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sldIdLst>
    <p:sldId id="256" r:id="rId2"/>
    <p:sldId id="257" r:id="rId3"/>
    <p:sldId id="261" r:id="rId4"/>
    <p:sldId id="260" r:id="rId5"/>
    <p:sldId id="262" r:id="rId6"/>
    <p:sldId id="263" r:id="rId7"/>
    <p:sldId id="264" r:id="rId8"/>
    <p:sldId id="267" r:id="rId9"/>
    <p:sldId id="268" r:id="rId10"/>
    <p:sldId id="270" r:id="rId11"/>
    <p:sldId id="271" r:id="rId12"/>
    <p:sldId id="258" r:id="rId13"/>
    <p:sldId id="272" r:id="rId14"/>
    <p:sldId id="273" r:id="rId15"/>
    <p:sldId id="275" r:id="rId16"/>
    <p:sldId id="274" r:id="rId17"/>
    <p:sldId id="277" r:id="rId18"/>
    <p:sldId id="278" r:id="rId19"/>
    <p:sldId id="276" r:id="rId20"/>
    <p:sldId id="279" r:id="rId21"/>
    <p:sldId id="319" r:id="rId22"/>
    <p:sldId id="280" r:id="rId23"/>
    <p:sldId id="281" r:id="rId24"/>
    <p:sldId id="282" r:id="rId25"/>
    <p:sldId id="283" r:id="rId26"/>
    <p:sldId id="284" r:id="rId27"/>
    <p:sldId id="285" r:id="rId28"/>
    <p:sldId id="286" r:id="rId29"/>
    <p:sldId id="287" r:id="rId30"/>
    <p:sldId id="289" r:id="rId31"/>
    <p:sldId id="288" r:id="rId32"/>
    <p:sldId id="290" r:id="rId33"/>
    <p:sldId id="291" r:id="rId34"/>
    <p:sldId id="292" r:id="rId35"/>
    <p:sldId id="293" r:id="rId36"/>
    <p:sldId id="294" r:id="rId37"/>
    <p:sldId id="312" r:id="rId38"/>
    <p:sldId id="295" r:id="rId39"/>
    <p:sldId id="313" r:id="rId40"/>
    <p:sldId id="314" r:id="rId41"/>
    <p:sldId id="315" r:id="rId42"/>
    <p:sldId id="296" r:id="rId43"/>
    <p:sldId id="297" r:id="rId44"/>
    <p:sldId id="299" r:id="rId45"/>
    <p:sldId id="300" r:id="rId46"/>
    <p:sldId id="301" r:id="rId47"/>
    <p:sldId id="302" r:id="rId48"/>
    <p:sldId id="316" r:id="rId49"/>
    <p:sldId id="303" r:id="rId50"/>
    <p:sldId id="304" r:id="rId51"/>
    <p:sldId id="308" r:id="rId52"/>
    <p:sldId id="311" r:id="rId53"/>
    <p:sldId id="305" r:id="rId54"/>
    <p:sldId id="317" r:id="rId55"/>
    <p:sldId id="306" r:id="rId56"/>
    <p:sldId id="298" r:id="rId57"/>
    <p:sldId id="307" r:id="rId58"/>
    <p:sldId id="309" r:id="rId59"/>
    <p:sldId id="310" r:id="rId60"/>
    <p:sldId id="323" r:id="rId61"/>
    <p:sldId id="318" r:id="rId62"/>
    <p:sldId id="324" r:id="rId63"/>
    <p:sldId id="320" r:id="rId64"/>
    <p:sldId id="321" r:id="rId65"/>
    <p:sldId id="322" r:id="rId66"/>
    <p:sldId id="340" r:id="rId67"/>
    <p:sldId id="325" r:id="rId68"/>
    <p:sldId id="326" r:id="rId69"/>
    <p:sldId id="327" r:id="rId70"/>
    <p:sldId id="328" r:id="rId71"/>
    <p:sldId id="329" r:id="rId72"/>
    <p:sldId id="330" r:id="rId73"/>
    <p:sldId id="332" r:id="rId74"/>
    <p:sldId id="333" r:id="rId75"/>
    <p:sldId id="334" r:id="rId76"/>
    <p:sldId id="335" r:id="rId77"/>
    <p:sldId id="336" r:id="rId78"/>
    <p:sldId id="337" r:id="rId79"/>
    <p:sldId id="338" r:id="rId80"/>
    <p:sldId id="339"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6" r:id="rId97"/>
    <p:sldId id="269" r:id="rId98"/>
    <p:sldId id="357" r:id="rId99"/>
    <p:sldId id="358" r:id="rId100"/>
    <p:sldId id="359" r:id="rId101"/>
    <p:sldId id="360" r:id="rId102"/>
    <p:sldId id="361" r:id="rId103"/>
    <p:sldId id="362" r:id="rId104"/>
    <p:sldId id="363" r:id="rId105"/>
    <p:sldId id="364" r:id="rId106"/>
    <p:sldId id="365" r:id="rId107"/>
    <p:sldId id="366" r:id="rId108"/>
    <p:sldId id="391"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2" r:id="rId134"/>
    <p:sldId id="393" r:id="rId135"/>
    <p:sldId id="394" r:id="rId136"/>
    <p:sldId id="395" r:id="rId137"/>
    <p:sldId id="396" r:id="rId138"/>
    <p:sldId id="397" r:id="rId139"/>
    <p:sldId id="398" r:id="rId140"/>
    <p:sldId id="399" r:id="rId141"/>
    <p:sldId id="400" r:id="rId142"/>
    <p:sldId id="401" r:id="rId143"/>
    <p:sldId id="402" r:id="rId144"/>
    <p:sldId id="331"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418" r:id="rId161"/>
    <p:sldId id="419" r:id="rId162"/>
    <p:sldId id="420" r:id="rId163"/>
    <p:sldId id="421" r:id="rId164"/>
    <p:sldId id="422" r:id="rId165"/>
    <p:sldId id="423" r:id="rId166"/>
    <p:sldId id="424" r:id="rId167"/>
    <p:sldId id="425" r:id="rId168"/>
    <p:sldId id="426" r:id="rId169"/>
    <p:sldId id="427" r:id="rId170"/>
    <p:sldId id="428" r:id="rId171"/>
    <p:sldId id="429" r:id="rId172"/>
    <p:sldId id="430" r:id="rId173"/>
    <p:sldId id="431" r:id="rId174"/>
    <p:sldId id="432" r:id="rId175"/>
    <p:sldId id="433" r:id="rId176"/>
    <p:sldId id="434" r:id="rId177"/>
    <p:sldId id="435" r:id="rId178"/>
    <p:sldId id="436" r:id="rId179"/>
    <p:sldId id="437" r:id="rId180"/>
    <p:sldId id="438" r:id="rId181"/>
    <p:sldId id="439" r:id="rId182"/>
    <p:sldId id="440" r:id="rId183"/>
    <p:sldId id="441" r:id="rId184"/>
    <p:sldId id="442" r:id="rId185"/>
    <p:sldId id="443" r:id="rId186"/>
    <p:sldId id="444" r:id="rId187"/>
    <p:sldId id="445" r:id="rId188"/>
    <p:sldId id="446" r:id="rId189"/>
    <p:sldId id="447" r:id="rId190"/>
    <p:sldId id="448" r:id="rId1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B3D1B5-D666-48E4-8F43-D80FABEAE6CA}" v="11" dt="2026-02-06T09:57:41.957"/>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ableStyles" Target="tableStyle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microsoft.com/office/2016/11/relationships/changesInfo" Target="changesInfos/changesInfo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microsoft.com/office/2015/10/relationships/revisionInfo" Target="revisionInfo.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i Ruxiong" userId="3098eb96f0132675" providerId="LiveId" clId="{816FC962-B8C7-4AE3-B0C9-F0298AFCDFBF}"/>
    <pc:docChg chg="custSel addSld modSld sldOrd modMainMaster">
      <pc:chgData name="Shi Ruxiong" userId="3098eb96f0132675" providerId="LiveId" clId="{816FC962-B8C7-4AE3-B0C9-F0298AFCDFBF}" dt="2026-02-06T09:58:21.657" v="1575" actId="20577"/>
      <pc:docMkLst>
        <pc:docMk/>
      </pc:docMkLst>
      <pc:sldChg chg="setBg">
        <pc:chgData name="Shi Ruxiong" userId="3098eb96f0132675" providerId="LiveId" clId="{816FC962-B8C7-4AE3-B0C9-F0298AFCDFBF}" dt="2026-01-18T06:44:06.287" v="1128"/>
        <pc:sldMkLst>
          <pc:docMk/>
          <pc:sldMk cId="151195532" sldId="256"/>
        </pc:sldMkLst>
      </pc:sldChg>
      <pc:sldChg chg="setBg">
        <pc:chgData name="Shi Ruxiong" userId="3098eb96f0132675" providerId="LiveId" clId="{816FC962-B8C7-4AE3-B0C9-F0298AFCDFBF}" dt="2026-01-18T06:44:06.287" v="1128"/>
        <pc:sldMkLst>
          <pc:docMk/>
          <pc:sldMk cId="3715464093" sldId="257"/>
        </pc:sldMkLst>
      </pc:sldChg>
      <pc:sldChg chg="setBg">
        <pc:chgData name="Shi Ruxiong" userId="3098eb96f0132675" providerId="LiveId" clId="{816FC962-B8C7-4AE3-B0C9-F0298AFCDFBF}" dt="2026-01-18T06:44:06.287" v="1128"/>
        <pc:sldMkLst>
          <pc:docMk/>
          <pc:sldMk cId="3974999132" sldId="258"/>
        </pc:sldMkLst>
      </pc:sldChg>
      <pc:sldChg chg="modSp mod setBg">
        <pc:chgData name="Shi Ruxiong" userId="3098eb96f0132675" providerId="LiveId" clId="{816FC962-B8C7-4AE3-B0C9-F0298AFCDFBF}" dt="2026-01-18T06:44:06.287" v="1128"/>
        <pc:sldMkLst>
          <pc:docMk/>
          <pc:sldMk cId="1321639315" sldId="260"/>
        </pc:sldMkLst>
      </pc:sldChg>
      <pc:sldChg chg="setBg">
        <pc:chgData name="Shi Ruxiong" userId="3098eb96f0132675" providerId="LiveId" clId="{816FC962-B8C7-4AE3-B0C9-F0298AFCDFBF}" dt="2026-01-18T06:44:06.287" v="1128"/>
        <pc:sldMkLst>
          <pc:docMk/>
          <pc:sldMk cId="2956954900" sldId="261"/>
        </pc:sldMkLst>
      </pc:sldChg>
      <pc:sldChg chg="setBg">
        <pc:chgData name="Shi Ruxiong" userId="3098eb96f0132675" providerId="LiveId" clId="{816FC962-B8C7-4AE3-B0C9-F0298AFCDFBF}" dt="2026-01-18T06:44:06.287" v="1128"/>
        <pc:sldMkLst>
          <pc:docMk/>
          <pc:sldMk cId="519206221" sldId="262"/>
        </pc:sldMkLst>
      </pc:sldChg>
      <pc:sldChg chg="setBg">
        <pc:chgData name="Shi Ruxiong" userId="3098eb96f0132675" providerId="LiveId" clId="{816FC962-B8C7-4AE3-B0C9-F0298AFCDFBF}" dt="2026-01-18T06:44:06.287" v="1128"/>
        <pc:sldMkLst>
          <pc:docMk/>
          <pc:sldMk cId="1236768691" sldId="263"/>
        </pc:sldMkLst>
      </pc:sldChg>
      <pc:sldChg chg="setBg">
        <pc:chgData name="Shi Ruxiong" userId="3098eb96f0132675" providerId="LiveId" clId="{816FC962-B8C7-4AE3-B0C9-F0298AFCDFBF}" dt="2026-01-18T06:44:06.287" v="1128"/>
        <pc:sldMkLst>
          <pc:docMk/>
          <pc:sldMk cId="3781183436" sldId="264"/>
        </pc:sldMkLst>
      </pc:sldChg>
      <pc:sldChg chg="setBg">
        <pc:chgData name="Shi Ruxiong" userId="3098eb96f0132675" providerId="LiveId" clId="{816FC962-B8C7-4AE3-B0C9-F0298AFCDFBF}" dt="2026-01-18T06:44:06.287" v="1128"/>
        <pc:sldMkLst>
          <pc:docMk/>
          <pc:sldMk cId="245143262" sldId="267"/>
        </pc:sldMkLst>
      </pc:sldChg>
      <pc:sldChg chg="setBg">
        <pc:chgData name="Shi Ruxiong" userId="3098eb96f0132675" providerId="LiveId" clId="{816FC962-B8C7-4AE3-B0C9-F0298AFCDFBF}" dt="2026-01-18T06:44:06.287" v="1128"/>
        <pc:sldMkLst>
          <pc:docMk/>
          <pc:sldMk cId="1143296176" sldId="268"/>
        </pc:sldMkLst>
      </pc:sldChg>
      <pc:sldChg chg="setBg">
        <pc:chgData name="Shi Ruxiong" userId="3098eb96f0132675" providerId="LiveId" clId="{816FC962-B8C7-4AE3-B0C9-F0298AFCDFBF}" dt="2026-01-18T06:44:06.287" v="1128"/>
        <pc:sldMkLst>
          <pc:docMk/>
          <pc:sldMk cId="2316001560" sldId="269"/>
        </pc:sldMkLst>
      </pc:sldChg>
      <pc:sldChg chg="modSp mod setBg">
        <pc:chgData name="Shi Ruxiong" userId="3098eb96f0132675" providerId="LiveId" clId="{816FC962-B8C7-4AE3-B0C9-F0298AFCDFBF}" dt="2026-01-18T06:44:06.287" v="1128"/>
        <pc:sldMkLst>
          <pc:docMk/>
          <pc:sldMk cId="1015383693" sldId="270"/>
        </pc:sldMkLst>
      </pc:sldChg>
      <pc:sldChg chg="setBg">
        <pc:chgData name="Shi Ruxiong" userId="3098eb96f0132675" providerId="LiveId" clId="{816FC962-B8C7-4AE3-B0C9-F0298AFCDFBF}" dt="2026-01-18T06:44:06.287" v="1128"/>
        <pc:sldMkLst>
          <pc:docMk/>
          <pc:sldMk cId="1199830187" sldId="271"/>
        </pc:sldMkLst>
      </pc:sldChg>
      <pc:sldChg chg="setBg">
        <pc:chgData name="Shi Ruxiong" userId="3098eb96f0132675" providerId="LiveId" clId="{816FC962-B8C7-4AE3-B0C9-F0298AFCDFBF}" dt="2026-01-18T06:44:06.287" v="1128"/>
        <pc:sldMkLst>
          <pc:docMk/>
          <pc:sldMk cId="2924165022" sldId="272"/>
        </pc:sldMkLst>
      </pc:sldChg>
      <pc:sldChg chg="setBg">
        <pc:chgData name="Shi Ruxiong" userId="3098eb96f0132675" providerId="LiveId" clId="{816FC962-B8C7-4AE3-B0C9-F0298AFCDFBF}" dt="2026-01-18T06:44:06.287" v="1128"/>
        <pc:sldMkLst>
          <pc:docMk/>
          <pc:sldMk cId="3044203729" sldId="273"/>
        </pc:sldMkLst>
      </pc:sldChg>
      <pc:sldChg chg="setBg">
        <pc:chgData name="Shi Ruxiong" userId="3098eb96f0132675" providerId="LiveId" clId="{816FC962-B8C7-4AE3-B0C9-F0298AFCDFBF}" dt="2026-01-18T06:44:06.287" v="1128"/>
        <pc:sldMkLst>
          <pc:docMk/>
          <pc:sldMk cId="2929094321" sldId="274"/>
        </pc:sldMkLst>
      </pc:sldChg>
      <pc:sldChg chg="setBg">
        <pc:chgData name="Shi Ruxiong" userId="3098eb96f0132675" providerId="LiveId" clId="{816FC962-B8C7-4AE3-B0C9-F0298AFCDFBF}" dt="2026-01-18T06:44:06.287" v="1128"/>
        <pc:sldMkLst>
          <pc:docMk/>
          <pc:sldMk cId="3270568712" sldId="275"/>
        </pc:sldMkLst>
      </pc:sldChg>
      <pc:sldChg chg="setBg">
        <pc:chgData name="Shi Ruxiong" userId="3098eb96f0132675" providerId="LiveId" clId="{816FC962-B8C7-4AE3-B0C9-F0298AFCDFBF}" dt="2026-01-18T06:44:06.287" v="1128"/>
        <pc:sldMkLst>
          <pc:docMk/>
          <pc:sldMk cId="1303631067" sldId="276"/>
        </pc:sldMkLst>
      </pc:sldChg>
      <pc:sldChg chg="setBg">
        <pc:chgData name="Shi Ruxiong" userId="3098eb96f0132675" providerId="LiveId" clId="{816FC962-B8C7-4AE3-B0C9-F0298AFCDFBF}" dt="2026-01-18T06:44:06.287" v="1128"/>
        <pc:sldMkLst>
          <pc:docMk/>
          <pc:sldMk cId="939219204" sldId="277"/>
        </pc:sldMkLst>
      </pc:sldChg>
      <pc:sldChg chg="setBg">
        <pc:chgData name="Shi Ruxiong" userId="3098eb96f0132675" providerId="LiveId" clId="{816FC962-B8C7-4AE3-B0C9-F0298AFCDFBF}" dt="2026-01-18T06:44:06.287" v="1128"/>
        <pc:sldMkLst>
          <pc:docMk/>
          <pc:sldMk cId="1944371883" sldId="278"/>
        </pc:sldMkLst>
      </pc:sldChg>
      <pc:sldChg chg="setBg">
        <pc:chgData name="Shi Ruxiong" userId="3098eb96f0132675" providerId="LiveId" clId="{816FC962-B8C7-4AE3-B0C9-F0298AFCDFBF}" dt="2026-01-18T06:44:06.287" v="1128"/>
        <pc:sldMkLst>
          <pc:docMk/>
          <pc:sldMk cId="2720172277" sldId="279"/>
        </pc:sldMkLst>
      </pc:sldChg>
      <pc:sldChg chg="setBg">
        <pc:chgData name="Shi Ruxiong" userId="3098eb96f0132675" providerId="LiveId" clId="{816FC962-B8C7-4AE3-B0C9-F0298AFCDFBF}" dt="2026-01-18T06:44:06.287" v="1128"/>
        <pc:sldMkLst>
          <pc:docMk/>
          <pc:sldMk cId="1196095828" sldId="280"/>
        </pc:sldMkLst>
      </pc:sldChg>
      <pc:sldChg chg="setBg">
        <pc:chgData name="Shi Ruxiong" userId="3098eb96f0132675" providerId="LiveId" clId="{816FC962-B8C7-4AE3-B0C9-F0298AFCDFBF}" dt="2026-01-18T06:44:06.287" v="1128"/>
        <pc:sldMkLst>
          <pc:docMk/>
          <pc:sldMk cId="898843447" sldId="281"/>
        </pc:sldMkLst>
      </pc:sldChg>
      <pc:sldChg chg="setBg">
        <pc:chgData name="Shi Ruxiong" userId="3098eb96f0132675" providerId="LiveId" clId="{816FC962-B8C7-4AE3-B0C9-F0298AFCDFBF}" dt="2026-01-18T06:44:06.287" v="1128"/>
        <pc:sldMkLst>
          <pc:docMk/>
          <pc:sldMk cId="3482315174" sldId="282"/>
        </pc:sldMkLst>
      </pc:sldChg>
      <pc:sldChg chg="modSp mod setBg">
        <pc:chgData name="Shi Ruxiong" userId="3098eb96f0132675" providerId="LiveId" clId="{816FC962-B8C7-4AE3-B0C9-F0298AFCDFBF}" dt="2026-01-18T06:44:06.287" v="1128"/>
        <pc:sldMkLst>
          <pc:docMk/>
          <pc:sldMk cId="1799997110" sldId="283"/>
        </pc:sldMkLst>
      </pc:sldChg>
      <pc:sldChg chg="setBg">
        <pc:chgData name="Shi Ruxiong" userId="3098eb96f0132675" providerId="LiveId" clId="{816FC962-B8C7-4AE3-B0C9-F0298AFCDFBF}" dt="2026-01-18T06:44:06.287" v="1128"/>
        <pc:sldMkLst>
          <pc:docMk/>
          <pc:sldMk cId="2822252159" sldId="284"/>
        </pc:sldMkLst>
      </pc:sldChg>
      <pc:sldChg chg="setBg">
        <pc:chgData name="Shi Ruxiong" userId="3098eb96f0132675" providerId="LiveId" clId="{816FC962-B8C7-4AE3-B0C9-F0298AFCDFBF}" dt="2026-01-18T06:44:06.287" v="1128"/>
        <pc:sldMkLst>
          <pc:docMk/>
          <pc:sldMk cId="1586808379" sldId="285"/>
        </pc:sldMkLst>
      </pc:sldChg>
      <pc:sldChg chg="setBg">
        <pc:chgData name="Shi Ruxiong" userId="3098eb96f0132675" providerId="LiveId" clId="{816FC962-B8C7-4AE3-B0C9-F0298AFCDFBF}" dt="2026-01-18T06:44:06.287" v="1128"/>
        <pc:sldMkLst>
          <pc:docMk/>
          <pc:sldMk cId="1219861234" sldId="286"/>
        </pc:sldMkLst>
      </pc:sldChg>
      <pc:sldChg chg="setBg">
        <pc:chgData name="Shi Ruxiong" userId="3098eb96f0132675" providerId="LiveId" clId="{816FC962-B8C7-4AE3-B0C9-F0298AFCDFBF}" dt="2026-01-18T06:44:06.287" v="1128"/>
        <pc:sldMkLst>
          <pc:docMk/>
          <pc:sldMk cId="1516343507" sldId="287"/>
        </pc:sldMkLst>
      </pc:sldChg>
      <pc:sldChg chg="setBg">
        <pc:chgData name="Shi Ruxiong" userId="3098eb96f0132675" providerId="LiveId" clId="{816FC962-B8C7-4AE3-B0C9-F0298AFCDFBF}" dt="2026-01-18T06:44:06.287" v="1128"/>
        <pc:sldMkLst>
          <pc:docMk/>
          <pc:sldMk cId="811688975" sldId="288"/>
        </pc:sldMkLst>
      </pc:sldChg>
      <pc:sldChg chg="setBg">
        <pc:chgData name="Shi Ruxiong" userId="3098eb96f0132675" providerId="LiveId" clId="{816FC962-B8C7-4AE3-B0C9-F0298AFCDFBF}" dt="2026-01-18T06:44:06.287" v="1128"/>
        <pc:sldMkLst>
          <pc:docMk/>
          <pc:sldMk cId="2223971022" sldId="289"/>
        </pc:sldMkLst>
      </pc:sldChg>
      <pc:sldChg chg="setBg">
        <pc:chgData name="Shi Ruxiong" userId="3098eb96f0132675" providerId="LiveId" clId="{816FC962-B8C7-4AE3-B0C9-F0298AFCDFBF}" dt="2026-01-18T06:44:06.287" v="1128"/>
        <pc:sldMkLst>
          <pc:docMk/>
          <pc:sldMk cId="998158156" sldId="290"/>
        </pc:sldMkLst>
      </pc:sldChg>
      <pc:sldChg chg="setBg">
        <pc:chgData name="Shi Ruxiong" userId="3098eb96f0132675" providerId="LiveId" clId="{816FC962-B8C7-4AE3-B0C9-F0298AFCDFBF}" dt="2026-01-18T06:44:06.287" v="1128"/>
        <pc:sldMkLst>
          <pc:docMk/>
          <pc:sldMk cId="456997752" sldId="291"/>
        </pc:sldMkLst>
      </pc:sldChg>
      <pc:sldChg chg="setBg">
        <pc:chgData name="Shi Ruxiong" userId="3098eb96f0132675" providerId="LiveId" clId="{816FC962-B8C7-4AE3-B0C9-F0298AFCDFBF}" dt="2026-01-18T06:44:06.287" v="1128"/>
        <pc:sldMkLst>
          <pc:docMk/>
          <pc:sldMk cId="1738781301" sldId="292"/>
        </pc:sldMkLst>
      </pc:sldChg>
      <pc:sldChg chg="setBg">
        <pc:chgData name="Shi Ruxiong" userId="3098eb96f0132675" providerId="LiveId" clId="{816FC962-B8C7-4AE3-B0C9-F0298AFCDFBF}" dt="2026-01-18T06:44:06.287" v="1128"/>
        <pc:sldMkLst>
          <pc:docMk/>
          <pc:sldMk cId="1959733303" sldId="293"/>
        </pc:sldMkLst>
      </pc:sldChg>
      <pc:sldChg chg="setBg">
        <pc:chgData name="Shi Ruxiong" userId="3098eb96f0132675" providerId="LiveId" clId="{816FC962-B8C7-4AE3-B0C9-F0298AFCDFBF}" dt="2026-01-18T06:44:06.287" v="1128"/>
        <pc:sldMkLst>
          <pc:docMk/>
          <pc:sldMk cId="3647799621" sldId="294"/>
        </pc:sldMkLst>
      </pc:sldChg>
      <pc:sldChg chg="setBg">
        <pc:chgData name="Shi Ruxiong" userId="3098eb96f0132675" providerId="LiveId" clId="{816FC962-B8C7-4AE3-B0C9-F0298AFCDFBF}" dt="2026-01-18T06:44:06.287" v="1128"/>
        <pc:sldMkLst>
          <pc:docMk/>
          <pc:sldMk cId="321539609" sldId="295"/>
        </pc:sldMkLst>
      </pc:sldChg>
      <pc:sldChg chg="setBg">
        <pc:chgData name="Shi Ruxiong" userId="3098eb96f0132675" providerId="LiveId" clId="{816FC962-B8C7-4AE3-B0C9-F0298AFCDFBF}" dt="2026-01-18T06:44:06.287" v="1128"/>
        <pc:sldMkLst>
          <pc:docMk/>
          <pc:sldMk cId="2992742423" sldId="296"/>
        </pc:sldMkLst>
      </pc:sldChg>
      <pc:sldChg chg="modSp mod setBg">
        <pc:chgData name="Shi Ruxiong" userId="3098eb96f0132675" providerId="LiveId" clId="{816FC962-B8C7-4AE3-B0C9-F0298AFCDFBF}" dt="2026-01-18T06:44:06.287" v="1128"/>
        <pc:sldMkLst>
          <pc:docMk/>
          <pc:sldMk cId="1325308618" sldId="297"/>
        </pc:sldMkLst>
      </pc:sldChg>
      <pc:sldChg chg="setBg">
        <pc:chgData name="Shi Ruxiong" userId="3098eb96f0132675" providerId="LiveId" clId="{816FC962-B8C7-4AE3-B0C9-F0298AFCDFBF}" dt="2026-01-18T06:44:06.287" v="1128"/>
        <pc:sldMkLst>
          <pc:docMk/>
          <pc:sldMk cId="1796422342" sldId="298"/>
        </pc:sldMkLst>
      </pc:sldChg>
      <pc:sldChg chg="setBg">
        <pc:chgData name="Shi Ruxiong" userId="3098eb96f0132675" providerId="LiveId" clId="{816FC962-B8C7-4AE3-B0C9-F0298AFCDFBF}" dt="2026-01-18T06:44:06.287" v="1128"/>
        <pc:sldMkLst>
          <pc:docMk/>
          <pc:sldMk cId="3499278141" sldId="299"/>
        </pc:sldMkLst>
      </pc:sldChg>
      <pc:sldChg chg="setBg">
        <pc:chgData name="Shi Ruxiong" userId="3098eb96f0132675" providerId="LiveId" clId="{816FC962-B8C7-4AE3-B0C9-F0298AFCDFBF}" dt="2026-01-18T06:44:06.287" v="1128"/>
        <pc:sldMkLst>
          <pc:docMk/>
          <pc:sldMk cId="416350234" sldId="300"/>
        </pc:sldMkLst>
      </pc:sldChg>
      <pc:sldChg chg="setBg">
        <pc:chgData name="Shi Ruxiong" userId="3098eb96f0132675" providerId="LiveId" clId="{816FC962-B8C7-4AE3-B0C9-F0298AFCDFBF}" dt="2026-01-18T06:44:06.287" v="1128"/>
        <pc:sldMkLst>
          <pc:docMk/>
          <pc:sldMk cId="936891093" sldId="301"/>
        </pc:sldMkLst>
      </pc:sldChg>
      <pc:sldChg chg="modSp mod setBg">
        <pc:chgData name="Shi Ruxiong" userId="3098eb96f0132675" providerId="LiveId" clId="{816FC962-B8C7-4AE3-B0C9-F0298AFCDFBF}" dt="2026-01-18T06:44:06.287" v="1128"/>
        <pc:sldMkLst>
          <pc:docMk/>
          <pc:sldMk cId="3982325485" sldId="302"/>
        </pc:sldMkLst>
        <pc:spChg chg="mod">
          <ac:chgData name="Shi Ruxiong" userId="3098eb96f0132675" providerId="LiveId" clId="{816FC962-B8C7-4AE3-B0C9-F0298AFCDFBF}" dt="2026-01-11T10:02:24.510" v="58" actId="20577"/>
          <ac:spMkLst>
            <pc:docMk/>
            <pc:sldMk cId="3982325485" sldId="302"/>
            <ac:spMk id="3" creationId="{0D85E907-597B-E1CE-4C02-51B5344399E1}"/>
          </ac:spMkLst>
        </pc:spChg>
      </pc:sldChg>
      <pc:sldChg chg="setBg">
        <pc:chgData name="Shi Ruxiong" userId="3098eb96f0132675" providerId="LiveId" clId="{816FC962-B8C7-4AE3-B0C9-F0298AFCDFBF}" dt="2026-01-18T06:44:06.287" v="1128"/>
        <pc:sldMkLst>
          <pc:docMk/>
          <pc:sldMk cId="1484047527" sldId="303"/>
        </pc:sldMkLst>
      </pc:sldChg>
      <pc:sldChg chg="setBg">
        <pc:chgData name="Shi Ruxiong" userId="3098eb96f0132675" providerId="LiveId" clId="{816FC962-B8C7-4AE3-B0C9-F0298AFCDFBF}" dt="2026-01-18T06:44:06.287" v="1128"/>
        <pc:sldMkLst>
          <pc:docMk/>
          <pc:sldMk cId="311426884" sldId="304"/>
        </pc:sldMkLst>
      </pc:sldChg>
      <pc:sldChg chg="setBg">
        <pc:chgData name="Shi Ruxiong" userId="3098eb96f0132675" providerId="LiveId" clId="{816FC962-B8C7-4AE3-B0C9-F0298AFCDFBF}" dt="2026-01-18T06:44:06.287" v="1128"/>
        <pc:sldMkLst>
          <pc:docMk/>
          <pc:sldMk cId="506419802" sldId="305"/>
        </pc:sldMkLst>
      </pc:sldChg>
      <pc:sldChg chg="setBg">
        <pc:chgData name="Shi Ruxiong" userId="3098eb96f0132675" providerId="LiveId" clId="{816FC962-B8C7-4AE3-B0C9-F0298AFCDFBF}" dt="2026-01-18T06:44:06.287" v="1128"/>
        <pc:sldMkLst>
          <pc:docMk/>
          <pc:sldMk cId="3191792122" sldId="306"/>
        </pc:sldMkLst>
      </pc:sldChg>
      <pc:sldChg chg="setBg">
        <pc:chgData name="Shi Ruxiong" userId="3098eb96f0132675" providerId="LiveId" clId="{816FC962-B8C7-4AE3-B0C9-F0298AFCDFBF}" dt="2026-01-18T06:44:06.287" v="1128"/>
        <pc:sldMkLst>
          <pc:docMk/>
          <pc:sldMk cId="3643201679" sldId="307"/>
        </pc:sldMkLst>
      </pc:sldChg>
      <pc:sldChg chg="setBg">
        <pc:chgData name="Shi Ruxiong" userId="3098eb96f0132675" providerId="LiveId" clId="{816FC962-B8C7-4AE3-B0C9-F0298AFCDFBF}" dt="2026-01-18T06:44:06.287" v="1128"/>
        <pc:sldMkLst>
          <pc:docMk/>
          <pc:sldMk cId="4145845996" sldId="308"/>
        </pc:sldMkLst>
      </pc:sldChg>
      <pc:sldChg chg="setBg">
        <pc:chgData name="Shi Ruxiong" userId="3098eb96f0132675" providerId="LiveId" clId="{816FC962-B8C7-4AE3-B0C9-F0298AFCDFBF}" dt="2026-01-18T06:44:06.287" v="1128"/>
        <pc:sldMkLst>
          <pc:docMk/>
          <pc:sldMk cId="4192186025" sldId="309"/>
        </pc:sldMkLst>
      </pc:sldChg>
      <pc:sldChg chg="setBg">
        <pc:chgData name="Shi Ruxiong" userId="3098eb96f0132675" providerId="LiveId" clId="{816FC962-B8C7-4AE3-B0C9-F0298AFCDFBF}" dt="2026-01-18T06:44:06.287" v="1128"/>
        <pc:sldMkLst>
          <pc:docMk/>
          <pc:sldMk cId="646764695" sldId="310"/>
        </pc:sldMkLst>
      </pc:sldChg>
      <pc:sldChg chg="setBg">
        <pc:chgData name="Shi Ruxiong" userId="3098eb96f0132675" providerId="LiveId" clId="{816FC962-B8C7-4AE3-B0C9-F0298AFCDFBF}" dt="2026-01-18T06:44:06.287" v="1128"/>
        <pc:sldMkLst>
          <pc:docMk/>
          <pc:sldMk cId="4002037504" sldId="311"/>
        </pc:sldMkLst>
      </pc:sldChg>
      <pc:sldChg chg="setBg">
        <pc:chgData name="Shi Ruxiong" userId="3098eb96f0132675" providerId="LiveId" clId="{816FC962-B8C7-4AE3-B0C9-F0298AFCDFBF}" dt="2026-01-18T06:44:06.287" v="1128"/>
        <pc:sldMkLst>
          <pc:docMk/>
          <pc:sldMk cId="1896577759" sldId="312"/>
        </pc:sldMkLst>
      </pc:sldChg>
      <pc:sldChg chg="setBg">
        <pc:chgData name="Shi Ruxiong" userId="3098eb96f0132675" providerId="LiveId" clId="{816FC962-B8C7-4AE3-B0C9-F0298AFCDFBF}" dt="2026-01-18T06:44:06.287" v="1128"/>
        <pc:sldMkLst>
          <pc:docMk/>
          <pc:sldMk cId="2747612426" sldId="313"/>
        </pc:sldMkLst>
      </pc:sldChg>
      <pc:sldChg chg="setBg">
        <pc:chgData name="Shi Ruxiong" userId="3098eb96f0132675" providerId="LiveId" clId="{816FC962-B8C7-4AE3-B0C9-F0298AFCDFBF}" dt="2026-01-18T06:44:06.287" v="1128"/>
        <pc:sldMkLst>
          <pc:docMk/>
          <pc:sldMk cId="298143369" sldId="314"/>
        </pc:sldMkLst>
      </pc:sldChg>
      <pc:sldChg chg="setBg">
        <pc:chgData name="Shi Ruxiong" userId="3098eb96f0132675" providerId="LiveId" clId="{816FC962-B8C7-4AE3-B0C9-F0298AFCDFBF}" dt="2026-01-18T06:44:06.287" v="1128"/>
        <pc:sldMkLst>
          <pc:docMk/>
          <pc:sldMk cId="971799168" sldId="315"/>
        </pc:sldMkLst>
      </pc:sldChg>
      <pc:sldChg chg="setBg">
        <pc:chgData name="Shi Ruxiong" userId="3098eb96f0132675" providerId="LiveId" clId="{816FC962-B8C7-4AE3-B0C9-F0298AFCDFBF}" dt="2026-01-18T06:44:06.287" v="1128"/>
        <pc:sldMkLst>
          <pc:docMk/>
          <pc:sldMk cId="1271910534" sldId="316"/>
        </pc:sldMkLst>
      </pc:sldChg>
      <pc:sldChg chg="setBg">
        <pc:chgData name="Shi Ruxiong" userId="3098eb96f0132675" providerId="LiveId" clId="{816FC962-B8C7-4AE3-B0C9-F0298AFCDFBF}" dt="2026-01-18T06:44:06.287" v="1128"/>
        <pc:sldMkLst>
          <pc:docMk/>
          <pc:sldMk cId="237438737" sldId="317"/>
        </pc:sldMkLst>
      </pc:sldChg>
      <pc:sldChg chg="setBg">
        <pc:chgData name="Shi Ruxiong" userId="3098eb96f0132675" providerId="LiveId" clId="{816FC962-B8C7-4AE3-B0C9-F0298AFCDFBF}" dt="2026-01-18T06:44:06.287" v="1128"/>
        <pc:sldMkLst>
          <pc:docMk/>
          <pc:sldMk cId="858617199" sldId="318"/>
        </pc:sldMkLst>
      </pc:sldChg>
      <pc:sldChg chg="setBg">
        <pc:chgData name="Shi Ruxiong" userId="3098eb96f0132675" providerId="LiveId" clId="{816FC962-B8C7-4AE3-B0C9-F0298AFCDFBF}" dt="2026-01-18T06:44:06.287" v="1128"/>
        <pc:sldMkLst>
          <pc:docMk/>
          <pc:sldMk cId="3633745972" sldId="319"/>
        </pc:sldMkLst>
      </pc:sldChg>
      <pc:sldChg chg="setBg">
        <pc:chgData name="Shi Ruxiong" userId="3098eb96f0132675" providerId="LiveId" clId="{816FC962-B8C7-4AE3-B0C9-F0298AFCDFBF}" dt="2026-01-18T06:44:06.287" v="1128"/>
        <pc:sldMkLst>
          <pc:docMk/>
          <pc:sldMk cId="3908415441" sldId="320"/>
        </pc:sldMkLst>
      </pc:sldChg>
      <pc:sldChg chg="setBg">
        <pc:chgData name="Shi Ruxiong" userId="3098eb96f0132675" providerId="LiveId" clId="{816FC962-B8C7-4AE3-B0C9-F0298AFCDFBF}" dt="2026-01-18T06:44:06.287" v="1128"/>
        <pc:sldMkLst>
          <pc:docMk/>
          <pc:sldMk cId="22104262" sldId="321"/>
        </pc:sldMkLst>
      </pc:sldChg>
      <pc:sldChg chg="setBg">
        <pc:chgData name="Shi Ruxiong" userId="3098eb96f0132675" providerId="LiveId" clId="{816FC962-B8C7-4AE3-B0C9-F0298AFCDFBF}" dt="2026-01-18T06:44:06.287" v="1128"/>
        <pc:sldMkLst>
          <pc:docMk/>
          <pc:sldMk cId="1620037176" sldId="322"/>
        </pc:sldMkLst>
      </pc:sldChg>
      <pc:sldChg chg="setBg">
        <pc:chgData name="Shi Ruxiong" userId="3098eb96f0132675" providerId="LiveId" clId="{816FC962-B8C7-4AE3-B0C9-F0298AFCDFBF}" dt="2026-01-18T06:44:06.287" v="1128"/>
        <pc:sldMkLst>
          <pc:docMk/>
          <pc:sldMk cId="4217853861" sldId="323"/>
        </pc:sldMkLst>
      </pc:sldChg>
      <pc:sldChg chg="setBg">
        <pc:chgData name="Shi Ruxiong" userId="3098eb96f0132675" providerId="LiveId" clId="{816FC962-B8C7-4AE3-B0C9-F0298AFCDFBF}" dt="2026-01-18T06:44:06.287" v="1128"/>
        <pc:sldMkLst>
          <pc:docMk/>
          <pc:sldMk cId="3839745647" sldId="324"/>
        </pc:sldMkLst>
      </pc:sldChg>
      <pc:sldChg chg="setBg">
        <pc:chgData name="Shi Ruxiong" userId="3098eb96f0132675" providerId="LiveId" clId="{816FC962-B8C7-4AE3-B0C9-F0298AFCDFBF}" dt="2026-01-18T06:44:06.287" v="1128"/>
        <pc:sldMkLst>
          <pc:docMk/>
          <pc:sldMk cId="1968670725" sldId="325"/>
        </pc:sldMkLst>
      </pc:sldChg>
      <pc:sldChg chg="setBg">
        <pc:chgData name="Shi Ruxiong" userId="3098eb96f0132675" providerId="LiveId" clId="{816FC962-B8C7-4AE3-B0C9-F0298AFCDFBF}" dt="2026-01-18T06:44:06.287" v="1128"/>
        <pc:sldMkLst>
          <pc:docMk/>
          <pc:sldMk cId="2938136370" sldId="326"/>
        </pc:sldMkLst>
      </pc:sldChg>
      <pc:sldChg chg="setBg">
        <pc:chgData name="Shi Ruxiong" userId="3098eb96f0132675" providerId="LiveId" clId="{816FC962-B8C7-4AE3-B0C9-F0298AFCDFBF}" dt="2026-01-18T06:44:06.287" v="1128"/>
        <pc:sldMkLst>
          <pc:docMk/>
          <pc:sldMk cId="106137793" sldId="327"/>
        </pc:sldMkLst>
      </pc:sldChg>
      <pc:sldChg chg="setBg">
        <pc:chgData name="Shi Ruxiong" userId="3098eb96f0132675" providerId="LiveId" clId="{816FC962-B8C7-4AE3-B0C9-F0298AFCDFBF}" dt="2026-01-18T06:44:06.287" v="1128"/>
        <pc:sldMkLst>
          <pc:docMk/>
          <pc:sldMk cId="2775469145" sldId="328"/>
        </pc:sldMkLst>
      </pc:sldChg>
      <pc:sldChg chg="setBg">
        <pc:chgData name="Shi Ruxiong" userId="3098eb96f0132675" providerId="LiveId" clId="{816FC962-B8C7-4AE3-B0C9-F0298AFCDFBF}" dt="2026-01-18T06:44:06.287" v="1128"/>
        <pc:sldMkLst>
          <pc:docMk/>
          <pc:sldMk cId="1554878248" sldId="329"/>
        </pc:sldMkLst>
      </pc:sldChg>
      <pc:sldChg chg="setBg">
        <pc:chgData name="Shi Ruxiong" userId="3098eb96f0132675" providerId="LiveId" clId="{816FC962-B8C7-4AE3-B0C9-F0298AFCDFBF}" dt="2026-01-18T06:44:06.287" v="1128"/>
        <pc:sldMkLst>
          <pc:docMk/>
          <pc:sldMk cId="3555835876" sldId="330"/>
        </pc:sldMkLst>
      </pc:sldChg>
      <pc:sldChg chg="add">
        <pc:chgData name="Shi Ruxiong" userId="3098eb96f0132675" providerId="LiveId" clId="{816FC962-B8C7-4AE3-B0C9-F0298AFCDFBF}" dt="2026-02-06T09:57:41.957" v="1574"/>
        <pc:sldMkLst>
          <pc:docMk/>
          <pc:sldMk cId="2817920812" sldId="331"/>
        </pc:sldMkLst>
      </pc:sldChg>
      <pc:sldChg chg="setBg">
        <pc:chgData name="Shi Ruxiong" userId="3098eb96f0132675" providerId="LiveId" clId="{816FC962-B8C7-4AE3-B0C9-F0298AFCDFBF}" dt="2026-01-18T06:44:06.287" v="1128"/>
        <pc:sldMkLst>
          <pc:docMk/>
          <pc:sldMk cId="1049879500" sldId="332"/>
        </pc:sldMkLst>
      </pc:sldChg>
      <pc:sldChg chg="setBg">
        <pc:chgData name="Shi Ruxiong" userId="3098eb96f0132675" providerId="LiveId" clId="{816FC962-B8C7-4AE3-B0C9-F0298AFCDFBF}" dt="2026-01-18T06:44:06.287" v="1128"/>
        <pc:sldMkLst>
          <pc:docMk/>
          <pc:sldMk cId="545129741" sldId="333"/>
        </pc:sldMkLst>
      </pc:sldChg>
      <pc:sldChg chg="setBg">
        <pc:chgData name="Shi Ruxiong" userId="3098eb96f0132675" providerId="LiveId" clId="{816FC962-B8C7-4AE3-B0C9-F0298AFCDFBF}" dt="2026-01-18T06:44:06.287" v="1128"/>
        <pc:sldMkLst>
          <pc:docMk/>
          <pc:sldMk cId="3985415635" sldId="334"/>
        </pc:sldMkLst>
      </pc:sldChg>
      <pc:sldChg chg="setBg">
        <pc:chgData name="Shi Ruxiong" userId="3098eb96f0132675" providerId="LiveId" clId="{816FC962-B8C7-4AE3-B0C9-F0298AFCDFBF}" dt="2026-01-18T06:44:06.287" v="1128"/>
        <pc:sldMkLst>
          <pc:docMk/>
          <pc:sldMk cId="2376604258" sldId="335"/>
        </pc:sldMkLst>
      </pc:sldChg>
      <pc:sldChg chg="setBg">
        <pc:chgData name="Shi Ruxiong" userId="3098eb96f0132675" providerId="LiveId" clId="{816FC962-B8C7-4AE3-B0C9-F0298AFCDFBF}" dt="2026-01-18T06:44:06.287" v="1128"/>
        <pc:sldMkLst>
          <pc:docMk/>
          <pc:sldMk cId="3290540687" sldId="336"/>
        </pc:sldMkLst>
      </pc:sldChg>
      <pc:sldChg chg="setBg">
        <pc:chgData name="Shi Ruxiong" userId="3098eb96f0132675" providerId="LiveId" clId="{816FC962-B8C7-4AE3-B0C9-F0298AFCDFBF}" dt="2026-01-18T06:44:06.287" v="1128"/>
        <pc:sldMkLst>
          <pc:docMk/>
          <pc:sldMk cId="2975439901" sldId="337"/>
        </pc:sldMkLst>
      </pc:sldChg>
      <pc:sldChg chg="modSp mod setBg">
        <pc:chgData name="Shi Ruxiong" userId="3098eb96f0132675" providerId="LiveId" clId="{816FC962-B8C7-4AE3-B0C9-F0298AFCDFBF}" dt="2026-01-18T06:44:06.287" v="1128"/>
        <pc:sldMkLst>
          <pc:docMk/>
          <pc:sldMk cId="4002039334" sldId="338"/>
        </pc:sldMkLst>
        <pc:spChg chg="mod">
          <ac:chgData name="Shi Ruxiong" userId="3098eb96f0132675" providerId="LiveId" clId="{816FC962-B8C7-4AE3-B0C9-F0298AFCDFBF}" dt="2026-01-17T08:06:38.957" v="59" actId="20577"/>
          <ac:spMkLst>
            <pc:docMk/>
            <pc:sldMk cId="4002039334" sldId="338"/>
            <ac:spMk id="3" creationId="{24CAA557-8AC2-B3E3-ED45-F78FB61E61A9}"/>
          </ac:spMkLst>
        </pc:spChg>
      </pc:sldChg>
      <pc:sldChg chg="setBg">
        <pc:chgData name="Shi Ruxiong" userId="3098eb96f0132675" providerId="LiveId" clId="{816FC962-B8C7-4AE3-B0C9-F0298AFCDFBF}" dt="2026-01-18T06:44:06.287" v="1128"/>
        <pc:sldMkLst>
          <pc:docMk/>
          <pc:sldMk cId="2020478900" sldId="339"/>
        </pc:sldMkLst>
      </pc:sldChg>
      <pc:sldChg chg="setBg">
        <pc:chgData name="Shi Ruxiong" userId="3098eb96f0132675" providerId="LiveId" clId="{816FC962-B8C7-4AE3-B0C9-F0298AFCDFBF}" dt="2026-01-18T06:44:06.287" v="1128"/>
        <pc:sldMkLst>
          <pc:docMk/>
          <pc:sldMk cId="3627786546" sldId="340"/>
        </pc:sldMkLst>
      </pc:sldChg>
      <pc:sldChg chg="setBg">
        <pc:chgData name="Shi Ruxiong" userId="3098eb96f0132675" providerId="LiveId" clId="{816FC962-B8C7-4AE3-B0C9-F0298AFCDFBF}" dt="2026-01-18T06:44:06.287" v="1128"/>
        <pc:sldMkLst>
          <pc:docMk/>
          <pc:sldMk cId="1624439688" sldId="341"/>
        </pc:sldMkLst>
      </pc:sldChg>
      <pc:sldChg chg="setBg">
        <pc:chgData name="Shi Ruxiong" userId="3098eb96f0132675" providerId="LiveId" clId="{816FC962-B8C7-4AE3-B0C9-F0298AFCDFBF}" dt="2026-01-18T06:44:06.287" v="1128"/>
        <pc:sldMkLst>
          <pc:docMk/>
          <pc:sldMk cId="4125598762" sldId="342"/>
        </pc:sldMkLst>
      </pc:sldChg>
      <pc:sldChg chg="setBg">
        <pc:chgData name="Shi Ruxiong" userId="3098eb96f0132675" providerId="LiveId" clId="{816FC962-B8C7-4AE3-B0C9-F0298AFCDFBF}" dt="2026-01-18T06:44:06.287" v="1128"/>
        <pc:sldMkLst>
          <pc:docMk/>
          <pc:sldMk cId="1562684303" sldId="343"/>
        </pc:sldMkLst>
      </pc:sldChg>
      <pc:sldChg chg="modSp mod setBg">
        <pc:chgData name="Shi Ruxiong" userId="3098eb96f0132675" providerId="LiveId" clId="{816FC962-B8C7-4AE3-B0C9-F0298AFCDFBF}" dt="2026-01-18T06:44:06.287" v="1128"/>
        <pc:sldMkLst>
          <pc:docMk/>
          <pc:sldMk cId="2078790596" sldId="344"/>
        </pc:sldMkLst>
        <pc:spChg chg="mod">
          <ac:chgData name="Shi Ruxiong" userId="3098eb96f0132675" providerId="LiveId" clId="{816FC962-B8C7-4AE3-B0C9-F0298AFCDFBF}" dt="2026-01-18T06:17:06.497" v="63" actId="14100"/>
          <ac:spMkLst>
            <pc:docMk/>
            <pc:sldMk cId="2078790596" sldId="344"/>
            <ac:spMk id="3" creationId="{EA72919F-5241-9014-9D9E-0C8FDC167564}"/>
          </ac:spMkLst>
        </pc:spChg>
      </pc:sldChg>
      <pc:sldChg chg="setBg">
        <pc:chgData name="Shi Ruxiong" userId="3098eb96f0132675" providerId="LiveId" clId="{816FC962-B8C7-4AE3-B0C9-F0298AFCDFBF}" dt="2026-01-18T06:44:06.287" v="1128"/>
        <pc:sldMkLst>
          <pc:docMk/>
          <pc:sldMk cId="2674174957" sldId="345"/>
        </pc:sldMkLst>
      </pc:sldChg>
      <pc:sldChg chg="setBg">
        <pc:chgData name="Shi Ruxiong" userId="3098eb96f0132675" providerId="LiveId" clId="{816FC962-B8C7-4AE3-B0C9-F0298AFCDFBF}" dt="2026-01-18T06:44:06.287" v="1128"/>
        <pc:sldMkLst>
          <pc:docMk/>
          <pc:sldMk cId="1650754763" sldId="346"/>
        </pc:sldMkLst>
      </pc:sldChg>
      <pc:sldChg chg="setBg">
        <pc:chgData name="Shi Ruxiong" userId="3098eb96f0132675" providerId="LiveId" clId="{816FC962-B8C7-4AE3-B0C9-F0298AFCDFBF}" dt="2026-01-18T06:44:06.287" v="1128"/>
        <pc:sldMkLst>
          <pc:docMk/>
          <pc:sldMk cId="1676895847" sldId="347"/>
        </pc:sldMkLst>
      </pc:sldChg>
      <pc:sldChg chg="setBg">
        <pc:chgData name="Shi Ruxiong" userId="3098eb96f0132675" providerId="LiveId" clId="{816FC962-B8C7-4AE3-B0C9-F0298AFCDFBF}" dt="2026-01-18T06:44:06.287" v="1128"/>
        <pc:sldMkLst>
          <pc:docMk/>
          <pc:sldMk cId="91601747" sldId="348"/>
        </pc:sldMkLst>
      </pc:sldChg>
      <pc:sldChg chg="setBg">
        <pc:chgData name="Shi Ruxiong" userId="3098eb96f0132675" providerId="LiveId" clId="{816FC962-B8C7-4AE3-B0C9-F0298AFCDFBF}" dt="2026-01-18T06:44:06.287" v="1128"/>
        <pc:sldMkLst>
          <pc:docMk/>
          <pc:sldMk cId="3405433852" sldId="349"/>
        </pc:sldMkLst>
      </pc:sldChg>
      <pc:sldChg chg="setBg">
        <pc:chgData name="Shi Ruxiong" userId="3098eb96f0132675" providerId="LiveId" clId="{816FC962-B8C7-4AE3-B0C9-F0298AFCDFBF}" dt="2026-01-18T06:44:06.287" v="1128"/>
        <pc:sldMkLst>
          <pc:docMk/>
          <pc:sldMk cId="2762978450" sldId="350"/>
        </pc:sldMkLst>
      </pc:sldChg>
      <pc:sldChg chg="setBg">
        <pc:chgData name="Shi Ruxiong" userId="3098eb96f0132675" providerId="LiveId" clId="{816FC962-B8C7-4AE3-B0C9-F0298AFCDFBF}" dt="2026-01-18T06:44:06.287" v="1128"/>
        <pc:sldMkLst>
          <pc:docMk/>
          <pc:sldMk cId="2416510910" sldId="351"/>
        </pc:sldMkLst>
      </pc:sldChg>
      <pc:sldChg chg="setBg">
        <pc:chgData name="Shi Ruxiong" userId="3098eb96f0132675" providerId="LiveId" clId="{816FC962-B8C7-4AE3-B0C9-F0298AFCDFBF}" dt="2026-01-18T06:44:06.287" v="1128"/>
        <pc:sldMkLst>
          <pc:docMk/>
          <pc:sldMk cId="4176286913" sldId="352"/>
        </pc:sldMkLst>
      </pc:sldChg>
      <pc:sldChg chg="setBg">
        <pc:chgData name="Shi Ruxiong" userId="3098eb96f0132675" providerId="LiveId" clId="{816FC962-B8C7-4AE3-B0C9-F0298AFCDFBF}" dt="2026-01-18T06:44:06.287" v="1128"/>
        <pc:sldMkLst>
          <pc:docMk/>
          <pc:sldMk cId="3742322752" sldId="353"/>
        </pc:sldMkLst>
      </pc:sldChg>
      <pc:sldChg chg="setBg">
        <pc:chgData name="Shi Ruxiong" userId="3098eb96f0132675" providerId="LiveId" clId="{816FC962-B8C7-4AE3-B0C9-F0298AFCDFBF}" dt="2026-01-18T06:44:06.287" v="1128"/>
        <pc:sldMkLst>
          <pc:docMk/>
          <pc:sldMk cId="1736588689" sldId="354"/>
        </pc:sldMkLst>
      </pc:sldChg>
      <pc:sldChg chg="setBg">
        <pc:chgData name="Shi Ruxiong" userId="3098eb96f0132675" providerId="LiveId" clId="{816FC962-B8C7-4AE3-B0C9-F0298AFCDFBF}" dt="2026-01-18T06:44:06.287" v="1128"/>
        <pc:sldMkLst>
          <pc:docMk/>
          <pc:sldMk cId="2912850348" sldId="355"/>
        </pc:sldMkLst>
      </pc:sldChg>
      <pc:sldChg chg="setBg">
        <pc:chgData name="Shi Ruxiong" userId="3098eb96f0132675" providerId="LiveId" clId="{816FC962-B8C7-4AE3-B0C9-F0298AFCDFBF}" dt="2026-01-18T06:44:06.287" v="1128"/>
        <pc:sldMkLst>
          <pc:docMk/>
          <pc:sldMk cId="2576805717" sldId="356"/>
        </pc:sldMkLst>
      </pc:sldChg>
      <pc:sldChg chg="setBg">
        <pc:chgData name="Shi Ruxiong" userId="3098eb96f0132675" providerId="LiveId" clId="{816FC962-B8C7-4AE3-B0C9-F0298AFCDFBF}" dt="2026-01-18T06:44:06.287" v="1128"/>
        <pc:sldMkLst>
          <pc:docMk/>
          <pc:sldMk cId="1827024775" sldId="357"/>
        </pc:sldMkLst>
      </pc:sldChg>
      <pc:sldChg chg="setBg">
        <pc:chgData name="Shi Ruxiong" userId="3098eb96f0132675" providerId="LiveId" clId="{816FC962-B8C7-4AE3-B0C9-F0298AFCDFBF}" dt="2026-01-18T06:44:06.287" v="1128"/>
        <pc:sldMkLst>
          <pc:docMk/>
          <pc:sldMk cId="285310858" sldId="358"/>
        </pc:sldMkLst>
      </pc:sldChg>
      <pc:sldChg chg="setBg">
        <pc:chgData name="Shi Ruxiong" userId="3098eb96f0132675" providerId="LiveId" clId="{816FC962-B8C7-4AE3-B0C9-F0298AFCDFBF}" dt="2026-01-18T06:44:06.287" v="1128"/>
        <pc:sldMkLst>
          <pc:docMk/>
          <pc:sldMk cId="3322830913" sldId="359"/>
        </pc:sldMkLst>
      </pc:sldChg>
      <pc:sldChg chg="modSp mod setBg">
        <pc:chgData name="Shi Ruxiong" userId="3098eb96f0132675" providerId="LiveId" clId="{816FC962-B8C7-4AE3-B0C9-F0298AFCDFBF}" dt="2026-01-18T06:44:06.287" v="1128"/>
        <pc:sldMkLst>
          <pc:docMk/>
          <pc:sldMk cId="3582607280" sldId="360"/>
        </pc:sldMkLst>
        <pc:spChg chg="mod">
          <ac:chgData name="Shi Ruxiong" userId="3098eb96f0132675" providerId="LiveId" clId="{816FC962-B8C7-4AE3-B0C9-F0298AFCDFBF}" dt="2026-01-17T08:09:04.515" v="60" actId="313"/>
          <ac:spMkLst>
            <pc:docMk/>
            <pc:sldMk cId="3582607280" sldId="360"/>
            <ac:spMk id="3" creationId="{2E1494E9-4366-AA31-F189-FEE212F27B1A}"/>
          </ac:spMkLst>
        </pc:spChg>
      </pc:sldChg>
      <pc:sldChg chg="setBg">
        <pc:chgData name="Shi Ruxiong" userId="3098eb96f0132675" providerId="LiveId" clId="{816FC962-B8C7-4AE3-B0C9-F0298AFCDFBF}" dt="2026-01-18T06:44:06.287" v="1128"/>
        <pc:sldMkLst>
          <pc:docMk/>
          <pc:sldMk cId="2998553969" sldId="361"/>
        </pc:sldMkLst>
      </pc:sldChg>
      <pc:sldChg chg="setBg">
        <pc:chgData name="Shi Ruxiong" userId="3098eb96f0132675" providerId="LiveId" clId="{816FC962-B8C7-4AE3-B0C9-F0298AFCDFBF}" dt="2026-01-18T06:44:06.287" v="1128"/>
        <pc:sldMkLst>
          <pc:docMk/>
          <pc:sldMk cId="1968853536" sldId="362"/>
        </pc:sldMkLst>
      </pc:sldChg>
      <pc:sldChg chg="modSp add mod ord setBg">
        <pc:chgData name="Shi Ruxiong" userId="3098eb96f0132675" providerId="LiveId" clId="{816FC962-B8C7-4AE3-B0C9-F0298AFCDFBF}" dt="2026-01-18T06:44:06.287" v="1128"/>
        <pc:sldMkLst>
          <pc:docMk/>
          <pc:sldMk cId="139514602" sldId="363"/>
        </pc:sldMkLst>
        <pc:spChg chg="mod">
          <ac:chgData name="Shi Ruxiong" userId="3098eb96f0132675" providerId="LiveId" clId="{816FC962-B8C7-4AE3-B0C9-F0298AFCDFBF}" dt="2026-01-18T06:34:15.262" v="327" actId="20577"/>
          <ac:spMkLst>
            <pc:docMk/>
            <pc:sldMk cId="139514602" sldId="363"/>
            <ac:spMk id="2" creationId="{15C1741E-8B8E-7387-280D-6618AA224E3B}"/>
          </ac:spMkLst>
        </pc:spChg>
        <pc:spChg chg="mod">
          <ac:chgData name="Shi Ruxiong" userId="3098eb96f0132675" providerId="LiveId" clId="{816FC962-B8C7-4AE3-B0C9-F0298AFCDFBF}" dt="2026-01-18T06:39:17.935" v="914" actId="20577"/>
          <ac:spMkLst>
            <pc:docMk/>
            <pc:sldMk cId="139514602" sldId="363"/>
            <ac:spMk id="3" creationId="{FEEC6DC3-3ABF-C3C8-EA37-1AA60C545EF1}"/>
          </ac:spMkLst>
        </pc:spChg>
      </pc:sldChg>
      <pc:sldChg chg="modSp add mod setBg">
        <pc:chgData name="Shi Ruxiong" userId="3098eb96f0132675" providerId="LiveId" clId="{816FC962-B8C7-4AE3-B0C9-F0298AFCDFBF}" dt="2026-01-18T06:44:06.287" v="1128"/>
        <pc:sldMkLst>
          <pc:docMk/>
          <pc:sldMk cId="2286392256" sldId="364"/>
        </pc:sldMkLst>
        <pc:spChg chg="mod">
          <ac:chgData name="Shi Ruxiong" userId="3098eb96f0132675" providerId="LiveId" clId="{816FC962-B8C7-4AE3-B0C9-F0298AFCDFBF}" dt="2026-01-18T06:38:51.815" v="909" actId="20577"/>
          <ac:spMkLst>
            <pc:docMk/>
            <pc:sldMk cId="2286392256" sldId="364"/>
            <ac:spMk id="3" creationId="{385037C6-3FB0-D7D0-6338-478523AFCF50}"/>
          </ac:spMkLst>
        </pc:spChg>
      </pc:sldChg>
      <pc:sldChg chg="modSp add mod setBg">
        <pc:chgData name="Shi Ruxiong" userId="3098eb96f0132675" providerId="LiveId" clId="{816FC962-B8C7-4AE3-B0C9-F0298AFCDFBF}" dt="2026-01-18T06:45:02.491" v="1197" actId="20577"/>
        <pc:sldMkLst>
          <pc:docMk/>
          <pc:sldMk cId="4155853926" sldId="365"/>
        </pc:sldMkLst>
        <pc:spChg chg="mod">
          <ac:chgData name="Shi Ruxiong" userId="3098eb96f0132675" providerId="LiveId" clId="{816FC962-B8C7-4AE3-B0C9-F0298AFCDFBF}" dt="2026-01-18T06:45:02.491" v="1197" actId="20577"/>
          <ac:spMkLst>
            <pc:docMk/>
            <pc:sldMk cId="4155853926" sldId="365"/>
            <ac:spMk id="3" creationId="{881EB6AC-A3E2-87D1-895F-44A5A4D63875}"/>
          </ac:spMkLst>
        </pc:spChg>
      </pc:sldChg>
      <pc:sldChg chg="add">
        <pc:chgData name="Shi Ruxiong" userId="3098eb96f0132675" providerId="LiveId" clId="{816FC962-B8C7-4AE3-B0C9-F0298AFCDFBF}" dt="2026-01-18T06:43:50.092" v="1127"/>
        <pc:sldMkLst>
          <pc:docMk/>
          <pc:sldMk cId="1936135451" sldId="366"/>
        </pc:sldMkLst>
      </pc:sldChg>
      <pc:sldChg chg="modSp add mod">
        <pc:chgData name="Shi Ruxiong" userId="3098eb96f0132675" providerId="LiveId" clId="{816FC962-B8C7-4AE3-B0C9-F0298AFCDFBF}" dt="2026-01-18T06:49:20.778" v="1521" actId="20577"/>
        <pc:sldMkLst>
          <pc:docMk/>
          <pc:sldMk cId="712270224" sldId="367"/>
        </pc:sldMkLst>
        <pc:spChg chg="mod">
          <ac:chgData name="Shi Ruxiong" userId="3098eb96f0132675" providerId="LiveId" clId="{816FC962-B8C7-4AE3-B0C9-F0298AFCDFBF}" dt="2026-01-18T06:49:20.778" v="1521" actId="20577"/>
          <ac:spMkLst>
            <pc:docMk/>
            <pc:sldMk cId="712270224" sldId="367"/>
            <ac:spMk id="3" creationId="{00AF2B10-91DF-68B9-59FF-E9A5C2880A02}"/>
          </ac:spMkLst>
        </pc:spChg>
      </pc:sldChg>
      <pc:sldChg chg="modSp add mod">
        <pc:chgData name="Shi Ruxiong" userId="3098eb96f0132675" providerId="LiveId" clId="{816FC962-B8C7-4AE3-B0C9-F0298AFCDFBF}" dt="2026-01-18T06:50:05.151" v="1572" actId="20577"/>
        <pc:sldMkLst>
          <pc:docMk/>
          <pc:sldMk cId="2598139368" sldId="368"/>
        </pc:sldMkLst>
        <pc:spChg chg="mod">
          <ac:chgData name="Shi Ruxiong" userId="3098eb96f0132675" providerId="LiveId" clId="{816FC962-B8C7-4AE3-B0C9-F0298AFCDFBF}" dt="2026-01-18T06:50:05.151" v="1572" actId="20577"/>
          <ac:spMkLst>
            <pc:docMk/>
            <pc:sldMk cId="2598139368" sldId="368"/>
            <ac:spMk id="3" creationId="{0F5E06FB-D2AE-7B59-004B-B92FE75E51BD}"/>
          </ac:spMkLst>
        </pc:spChg>
      </pc:sldChg>
      <pc:sldChg chg="add">
        <pc:chgData name="Shi Ruxiong" userId="3098eb96f0132675" providerId="LiveId" clId="{816FC962-B8C7-4AE3-B0C9-F0298AFCDFBF}" dt="2026-01-18T06:43:50.092" v="1127"/>
        <pc:sldMkLst>
          <pc:docMk/>
          <pc:sldMk cId="2117998457" sldId="369"/>
        </pc:sldMkLst>
      </pc:sldChg>
      <pc:sldChg chg="add">
        <pc:chgData name="Shi Ruxiong" userId="3098eb96f0132675" providerId="LiveId" clId="{816FC962-B8C7-4AE3-B0C9-F0298AFCDFBF}" dt="2026-01-18T06:43:50.092" v="1127"/>
        <pc:sldMkLst>
          <pc:docMk/>
          <pc:sldMk cId="419947056" sldId="370"/>
        </pc:sldMkLst>
      </pc:sldChg>
      <pc:sldChg chg="add">
        <pc:chgData name="Shi Ruxiong" userId="3098eb96f0132675" providerId="LiveId" clId="{816FC962-B8C7-4AE3-B0C9-F0298AFCDFBF}" dt="2026-01-18T06:43:50.092" v="1127"/>
        <pc:sldMkLst>
          <pc:docMk/>
          <pc:sldMk cId="283189565" sldId="371"/>
        </pc:sldMkLst>
      </pc:sldChg>
      <pc:sldChg chg="add">
        <pc:chgData name="Shi Ruxiong" userId="3098eb96f0132675" providerId="LiveId" clId="{816FC962-B8C7-4AE3-B0C9-F0298AFCDFBF}" dt="2026-01-18T06:43:50.092" v="1127"/>
        <pc:sldMkLst>
          <pc:docMk/>
          <pc:sldMk cId="4090855962" sldId="372"/>
        </pc:sldMkLst>
      </pc:sldChg>
      <pc:sldChg chg="add">
        <pc:chgData name="Shi Ruxiong" userId="3098eb96f0132675" providerId="LiveId" clId="{816FC962-B8C7-4AE3-B0C9-F0298AFCDFBF}" dt="2026-01-18T06:43:50.092" v="1127"/>
        <pc:sldMkLst>
          <pc:docMk/>
          <pc:sldMk cId="130054740" sldId="373"/>
        </pc:sldMkLst>
      </pc:sldChg>
      <pc:sldChg chg="add">
        <pc:chgData name="Shi Ruxiong" userId="3098eb96f0132675" providerId="LiveId" clId="{816FC962-B8C7-4AE3-B0C9-F0298AFCDFBF}" dt="2026-01-18T06:43:50.092" v="1127"/>
        <pc:sldMkLst>
          <pc:docMk/>
          <pc:sldMk cId="2990789424" sldId="374"/>
        </pc:sldMkLst>
      </pc:sldChg>
      <pc:sldChg chg="add">
        <pc:chgData name="Shi Ruxiong" userId="3098eb96f0132675" providerId="LiveId" clId="{816FC962-B8C7-4AE3-B0C9-F0298AFCDFBF}" dt="2026-01-18T06:43:50.092" v="1127"/>
        <pc:sldMkLst>
          <pc:docMk/>
          <pc:sldMk cId="1512702032" sldId="375"/>
        </pc:sldMkLst>
      </pc:sldChg>
      <pc:sldChg chg="add">
        <pc:chgData name="Shi Ruxiong" userId="3098eb96f0132675" providerId="LiveId" clId="{816FC962-B8C7-4AE3-B0C9-F0298AFCDFBF}" dt="2026-01-18T06:43:50.092" v="1127"/>
        <pc:sldMkLst>
          <pc:docMk/>
          <pc:sldMk cId="1315610579" sldId="376"/>
        </pc:sldMkLst>
      </pc:sldChg>
      <pc:sldChg chg="add">
        <pc:chgData name="Shi Ruxiong" userId="3098eb96f0132675" providerId="LiveId" clId="{816FC962-B8C7-4AE3-B0C9-F0298AFCDFBF}" dt="2026-01-18T06:43:50.092" v="1127"/>
        <pc:sldMkLst>
          <pc:docMk/>
          <pc:sldMk cId="1602060657" sldId="377"/>
        </pc:sldMkLst>
      </pc:sldChg>
      <pc:sldChg chg="add">
        <pc:chgData name="Shi Ruxiong" userId="3098eb96f0132675" providerId="LiveId" clId="{816FC962-B8C7-4AE3-B0C9-F0298AFCDFBF}" dt="2026-01-18T06:43:50.092" v="1127"/>
        <pc:sldMkLst>
          <pc:docMk/>
          <pc:sldMk cId="3170627622" sldId="378"/>
        </pc:sldMkLst>
      </pc:sldChg>
      <pc:sldChg chg="add">
        <pc:chgData name="Shi Ruxiong" userId="3098eb96f0132675" providerId="LiveId" clId="{816FC962-B8C7-4AE3-B0C9-F0298AFCDFBF}" dt="2026-01-18T06:43:50.092" v="1127"/>
        <pc:sldMkLst>
          <pc:docMk/>
          <pc:sldMk cId="1063466578" sldId="379"/>
        </pc:sldMkLst>
      </pc:sldChg>
      <pc:sldChg chg="add">
        <pc:chgData name="Shi Ruxiong" userId="3098eb96f0132675" providerId="LiveId" clId="{816FC962-B8C7-4AE3-B0C9-F0298AFCDFBF}" dt="2026-01-18T06:43:50.092" v="1127"/>
        <pc:sldMkLst>
          <pc:docMk/>
          <pc:sldMk cId="225186433" sldId="380"/>
        </pc:sldMkLst>
      </pc:sldChg>
      <pc:sldChg chg="add">
        <pc:chgData name="Shi Ruxiong" userId="3098eb96f0132675" providerId="LiveId" clId="{816FC962-B8C7-4AE3-B0C9-F0298AFCDFBF}" dt="2026-01-18T06:43:50.092" v="1127"/>
        <pc:sldMkLst>
          <pc:docMk/>
          <pc:sldMk cId="788037609" sldId="381"/>
        </pc:sldMkLst>
      </pc:sldChg>
      <pc:sldChg chg="add">
        <pc:chgData name="Shi Ruxiong" userId="3098eb96f0132675" providerId="LiveId" clId="{816FC962-B8C7-4AE3-B0C9-F0298AFCDFBF}" dt="2026-01-18T06:43:50.092" v="1127"/>
        <pc:sldMkLst>
          <pc:docMk/>
          <pc:sldMk cId="200614212" sldId="382"/>
        </pc:sldMkLst>
      </pc:sldChg>
      <pc:sldChg chg="add">
        <pc:chgData name="Shi Ruxiong" userId="3098eb96f0132675" providerId="LiveId" clId="{816FC962-B8C7-4AE3-B0C9-F0298AFCDFBF}" dt="2026-01-18T06:43:50.092" v="1127"/>
        <pc:sldMkLst>
          <pc:docMk/>
          <pc:sldMk cId="3119120602" sldId="383"/>
        </pc:sldMkLst>
      </pc:sldChg>
      <pc:sldChg chg="add">
        <pc:chgData name="Shi Ruxiong" userId="3098eb96f0132675" providerId="LiveId" clId="{816FC962-B8C7-4AE3-B0C9-F0298AFCDFBF}" dt="2026-01-18T06:43:50.092" v="1127"/>
        <pc:sldMkLst>
          <pc:docMk/>
          <pc:sldMk cId="2229189514" sldId="384"/>
        </pc:sldMkLst>
      </pc:sldChg>
      <pc:sldChg chg="add">
        <pc:chgData name="Shi Ruxiong" userId="3098eb96f0132675" providerId="LiveId" clId="{816FC962-B8C7-4AE3-B0C9-F0298AFCDFBF}" dt="2026-01-18T06:43:50.092" v="1127"/>
        <pc:sldMkLst>
          <pc:docMk/>
          <pc:sldMk cId="1008269974" sldId="385"/>
        </pc:sldMkLst>
      </pc:sldChg>
      <pc:sldChg chg="add">
        <pc:chgData name="Shi Ruxiong" userId="3098eb96f0132675" providerId="LiveId" clId="{816FC962-B8C7-4AE3-B0C9-F0298AFCDFBF}" dt="2026-01-18T06:43:50.092" v="1127"/>
        <pc:sldMkLst>
          <pc:docMk/>
          <pc:sldMk cId="3502978735" sldId="386"/>
        </pc:sldMkLst>
      </pc:sldChg>
      <pc:sldChg chg="add">
        <pc:chgData name="Shi Ruxiong" userId="3098eb96f0132675" providerId="LiveId" clId="{816FC962-B8C7-4AE3-B0C9-F0298AFCDFBF}" dt="2026-01-18T06:43:50.092" v="1127"/>
        <pc:sldMkLst>
          <pc:docMk/>
          <pc:sldMk cId="2856685585" sldId="387"/>
        </pc:sldMkLst>
      </pc:sldChg>
      <pc:sldChg chg="add">
        <pc:chgData name="Shi Ruxiong" userId="3098eb96f0132675" providerId="LiveId" clId="{816FC962-B8C7-4AE3-B0C9-F0298AFCDFBF}" dt="2026-01-18T06:43:50.092" v="1127"/>
        <pc:sldMkLst>
          <pc:docMk/>
          <pc:sldMk cId="812829722" sldId="388"/>
        </pc:sldMkLst>
      </pc:sldChg>
      <pc:sldChg chg="add">
        <pc:chgData name="Shi Ruxiong" userId="3098eb96f0132675" providerId="LiveId" clId="{816FC962-B8C7-4AE3-B0C9-F0298AFCDFBF}" dt="2026-01-18T06:43:50.092" v="1127"/>
        <pc:sldMkLst>
          <pc:docMk/>
          <pc:sldMk cId="1320963568" sldId="389"/>
        </pc:sldMkLst>
      </pc:sldChg>
      <pc:sldChg chg="addSp add">
        <pc:chgData name="Shi Ruxiong" userId="3098eb96f0132675" providerId="LiveId" clId="{816FC962-B8C7-4AE3-B0C9-F0298AFCDFBF}" dt="2026-02-06T09:57:34.682" v="1573"/>
        <pc:sldMkLst>
          <pc:docMk/>
          <pc:sldMk cId="3963024881" sldId="390"/>
        </pc:sldMkLst>
        <pc:picChg chg="add">
          <ac:chgData name="Shi Ruxiong" userId="3098eb96f0132675" providerId="LiveId" clId="{816FC962-B8C7-4AE3-B0C9-F0298AFCDFBF}" dt="2026-02-06T09:57:34.682" v="1573"/>
          <ac:picMkLst>
            <pc:docMk/>
            <pc:sldMk cId="3963024881" sldId="390"/>
            <ac:picMk id="4" creationId="{CE4D88D3-007B-6A2A-347C-753251A6C3E2}"/>
          </ac:picMkLst>
        </pc:picChg>
      </pc:sldChg>
      <pc:sldChg chg="modSp add mod">
        <pc:chgData name="Shi Ruxiong" userId="3098eb96f0132675" providerId="LiveId" clId="{816FC962-B8C7-4AE3-B0C9-F0298AFCDFBF}" dt="2026-01-18T06:48:37.052" v="1492" actId="255"/>
        <pc:sldMkLst>
          <pc:docMk/>
          <pc:sldMk cId="2312066581" sldId="391"/>
        </pc:sldMkLst>
        <pc:spChg chg="mod">
          <ac:chgData name="Shi Ruxiong" userId="3098eb96f0132675" providerId="LiveId" clId="{816FC962-B8C7-4AE3-B0C9-F0298AFCDFBF}" dt="2026-01-18T06:48:37.052" v="1492" actId="255"/>
          <ac:spMkLst>
            <pc:docMk/>
            <pc:sldMk cId="2312066581" sldId="391"/>
            <ac:spMk id="3" creationId="{06111AAA-1071-1542-27A2-FF50510483C2}"/>
          </ac:spMkLst>
        </pc:spChg>
      </pc:sldChg>
      <pc:sldChg chg="add">
        <pc:chgData name="Shi Ruxiong" userId="3098eb96f0132675" providerId="LiveId" clId="{816FC962-B8C7-4AE3-B0C9-F0298AFCDFBF}" dt="2026-02-06T09:57:41.957" v="1574"/>
        <pc:sldMkLst>
          <pc:docMk/>
          <pc:sldMk cId="1403286891" sldId="392"/>
        </pc:sldMkLst>
      </pc:sldChg>
      <pc:sldChg chg="add">
        <pc:chgData name="Shi Ruxiong" userId="3098eb96f0132675" providerId="LiveId" clId="{816FC962-B8C7-4AE3-B0C9-F0298AFCDFBF}" dt="2026-02-06T09:57:41.957" v="1574"/>
        <pc:sldMkLst>
          <pc:docMk/>
          <pc:sldMk cId="882543893" sldId="393"/>
        </pc:sldMkLst>
      </pc:sldChg>
      <pc:sldChg chg="add">
        <pc:chgData name="Shi Ruxiong" userId="3098eb96f0132675" providerId="LiveId" clId="{816FC962-B8C7-4AE3-B0C9-F0298AFCDFBF}" dt="2026-02-06T09:57:41.957" v="1574"/>
        <pc:sldMkLst>
          <pc:docMk/>
          <pc:sldMk cId="2107561216" sldId="394"/>
        </pc:sldMkLst>
      </pc:sldChg>
      <pc:sldChg chg="add">
        <pc:chgData name="Shi Ruxiong" userId="3098eb96f0132675" providerId="LiveId" clId="{816FC962-B8C7-4AE3-B0C9-F0298AFCDFBF}" dt="2026-02-06T09:57:41.957" v="1574"/>
        <pc:sldMkLst>
          <pc:docMk/>
          <pc:sldMk cId="3018276290" sldId="395"/>
        </pc:sldMkLst>
      </pc:sldChg>
      <pc:sldChg chg="add">
        <pc:chgData name="Shi Ruxiong" userId="3098eb96f0132675" providerId="LiveId" clId="{816FC962-B8C7-4AE3-B0C9-F0298AFCDFBF}" dt="2026-02-06T09:57:41.957" v="1574"/>
        <pc:sldMkLst>
          <pc:docMk/>
          <pc:sldMk cId="2661184678" sldId="396"/>
        </pc:sldMkLst>
      </pc:sldChg>
      <pc:sldChg chg="add">
        <pc:chgData name="Shi Ruxiong" userId="3098eb96f0132675" providerId="LiveId" clId="{816FC962-B8C7-4AE3-B0C9-F0298AFCDFBF}" dt="2026-02-06T09:57:41.957" v="1574"/>
        <pc:sldMkLst>
          <pc:docMk/>
          <pc:sldMk cId="497452594" sldId="397"/>
        </pc:sldMkLst>
      </pc:sldChg>
      <pc:sldChg chg="add">
        <pc:chgData name="Shi Ruxiong" userId="3098eb96f0132675" providerId="LiveId" clId="{816FC962-B8C7-4AE3-B0C9-F0298AFCDFBF}" dt="2026-02-06T09:57:41.957" v="1574"/>
        <pc:sldMkLst>
          <pc:docMk/>
          <pc:sldMk cId="3477292285" sldId="398"/>
        </pc:sldMkLst>
      </pc:sldChg>
      <pc:sldChg chg="add">
        <pc:chgData name="Shi Ruxiong" userId="3098eb96f0132675" providerId="LiveId" clId="{816FC962-B8C7-4AE3-B0C9-F0298AFCDFBF}" dt="2026-02-06T09:57:41.957" v="1574"/>
        <pc:sldMkLst>
          <pc:docMk/>
          <pc:sldMk cId="1618640224" sldId="399"/>
        </pc:sldMkLst>
      </pc:sldChg>
      <pc:sldChg chg="add">
        <pc:chgData name="Shi Ruxiong" userId="3098eb96f0132675" providerId="LiveId" clId="{816FC962-B8C7-4AE3-B0C9-F0298AFCDFBF}" dt="2026-02-06T09:57:41.957" v="1574"/>
        <pc:sldMkLst>
          <pc:docMk/>
          <pc:sldMk cId="2068111861" sldId="400"/>
        </pc:sldMkLst>
      </pc:sldChg>
      <pc:sldChg chg="add">
        <pc:chgData name="Shi Ruxiong" userId="3098eb96f0132675" providerId="LiveId" clId="{816FC962-B8C7-4AE3-B0C9-F0298AFCDFBF}" dt="2026-02-06T09:57:41.957" v="1574"/>
        <pc:sldMkLst>
          <pc:docMk/>
          <pc:sldMk cId="2971692586" sldId="401"/>
        </pc:sldMkLst>
      </pc:sldChg>
      <pc:sldChg chg="add">
        <pc:chgData name="Shi Ruxiong" userId="3098eb96f0132675" providerId="LiveId" clId="{816FC962-B8C7-4AE3-B0C9-F0298AFCDFBF}" dt="2026-02-06T09:57:41.957" v="1574"/>
        <pc:sldMkLst>
          <pc:docMk/>
          <pc:sldMk cId="2705760071" sldId="402"/>
        </pc:sldMkLst>
      </pc:sldChg>
      <pc:sldChg chg="add">
        <pc:chgData name="Shi Ruxiong" userId="3098eb96f0132675" providerId="LiveId" clId="{816FC962-B8C7-4AE3-B0C9-F0298AFCDFBF}" dt="2026-02-06T09:57:41.957" v="1574"/>
        <pc:sldMkLst>
          <pc:docMk/>
          <pc:sldMk cId="1548083392" sldId="403"/>
        </pc:sldMkLst>
      </pc:sldChg>
      <pc:sldChg chg="add">
        <pc:chgData name="Shi Ruxiong" userId="3098eb96f0132675" providerId="LiveId" clId="{816FC962-B8C7-4AE3-B0C9-F0298AFCDFBF}" dt="2026-02-06T09:57:41.957" v="1574"/>
        <pc:sldMkLst>
          <pc:docMk/>
          <pc:sldMk cId="2564219640" sldId="404"/>
        </pc:sldMkLst>
      </pc:sldChg>
      <pc:sldChg chg="add">
        <pc:chgData name="Shi Ruxiong" userId="3098eb96f0132675" providerId="LiveId" clId="{816FC962-B8C7-4AE3-B0C9-F0298AFCDFBF}" dt="2026-02-06T09:57:41.957" v="1574"/>
        <pc:sldMkLst>
          <pc:docMk/>
          <pc:sldMk cId="1557428676" sldId="405"/>
        </pc:sldMkLst>
      </pc:sldChg>
      <pc:sldChg chg="add">
        <pc:chgData name="Shi Ruxiong" userId="3098eb96f0132675" providerId="LiveId" clId="{816FC962-B8C7-4AE3-B0C9-F0298AFCDFBF}" dt="2026-02-06T09:57:41.957" v="1574"/>
        <pc:sldMkLst>
          <pc:docMk/>
          <pc:sldMk cId="167325407" sldId="406"/>
        </pc:sldMkLst>
      </pc:sldChg>
      <pc:sldChg chg="add">
        <pc:chgData name="Shi Ruxiong" userId="3098eb96f0132675" providerId="LiveId" clId="{816FC962-B8C7-4AE3-B0C9-F0298AFCDFBF}" dt="2026-02-06T09:57:41.957" v="1574"/>
        <pc:sldMkLst>
          <pc:docMk/>
          <pc:sldMk cId="1286872900" sldId="407"/>
        </pc:sldMkLst>
      </pc:sldChg>
      <pc:sldChg chg="add">
        <pc:chgData name="Shi Ruxiong" userId="3098eb96f0132675" providerId="LiveId" clId="{816FC962-B8C7-4AE3-B0C9-F0298AFCDFBF}" dt="2026-02-06T09:57:41.957" v="1574"/>
        <pc:sldMkLst>
          <pc:docMk/>
          <pc:sldMk cId="1231347015" sldId="408"/>
        </pc:sldMkLst>
      </pc:sldChg>
      <pc:sldChg chg="add">
        <pc:chgData name="Shi Ruxiong" userId="3098eb96f0132675" providerId="LiveId" clId="{816FC962-B8C7-4AE3-B0C9-F0298AFCDFBF}" dt="2026-02-06T09:57:41.957" v="1574"/>
        <pc:sldMkLst>
          <pc:docMk/>
          <pc:sldMk cId="1897788993" sldId="409"/>
        </pc:sldMkLst>
      </pc:sldChg>
      <pc:sldChg chg="add">
        <pc:chgData name="Shi Ruxiong" userId="3098eb96f0132675" providerId="LiveId" clId="{816FC962-B8C7-4AE3-B0C9-F0298AFCDFBF}" dt="2026-02-06T09:57:41.957" v="1574"/>
        <pc:sldMkLst>
          <pc:docMk/>
          <pc:sldMk cId="496184150" sldId="410"/>
        </pc:sldMkLst>
      </pc:sldChg>
      <pc:sldChg chg="add">
        <pc:chgData name="Shi Ruxiong" userId="3098eb96f0132675" providerId="LiveId" clId="{816FC962-B8C7-4AE3-B0C9-F0298AFCDFBF}" dt="2026-02-06T09:57:41.957" v="1574"/>
        <pc:sldMkLst>
          <pc:docMk/>
          <pc:sldMk cId="922749314" sldId="411"/>
        </pc:sldMkLst>
      </pc:sldChg>
      <pc:sldChg chg="add">
        <pc:chgData name="Shi Ruxiong" userId="3098eb96f0132675" providerId="LiveId" clId="{816FC962-B8C7-4AE3-B0C9-F0298AFCDFBF}" dt="2026-02-06T09:57:41.957" v="1574"/>
        <pc:sldMkLst>
          <pc:docMk/>
          <pc:sldMk cId="3063663259" sldId="412"/>
        </pc:sldMkLst>
      </pc:sldChg>
      <pc:sldChg chg="add">
        <pc:chgData name="Shi Ruxiong" userId="3098eb96f0132675" providerId="LiveId" clId="{816FC962-B8C7-4AE3-B0C9-F0298AFCDFBF}" dt="2026-02-06T09:57:41.957" v="1574"/>
        <pc:sldMkLst>
          <pc:docMk/>
          <pc:sldMk cId="2732545518" sldId="413"/>
        </pc:sldMkLst>
      </pc:sldChg>
      <pc:sldChg chg="add">
        <pc:chgData name="Shi Ruxiong" userId="3098eb96f0132675" providerId="LiveId" clId="{816FC962-B8C7-4AE3-B0C9-F0298AFCDFBF}" dt="2026-02-06T09:57:41.957" v="1574"/>
        <pc:sldMkLst>
          <pc:docMk/>
          <pc:sldMk cId="2367930543" sldId="414"/>
        </pc:sldMkLst>
      </pc:sldChg>
      <pc:sldChg chg="add">
        <pc:chgData name="Shi Ruxiong" userId="3098eb96f0132675" providerId="LiveId" clId="{816FC962-B8C7-4AE3-B0C9-F0298AFCDFBF}" dt="2026-02-06T09:57:41.957" v="1574"/>
        <pc:sldMkLst>
          <pc:docMk/>
          <pc:sldMk cId="2004749114" sldId="415"/>
        </pc:sldMkLst>
      </pc:sldChg>
      <pc:sldChg chg="add">
        <pc:chgData name="Shi Ruxiong" userId="3098eb96f0132675" providerId="LiveId" clId="{816FC962-B8C7-4AE3-B0C9-F0298AFCDFBF}" dt="2026-02-06T09:57:41.957" v="1574"/>
        <pc:sldMkLst>
          <pc:docMk/>
          <pc:sldMk cId="1563382962" sldId="416"/>
        </pc:sldMkLst>
      </pc:sldChg>
      <pc:sldChg chg="add">
        <pc:chgData name="Shi Ruxiong" userId="3098eb96f0132675" providerId="LiveId" clId="{816FC962-B8C7-4AE3-B0C9-F0298AFCDFBF}" dt="2026-02-06T09:57:41.957" v="1574"/>
        <pc:sldMkLst>
          <pc:docMk/>
          <pc:sldMk cId="2289766345" sldId="417"/>
        </pc:sldMkLst>
      </pc:sldChg>
      <pc:sldChg chg="add">
        <pc:chgData name="Shi Ruxiong" userId="3098eb96f0132675" providerId="LiveId" clId="{816FC962-B8C7-4AE3-B0C9-F0298AFCDFBF}" dt="2026-02-06T09:57:41.957" v="1574"/>
        <pc:sldMkLst>
          <pc:docMk/>
          <pc:sldMk cId="1220863959" sldId="418"/>
        </pc:sldMkLst>
      </pc:sldChg>
      <pc:sldChg chg="add">
        <pc:chgData name="Shi Ruxiong" userId="3098eb96f0132675" providerId="LiveId" clId="{816FC962-B8C7-4AE3-B0C9-F0298AFCDFBF}" dt="2026-02-06T09:57:41.957" v="1574"/>
        <pc:sldMkLst>
          <pc:docMk/>
          <pc:sldMk cId="758683384" sldId="419"/>
        </pc:sldMkLst>
      </pc:sldChg>
      <pc:sldChg chg="add">
        <pc:chgData name="Shi Ruxiong" userId="3098eb96f0132675" providerId="LiveId" clId="{816FC962-B8C7-4AE3-B0C9-F0298AFCDFBF}" dt="2026-02-06T09:57:41.957" v="1574"/>
        <pc:sldMkLst>
          <pc:docMk/>
          <pc:sldMk cId="355893730" sldId="420"/>
        </pc:sldMkLst>
      </pc:sldChg>
      <pc:sldChg chg="add">
        <pc:chgData name="Shi Ruxiong" userId="3098eb96f0132675" providerId="LiveId" clId="{816FC962-B8C7-4AE3-B0C9-F0298AFCDFBF}" dt="2026-02-06T09:57:41.957" v="1574"/>
        <pc:sldMkLst>
          <pc:docMk/>
          <pc:sldMk cId="1432007618" sldId="421"/>
        </pc:sldMkLst>
      </pc:sldChg>
      <pc:sldChg chg="add">
        <pc:chgData name="Shi Ruxiong" userId="3098eb96f0132675" providerId="LiveId" clId="{816FC962-B8C7-4AE3-B0C9-F0298AFCDFBF}" dt="2026-02-06T09:57:41.957" v="1574"/>
        <pc:sldMkLst>
          <pc:docMk/>
          <pc:sldMk cId="1041746432" sldId="422"/>
        </pc:sldMkLst>
      </pc:sldChg>
      <pc:sldChg chg="add">
        <pc:chgData name="Shi Ruxiong" userId="3098eb96f0132675" providerId="LiveId" clId="{816FC962-B8C7-4AE3-B0C9-F0298AFCDFBF}" dt="2026-02-06T09:57:41.957" v="1574"/>
        <pc:sldMkLst>
          <pc:docMk/>
          <pc:sldMk cId="3046972682" sldId="423"/>
        </pc:sldMkLst>
      </pc:sldChg>
      <pc:sldChg chg="add">
        <pc:chgData name="Shi Ruxiong" userId="3098eb96f0132675" providerId="LiveId" clId="{816FC962-B8C7-4AE3-B0C9-F0298AFCDFBF}" dt="2026-02-06T09:57:41.957" v="1574"/>
        <pc:sldMkLst>
          <pc:docMk/>
          <pc:sldMk cId="2397014094" sldId="424"/>
        </pc:sldMkLst>
      </pc:sldChg>
      <pc:sldChg chg="add">
        <pc:chgData name="Shi Ruxiong" userId="3098eb96f0132675" providerId="LiveId" clId="{816FC962-B8C7-4AE3-B0C9-F0298AFCDFBF}" dt="2026-02-06T09:57:41.957" v="1574"/>
        <pc:sldMkLst>
          <pc:docMk/>
          <pc:sldMk cId="879791621" sldId="425"/>
        </pc:sldMkLst>
      </pc:sldChg>
      <pc:sldChg chg="add">
        <pc:chgData name="Shi Ruxiong" userId="3098eb96f0132675" providerId="LiveId" clId="{816FC962-B8C7-4AE3-B0C9-F0298AFCDFBF}" dt="2026-02-06T09:57:41.957" v="1574"/>
        <pc:sldMkLst>
          <pc:docMk/>
          <pc:sldMk cId="2297840433" sldId="426"/>
        </pc:sldMkLst>
      </pc:sldChg>
      <pc:sldChg chg="add">
        <pc:chgData name="Shi Ruxiong" userId="3098eb96f0132675" providerId="LiveId" clId="{816FC962-B8C7-4AE3-B0C9-F0298AFCDFBF}" dt="2026-02-06T09:57:41.957" v="1574"/>
        <pc:sldMkLst>
          <pc:docMk/>
          <pc:sldMk cId="2265649944" sldId="427"/>
        </pc:sldMkLst>
      </pc:sldChg>
      <pc:sldChg chg="add">
        <pc:chgData name="Shi Ruxiong" userId="3098eb96f0132675" providerId="LiveId" clId="{816FC962-B8C7-4AE3-B0C9-F0298AFCDFBF}" dt="2026-02-06T09:57:41.957" v="1574"/>
        <pc:sldMkLst>
          <pc:docMk/>
          <pc:sldMk cId="220819097" sldId="428"/>
        </pc:sldMkLst>
      </pc:sldChg>
      <pc:sldChg chg="add">
        <pc:chgData name="Shi Ruxiong" userId="3098eb96f0132675" providerId="LiveId" clId="{816FC962-B8C7-4AE3-B0C9-F0298AFCDFBF}" dt="2026-02-06T09:57:41.957" v="1574"/>
        <pc:sldMkLst>
          <pc:docMk/>
          <pc:sldMk cId="260516104" sldId="429"/>
        </pc:sldMkLst>
      </pc:sldChg>
      <pc:sldChg chg="add">
        <pc:chgData name="Shi Ruxiong" userId="3098eb96f0132675" providerId="LiveId" clId="{816FC962-B8C7-4AE3-B0C9-F0298AFCDFBF}" dt="2026-02-06T09:57:41.957" v="1574"/>
        <pc:sldMkLst>
          <pc:docMk/>
          <pc:sldMk cId="3590905115" sldId="430"/>
        </pc:sldMkLst>
      </pc:sldChg>
      <pc:sldChg chg="add">
        <pc:chgData name="Shi Ruxiong" userId="3098eb96f0132675" providerId="LiveId" clId="{816FC962-B8C7-4AE3-B0C9-F0298AFCDFBF}" dt="2026-02-06T09:57:41.957" v="1574"/>
        <pc:sldMkLst>
          <pc:docMk/>
          <pc:sldMk cId="2528443123" sldId="431"/>
        </pc:sldMkLst>
      </pc:sldChg>
      <pc:sldChg chg="add">
        <pc:chgData name="Shi Ruxiong" userId="3098eb96f0132675" providerId="LiveId" clId="{816FC962-B8C7-4AE3-B0C9-F0298AFCDFBF}" dt="2026-02-06T09:57:41.957" v="1574"/>
        <pc:sldMkLst>
          <pc:docMk/>
          <pc:sldMk cId="74022338" sldId="432"/>
        </pc:sldMkLst>
      </pc:sldChg>
      <pc:sldChg chg="add">
        <pc:chgData name="Shi Ruxiong" userId="3098eb96f0132675" providerId="LiveId" clId="{816FC962-B8C7-4AE3-B0C9-F0298AFCDFBF}" dt="2026-02-06T09:57:41.957" v="1574"/>
        <pc:sldMkLst>
          <pc:docMk/>
          <pc:sldMk cId="4246072588" sldId="433"/>
        </pc:sldMkLst>
      </pc:sldChg>
      <pc:sldChg chg="add">
        <pc:chgData name="Shi Ruxiong" userId="3098eb96f0132675" providerId="LiveId" clId="{816FC962-B8C7-4AE3-B0C9-F0298AFCDFBF}" dt="2026-02-06T09:57:41.957" v="1574"/>
        <pc:sldMkLst>
          <pc:docMk/>
          <pc:sldMk cId="1373581757" sldId="434"/>
        </pc:sldMkLst>
      </pc:sldChg>
      <pc:sldChg chg="add">
        <pc:chgData name="Shi Ruxiong" userId="3098eb96f0132675" providerId="LiveId" clId="{816FC962-B8C7-4AE3-B0C9-F0298AFCDFBF}" dt="2026-02-06T09:57:41.957" v="1574"/>
        <pc:sldMkLst>
          <pc:docMk/>
          <pc:sldMk cId="3071374858" sldId="435"/>
        </pc:sldMkLst>
      </pc:sldChg>
      <pc:sldChg chg="add">
        <pc:chgData name="Shi Ruxiong" userId="3098eb96f0132675" providerId="LiveId" clId="{816FC962-B8C7-4AE3-B0C9-F0298AFCDFBF}" dt="2026-02-06T09:57:41.957" v="1574"/>
        <pc:sldMkLst>
          <pc:docMk/>
          <pc:sldMk cId="839839368" sldId="436"/>
        </pc:sldMkLst>
      </pc:sldChg>
      <pc:sldChg chg="add">
        <pc:chgData name="Shi Ruxiong" userId="3098eb96f0132675" providerId="LiveId" clId="{816FC962-B8C7-4AE3-B0C9-F0298AFCDFBF}" dt="2026-02-06T09:57:41.957" v="1574"/>
        <pc:sldMkLst>
          <pc:docMk/>
          <pc:sldMk cId="1252140291" sldId="437"/>
        </pc:sldMkLst>
      </pc:sldChg>
      <pc:sldChg chg="add">
        <pc:chgData name="Shi Ruxiong" userId="3098eb96f0132675" providerId="LiveId" clId="{816FC962-B8C7-4AE3-B0C9-F0298AFCDFBF}" dt="2026-02-06T09:57:41.957" v="1574"/>
        <pc:sldMkLst>
          <pc:docMk/>
          <pc:sldMk cId="2794826885" sldId="438"/>
        </pc:sldMkLst>
      </pc:sldChg>
      <pc:sldChg chg="add">
        <pc:chgData name="Shi Ruxiong" userId="3098eb96f0132675" providerId="LiveId" clId="{816FC962-B8C7-4AE3-B0C9-F0298AFCDFBF}" dt="2026-02-06T09:57:41.957" v="1574"/>
        <pc:sldMkLst>
          <pc:docMk/>
          <pc:sldMk cId="3564004864" sldId="439"/>
        </pc:sldMkLst>
      </pc:sldChg>
      <pc:sldChg chg="add">
        <pc:chgData name="Shi Ruxiong" userId="3098eb96f0132675" providerId="LiveId" clId="{816FC962-B8C7-4AE3-B0C9-F0298AFCDFBF}" dt="2026-02-06T09:57:41.957" v="1574"/>
        <pc:sldMkLst>
          <pc:docMk/>
          <pc:sldMk cId="1390935568" sldId="440"/>
        </pc:sldMkLst>
      </pc:sldChg>
      <pc:sldChg chg="add">
        <pc:chgData name="Shi Ruxiong" userId="3098eb96f0132675" providerId="LiveId" clId="{816FC962-B8C7-4AE3-B0C9-F0298AFCDFBF}" dt="2026-02-06T09:57:41.957" v="1574"/>
        <pc:sldMkLst>
          <pc:docMk/>
          <pc:sldMk cId="664244072" sldId="441"/>
        </pc:sldMkLst>
      </pc:sldChg>
      <pc:sldChg chg="add">
        <pc:chgData name="Shi Ruxiong" userId="3098eb96f0132675" providerId="LiveId" clId="{816FC962-B8C7-4AE3-B0C9-F0298AFCDFBF}" dt="2026-02-06T09:57:41.957" v="1574"/>
        <pc:sldMkLst>
          <pc:docMk/>
          <pc:sldMk cId="1257969122" sldId="442"/>
        </pc:sldMkLst>
      </pc:sldChg>
      <pc:sldChg chg="add">
        <pc:chgData name="Shi Ruxiong" userId="3098eb96f0132675" providerId="LiveId" clId="{816FC962-B8C7-4AE3-B0C9-F0298AFCDFBF}" dt="2026-02-06T09:57:41.957" v="1574"/>
        <pc:sldMkLst>
          <pc:docMk/>
          <pc:sldMk cId="3737639310" sldId="443"/>
        </pc:sldMkLst>
      </pc:sldChg>
      <pc:sldChg chg="add">
        <pc:chgData name="Shi Ruxiong" userId="3098eb96f0132675" providerId="LiveId" clId="{816FC962-B8C7-4AE3-B0C9-F0298AFCDFBF}" dt="2026-02-06T09:57:41.957" v="1574"/>
        <pc:sldMkLst>
          <pc:docMk/>
          <pc:sldMk cId="479380123" sldId="444"/>
        </pc:sldMkLst>
      </pc:sldChg>
      <pc:sldChg chg="add">
        <pc:chgData name="Shi Ruxiong" userId="3098eb96f0132675" providerId="LiveId" clId="{816FC962-B8C7-4AE3-B0C9-F0298AFCDFBF}" dt="2026-02-06T09:57:41.957" v="1574"/>
        <pc:sldMkLst>
          <pc:docMk/>
          <pc:sldMk cId="687164534" sldId="445"/>
        </pc:sldMkLst>
      </pc:sldChg>
      <pc:sldChg chg="add">
        <pc:chgData name="Shi Ruxiong" userId="3098eb96f0132675" providerId="LiveId" clId="{816FC962-B8C7-4AE3-B0C9-F0298AFCDFBF}" dt="2026-02-06T09:57:41.957" v="1574"/>
        <pc:sldMkLst>
          <pc:docMk/>
          <pc:sldMk cId="638038275" sldId="446"/>
        </pc:sldMkLst>
      </pc:sldChg>
      <pc:sldChg chg="add">
        <pc:chgData name="Shi Ruxiong" userId="3098eb96f0132675" providerId="LiveId" clId="{816FC962-B8C7-4AE3-B0C9-F0298AFCDFBF}" dt="2026-02-06T09:57:41.957" v="1574"/>
        <pc:sldMkLst>
          <pc:docMk/>
          <pc:sldMk cId="2319446465" sldId="447"/>
        </pc:sldMkLst>
      </pc:sldChg>
      <pc:sldChg chg="modSp add mod">
        <pc:chgData name="Shi Ruxiong" userId="3098eb96f0132675" providerId="LiveId" clId="{816FC962-B8C7-4AE3-B0C9-F0298AFCDFBF}" dt="2026-02-06T09:58:21.657" v="1575" actId="20577"/>
        <pc:sldMkLst>
          <pc:docMk/>
          <pc:sldMk cId="246610317" sldId="448"/>
        </pc:sldMkLst>
        <pc:spChg chg="mod">
          <ac:chgData name="Shi Ruxiong" userId="3098eb96f0132675" providerId="LiveId" clId="{816FC962-B8C7-4AE3-B0C9-F0298AFCDFBF}" dt="2026-02-06T09:58:21.657" v="1575" actId="20577"/>
          <ac:spMkLst>
            <pc:docMk/>
            <pc:sldMk cId="246610317" sldId="448"/>
            <ac:spMk id="3" creationId="{8A88EDEC-4C86-73B0-A325-3A59C94CB52D}"/>
          </ac:spMkLst>
        </pc:spChg>
      </pc:sldChg>
      <pc:sldMasterChg chg="setBg modSldLayout">
        <pc:chgData name="Shi Ruxiong" userId="3098eb96f0132675" providerId="LiveId" clId="{816FC962-B8C7-4AE3-B0C9-F0298AFCDFBF}" dt="2026-01-18T06:44:06.287" v="1128"/>
        <pc:sldMasterMkLst>
          <pc:docMk/>
          <pc:sldMasterMk cId="1765212809" sldId="2147483805"/>
        </pc:sldMasterMkLst>
        <pc:sldLayoutChg chg="setBg">
          <pc:chgData name="Shi Ruxiong" userId="3098eb96f0132675" providerId="LiveId" clId="{816FC962-B8C7-4AE3-B0C9-F0298AFCDFBF}" dt="2026-01-18T06:44:06.287" v="1128"/>
          <pc:sldLayoutMkLst>
            <pc:docMk/>
            <pc:sldMasterMk cId="1765212809" sldId="2147483805"/>
            <pc:sldLayoutMk cId="561172895" sldId="2147483753"/>
          </pc:sldLayoutMkLst>
        </pc:sldLayoutChg>
        <pc:sldLayoutChg chg="setBg">
          <pc:chgData name="Shi Ruxiong" userId="3098eb96f0132675" providerId="LiveId" clId="{816FC962-B8C7-4AE3-B0C9-F0298AFCDFBF}" dt="2026-01-18T06:44:06.287" v="1128"/>
          <pc:sldLayoutMkLst>
            <pc:docMk/>
            <pc:sldMasterMk cId="1765212809" sldId="2147483805"/>
            <pc:sldLayoutMk cId="1048129693" sldId="2147483754"/>
          </pc:sldLayoutMkLst>
        </pc:sldLayoutChg>
        <pc:sldLayoutChg chg="setBg">
          <pc:chgData name="Shi Ruxiong" userId="3098eb96f0132675" providerId="LiveId" clId="{816FC962-B8C7-4AE3-B0C9-F0298AFCDFBF}" dt="2026-01-18T06:44:06.287" v="1128"/>
          <pc:sldLayoutMkLst>
            <pc:docMk/>
            <pc:sldMasterMk cId="1765212809" sldId="2147483805"/>
            <pc:sldLayoutMk cId="2625014336" sldId="2147483755"/>
          </pc:sldLayoutMkLst>
        </pc:sldLayoutChg>
        <pc:sldLayoutChg chg="setBg">
          <pc:chgData name="Shi Ruxiong" userId="3098eb96f0132675" providerId="LiveId" clId="{816FC962-B8C7-4AE3-B0C9-F0298AFCDFBF}" dt="2026-01-18T06:44:06.287" v="1128"/>
          <pc:sldLayoutMkLst>
            <pc:docMk/>
            <pc:sldMasterMk cId="1765212809" sldId="2147483805"/>
            <pc:sldLayoutMk cId="1209175145" sldId="2147483756"/>
          </pc:sldLayoutMkLst>
        </pc:sldLayoutChg>
        <pc:sldLayoutChg chg="setBg">
          <pc:chgData name="Shi Ruxiong" userId="3098eb96f0132675" providerId="LiveId" clId="{816FC962-B8C7-4AE3-B0C9-F0298AFCDFBF}" dt="2026-01-18T06:44:06.287" v="1128"/>
          <pc:sldLayoutMkLst>
            <pc:docMk/>
            <pc:sldMasterMk cId="1765212809" sldId="2147483805"/>
            <pc:sldLayoutMk cId="337249945" sldId="2147483757"/>
          </pc:sldLayoutMkLst>
        </pc:sldLayoutChg>
        <pc:sldLayoutChg chg="setBg">
          <pc:chgData name="Shi Ruxiong" userId="3098eb96f0132675" providerId="LiveId" clId="{816FC962-B8C7-4AE3-B0C9-F0298AFCDFBF}" dt="2026-01-18T06:44:06.287" v="1128"/>
          <pc:sldLayoutMkLst>
            <pc:docMk/>
            <pc:sldMasterMk cId="1765212809" sldId="2147483805"/>
            <pc:sldLayoutMk cId="3638285105" sldId="2147483758"/>
          </pc:sldLayoutMkLst>
        </pc:sldLayoutChg>
        <pc:sldLayoutChg chg="setBg">
          <pc:chgData name="Shi Ruxiong" userId="3098eb96f0132675" providerId="LiveId" clId="{816FC962-B8C7-4AE3-B0C9-F0298AFCDFBF}" dt="2026-01-18T06:44:06.287" v="1128"/>
          <pc:sldLayoutMkLst>
            <pc:docMk/>
            <pc:sldMasterMk cId="1765212809" sldId="2147483805"/>
            <pc:sldLayoutMk cId="1345140702" sldId="2147483759"/>
          </pc:sldLayoutMkLst>
        </pc:sldLayoutChg>
        <pc:sldLayoutChg chg="setBg">
          <pc:chgData name="Shi Ruxiong" userId="3098eb96f0132675" providerId="LiveId" clId="{816FC962-B8C7-4AE3-B0C9-F0298AFCDFBF}" dt="2026-01-18T06:44:06.287" v="1128"/>
          <pc:sldLayoutMkLst>
            <pc:docMk/>
            <pc:sldMasterMk cId="1765212809" sldId="2147483805"/>
            <pc:sldLayoutMk cId="3960142533" sldId="2147483760"/>
          </pc:sldLayoutMkLst>
        </pc:sldLayoutChg>
        <pc:sldLayoutChg chg="setBg">
          <pc:chgData name="Shi Ruxiong" userId="3098eb96f0132675" providerId="LiveId" clId="{816FC962-B8C7-4AE3-B0C9-F0298AFCDFBF}" dt="2026-01-18T06:44:06.287" v="1128"/>
          <pc:sldLayoutMkLst>
            <pc:docMk/>
            <pc:sldMasterMk cId="1765212809" sldId="2147483805"/>
            <pc:sldLayoutMk cId="4231872855" sldId="2147483761"/>
          </pc:sldLayoutMkLst>
        </pc:sldLayoutChg>
        <pc:sldLayoutChg chg="setBg">
          <pc:chgData name="Shi Ruxiong" userId="3098eb96f0132675" providerId="LiveId" clId="{816FC962-B8C7-4AE3-B0C9-F0298AFCDFBF}" dt="2026-01-18T06:44:06.287" v="1128"/>
          <pc:sldLayoutMkLst>
            <pc:docMk/>
            <pc:sldMasterMk cId="1765212809" sldId="2147483805"/>
            <pc:sldLayoutMk cId="2523644868" sldId="2147483762"/>
          </pc:sldLayoutMkLst>
        </pc:sldLayoutChg>
        <pc:sldLayoutChg chg="setBg">
          <pc:chgData name="Shi Ruxiong" userId="3098eb96f0132675" providerId="LiveId" clId="{816FC962-B8C7-4AE3-B0C9-F0298AFCDFBF}" dt="2026-01-18T06:44:06.287" v="1128"/>
          <pc:sldLayoutMkLst>
            <pc:docMk/>
            <pc:sldMasterMk cId="1765212809" sldId="2147483805"/>
            <pc:sldLayoutMk cId="450358989" sldId="2147483763"/>
          </pc:sldLayoutMkLst>
        </pc:sldLayoutChg>
        <pc:sldLayoutChg chg="setBg">
          <pc:chgData name="Shi Ruxiong" userId="3098eb96f0132675" providerId="LiveId" clId="{816FC962-B8C7-4AE3-B0C9-F0298AFCDFBF}" dt="2026-01-18T06:44:06.287" v="1128"/>
          <pc:sldLayoutMkLst>
            <pc:docMk/>
            <pc:sldMasterMk cId="1765212809" sldId="2147483805"/>
            <pc:sldLayoutMk cId="207523043" sldId="2147483764"/>
          </pc:sldLayoutMkLst>
        </pc:sldLayoutChg>
        <pc:sldLayoutChg chg="setBg">
          <pc:chgData name="Shi Ruxiong" userId="3098eb96f0132675" providerId="LiveId" clId="{816FC962-B8C7-4AE3-B0C9-F0298AFCDFBF}" dt="2026-01-18T06:44:06.287" v="1128"/>
          <pc:sldLayoutMkLst>
            <pc:docMk/>
            <pc:sldMasterMk cId="1765212809" sldId="2147483805"/>
            <pc:sldLayoutMk cId="3958867624" sldId="2147483765"/>
          </pc:sldLayoutMkLst>
        </pc:sldLayoutChg>
        <pc:sldLayoutChg chg="setBg">
          <pc:chgData name="Shi Ruxiong" userId="3098eb96f0132675" providerId="LiveId" clId="{816FC962-B8C7-4AE3-B0C9-F0298AFCDFBF}" dt="2026-01-18T06:44:06.287" v="1128"/>
          <pc:sldLayoutMkLst>
            <pc:docMk/>
            <pc:sldMasterMk cId="1765212809" sldId="2147483805"/>
            <pc:sldLayoutMk cId="1850783926" sldId="2147483766"/>
          </pc:sldLayoutMkLst>
        </pc:sldLayoutChg>
        <pc:sldLayoutChg chg="setBg">
          <pc:chgData name="Shi Ruxiong" userId="3098eb96f0132675" providerId="LiveId" clId="{816FC962-B8C7-4AE3-B0C9-F0298AFCDFBF}" dt="2026-01-18T06:44:06.287" v="1128"/>
          <pc:sldLayoutMkLst>
            <pc:docMk/>
            <pc:sldMasterMk cId="1765212809" sldId="2147483805"/>
            <pc:sldLayoutMk cId="115664195" sldId="2147483767"/>
          </pc:sldLayoutMkLst>
        </pc:sldLayoutChg>
        <pc:sldLayoutChg chg="setBg">
          <pc:chgData name="Shi Ruxiong" userId="3098eb96f0132675" providerId="LiveId" clId="{816FC962-B8C7-4AE3-B0C9-F0298AFCDFBF}" dt="2026-01-18T06:44:06.287" v="1128"/>
          <pc:sldLayoutMkLst>
            <pc:docMk/>
            <pc:sldMasterMk cId="1765212809" sldId="2147483805"/>
            <pc:sldLayoutMk cId="371384932" sldId="2147483768"/>
          </pc:sldLayoutMkLst>
        </pc:sldLayoutChg>
        <pc:sldLayoutChg chg="setBg">
          <pc:chgData name="Shi Ruxiong" userId="3098eb96f0132675" providerId="LiveId" clId="{816FC962-B8C7-4AE3-B0C9-F0298AFCDFBF}" dt="2026-01-18T06:44:06.287" v="1128"/>
          <pc:sldLayoutMkLst>
            <pc:docMk/>
            <pc:sldMasterMk cId="1765212809" sldId="2147483805"/>
            <pc:sldLayoutMk cId="1007382526" sldId="2147483769"/>
          </pc:sldLayoutMkLst>
        </pc:sldLayoutChg>
        <pc:sldLayoutChg chg="setBg">
          <pc:chgData name="Shi Ruxiong" userId="3098eb96f0132675" providerId="LiveId" clId="{816FC962-B8C7-4AE3-B0C9-F0298AFCDFBF}" dt="2026-01-18T06:44:06.287" v="1128"/>
          <pc:sldLayoutMkLst>
            <pc:docMk/>
            <pc:sldMasterMk cId="1765212809" sldId="2147483805"/>
            <pc:sldLayoutMk cId="1014865468" sldId="2147483770"/>
          </pc:sldLayoutMkLst>
        </pc:sldLayoutChg>
        <pc:sldLayoutChg chg="setBg">
          <pc:chgData name="Shi Ruxiong" userId="3098eb96f0132675" providerId="LiveId" clId="{816FC962-B8C7-4AE3-B0C9-F0298AFCDFBF}" dt="2026-01-18T06:44:06.287" v="1128"/>
          <pc:sldLayoutMkLst>
            <pc:docMk/>
            <pc:sldMasterMk cId="1765212809" sldId="2147483805"/>
            <pc:sldLayoutMk cId="64092227" sldId="2147483771"/>
          </pc:sldLayoutMkLst>
        </pc:sldLayoutChg>
        <pc:sldLayoutChg chg="setBg">
          <pc:chgData name="Shi Ruxiong" userId="3098eb96f0132675" providerId="LiveId" clId="{816FC962-B8C7-4AE3-B0C9-F0298AFCDFBF}" dt="2026-01-18T06:44:06.287" v="1128"/>
          <pc:sldLayoutMkLst>
            <pc:docMk/>
            <pc:sldMasterMk cId="1765212809" sldId="2147483805"/>
            <pc:sldLayoutMk cId="3693288838" sldId="2147483772"/>
          </pc:sldLayoutMkLst>
        </pc:sldLayoutChg>
        <pc:sldLayoutChg chg="setBg">
          <pc:chgData name="Shi Ruxiong" userId="3098eb96f0132675" providerId="LiveId" clId="{816FC962-B8C7-4AE3-B0C9-F0298AFCDFBF}" dt="2026-01-18T06:44:06.287" v="1128"/>
          <pc:sldLayoutMkLst>
            <pc:docMk/>
            <pc:sldMasterMk cId="1765212809" sldId="2147483805"/>
            <pc:sldLayoutMk cId="2766278997" sldId="2147483773"/>
          </pc:sldLayoutMkLst>
        </pc:sldLayoutChg>
        <pc:sldLayoutChg chg="setBg">
          <pc:chgData name="Shi Ruxiong" userId="3098eb96f0132675" providerId="LiveId" clId="{816FC962-B8C7-4AE3-B0C9-F0298AFCDFBF}" dt="2026-01-18T06:44:06.287" v="1128"/>
          <pc:sldLayoutMkLst>
            <pc:docMk/>
            <pc:sldMasterMk cId="1765212809" sldId="2147483805"/>
            <pc:sldLayoutMk cId="2464609372" sldId="2147483774"/>
          </pc:sldLayoutMkLst>
        </pc:sldLayoutChg>
        <pc:sldLayoutChg chg="setBg">
          <pc:chgData name="Shi Ruxiong" userId="3098eb96f0132675" providerId="LiveId" clId="{816FC962-B8C7-4AE3-B0C9-F0298AFCDFBF}" dt="2026-01-18T06:44:06.287" v="1128"/>
          <pc:sldLayoutMkLst>
            <pc:docMk/>
            <pc:sldMasterMk cId="1765212809" sldId="2147483805"/>
            <pc:sldLayoutMk cId="1974366022" sldId="2147483775"/>
          </pc:sldLayoutMkLst>
        </pc:sldLayoutChg>
        <pc:sldLayoutChg chg="setBg">
          <pc:chgData name="Shi Ruxiong" userId="3098eb96f0132675" providerId="LiveId" clId="{816FC962-B8C7-4AE3-B0C9-F0298AFCDFBF}" dt="2026-01-18T06:44:06.287" v="1128"/>
          <pc:sldLayoutMkLst>
            <pc:docMk/>
            <pc:sldMasterMk cId="1765212809" sldId="2147483805"/>
            <pc:sldLayoutMk cId="2732890399" sldId="2147483776"/>
          </pc:sldLayoutMkLst>
        </pc:sldLayoutChg>
        <pc:sldLayoutChg chg="setBg">
          <pc:chgData name="Shi Ruxiong" userId="3098eb96f0132675" providerId="LiveId" clId="{816FC962-B8C7-4AE3-B0C9-F0298AFCDFBF}" dt="2026-01-18T06:44:06.287" v="1128"/>
          <pc:sldLayoutMkLst>
            <pc:docMk/>
            <pc:sldMasterMk cId="1765212809" sldId="2147483805"/>
            <pc:sldLayoutMk cId="3588487487" sldId="2147483777"/>
          </pc:sldLayoutMkLst>
        </pc:sldLayoutChg>
        <pc:sldLayoutChg chg="setBg">
          <pc:chgData name="Shi Ruxiong" userId="3098eb96f0132675" providerId="LiveId" clId="{816FC962-B8C7-4AE3-B0C9-F0298AFCDFBF}" dt="2026-01-18T06:44:06.287" v="1128"/>
          <pc:sldLayoutMkLst>
            <pc:docMk/>
            <pc:sldMasterMk cId="1765212809" sldId="2147483805"/>
            <pc:sldLayoutMk cId="1140414836" sldId="2147483778"/>
          </pc:sldLayoutMkLst>
        </pc:sldLayoutChg>
        <pc:sldLayoutChg chg="setBg">
          <pc:chgData name="Shi Ruxiong" userId="3098eb96f0132675" providerId="LiveId" clId="{816FC962-B8C7-4AE3-B0C9-F0298AFCDFBF}" dt="2026-01-18T06:44:06.287" v="1128"/>
          <pc:sldLayoutMkLst>
            <pc:docMk/>
            <pc:sldMasterMk cId="1765212809" sldId="2147483805"/>
            <pc:sldLayoutMk cId="2113876768" sldId="2147483779"/>
          </pc:sldLayoutMkLst>
        </pc:sldLayoutChg>
        <pc:sldLayoutChg chg="setBg">
          <pc:chgData name="Shi Ruxiong" userId="3098eb96f0132675" providerId="LiveId" clId="{816FC962-B8C7-4AE3-B0C9-F0298AFCDFBF}" dt="2026-01-18T06:44:06.287" v="1128"/>
          <pc:sldLayoutMkLst>
            <pc:docMk/>
            <pc:sldMasterMk cId="1765212809" sldId="2147483805"/>
            <pc:sldLayoutMk cId="170578231" sldId="2147483780"/>
          </pc:sldLayoutMkLst>
        </pc:sldLayoutChg>
        <pc:sldLayoutChg chg="setBg">
          <pc:chgData name="Shi Ruxiong" userId="3098eb96f0132675" providerId="LiveId" clId="{816FC962-B8C7-4AE3-B0C9-F0298AFCDFBF}" dt="2026-01-18T06:44:06.287" v="1128"/>
          <pc:sldLayoutMkLst>
            <pc:docMk/>
            <pc:sldMasterMk cId="1765212809" sldId="2147483805"/>
            <pc:sldLayoutMk cId="714548410" sldId="2147483781"/>
          </pc:sldLayoutMkLst>
        </pc:sldLayoutChg>
        <pc:sldLayoutChg chg="setBg">
          <pc:chgData name="Shi Ruxiong" userId="3098eb96f0132675" providerId="LiveId" clId="{816FC962-B8C7-4AE3-B0C9-F0298AFCDFBF}" dt="2026-01-18T06:44:06.287" v="1128"/>
          <pc:sldLayoutMkLst>
            <pc:docMk/>
            <pc:sldMasterMk cId="1765212809" sldId="2147483805"/>
            <pc:sldLayoutMk cId="267334400" sldId="2147483782"/>
          </pc:sldLayoutMkLst>
        </pc:sldLayoutChg>
        <pc:sldLayoutChg chg="setBg">
          <pc:chgData name="Shi Ruxiong" userId="3098eb96f0132675" providerId="LiveId" clId="{816FC962-B8C7-4AE3-B0C9-F0298AFCDFBF}" dt="2026-01-18T06:44:06.287" v="1128"/>
          <pc:sldLayoutMkLst>
            <pc:docMk/>
            <pc:sldMasterMk cId="1765212809" sldId="2147483805"/>
            <pc:sldLayoutMk cId="474837137" sldId="2147483783"/>
          </pc:sldLayoutMkLst>
        </pc:sldLayoutChg>
        <pc:sldLayoutChg chg="setBg">
          <pc:chgData name="Shi Ruxiong" userId="3098eb96f0132675" providerId="LiveId" clId="{816FC962-B8C7-4AE3-B0C9-F0298AFCDFBF}" dt="2026-01-18T06:44:06.287" v="1128"/>
          <pc:sldLayoutMkLst>
            <pc:docMk/>
            <pc:sldMasterMk cId="1765212809" sldId="2147483805"/>
            <pc:sldLayoutMk cId="2175093118" sldId="2147483784"/>
          </pc:sldLayoutMkLst>
        </pc:sldLayoutChg>
        <pc:sldLayoutChg chg="setBg">
          <pc:chgData name="Shi Ruxiong" userId="3098eb96f0132675" providerId="LiveId" clId="{816FC962-B8C7-4AE3-B0C9-F0298AFCDFBF}" dt="2026-01-18T06:44:06.287" v="1128"/>
          <pc:sldLayoutMkLst>
            <pc:docMk/>
            <pc:sldMasterMk cId="1765212809" sldId="2147483805"/>
            <pc:sldLayoutMk cId="2314912395" sldId="2147483785"/>
          </pc:sldLayoutMkLst>
        </pc:sldLayoutChg>
        <pc:sldLayoutChg chg="setBg">
          <pc:chgData name="Shi Ruxiong" userId="3098eb96f0132675" providerId="LiveId" clId="{816FC962-B8C7-4AE3-B0C9-F0298AFCDFBF}" dt="2026-01-18T06:44:06.287" v="1128"/>
          <pc:sldLayoutMkLst>
            <pc:docMk/>
            <pc:sldMasterMk cId="1765212809" sldId="2147483805"/>
            <pc:sldLayoutMk cId="3158287747" sldId="2147483786"/>
          </pc:sldLayoutMkLst>
        </pc:sldLayoutChg>
        <pc:sldLayoutChg chg="setBg">
          <pc:chgData name="Shi Ruxiong" userId="3098eb96f0132675" providerId="LiveId" clId="{816FC962-B8C7-4AE3-B0C9-F0298AFCDFBF}" dt="2026-01-18T06:44:06.287" v="1128"/>
          <pc:sldLayoutMkLst>
            <pc:docMk/>
            <pc:sldMasterMk cId="1765212809" sldId="2147483805"/>
            <pc:sldLayoutMk cId="3676470" sldId="2147483787"/>
          </pc:sldLayoutMkLst>
        </pc:sldLayoutChg>
        <pc:sldLayoutChg chg="setBg">
          <pc:chgData name="Shi Ruxiong" userId="3098eb96f0132675" providerId="LiveId" clId="{816FC962-B8C7-4AE3-B0C9-F0298AFCDFBF}" dt="2026-01-18T06:44:06.287" v="1128"/>
          <pc:sldLayoutMkLst>
            <pc:docMk/>
            <pc:sldMasterMk cId="1765212809" sldId="2147483805"/>
            <pc:sldLayoutMk cId="3712135907" sldId="2147483788"/>
          </pc:sldLayoutMkLst>
        </pc:sldLayoutChg>
        <pc:sldLayoutChg chg="setBg">
          <pc:chgData name="Shi Ruxiong" userId="3098eb96f0132675" providerId="LiveId" clId="{816FC962-B8C7-4AE3-B0C9-F0298AFCDFBF}" dt="2026-01-18T06:44:06.287" v="1128"/>
          <pc:sldLayoutMkLst>
            <pc:docMk/>
            <pc:sldMasterMk cId="1765212809" sldId="2147483805"/>
            <pc:sldLayoutMk cId="2174083101" sldId="2147483789"/>
          </pc:sldLayoutMkLst>
        </pc:sldLayoutChg>
        <pc:sldLayoutChg chg="setBg">
          <pc:chgData name="Shi Ruxiong" userId="3098eb96f0132675" providerId="LiveId" clId="{816FC962-B8C7-4AE3-B0C9-F0298AFCDFBF}" dt="2026-01-18T06:44:06.287" v="1128"/>
          <pc:sldLayoutMkLst>
            <pc:docMk/>
            <pc:sldMasterMk cId="1765212809" sldId="2147483805"/>
            <pc:sldLayoutMk cId="3284109281" sldId="2147483790"/>
          </pc:sldLayoutMkLst>
        </pc:sldLayoutChg>
        <pc:sldLayoutChg chg="setBg">
          <pc:chgData name="Shi Ruxiong" userId="3098eb96f0132675" providerId="LiveId" clId="{816FC962-B8C7-4AE3-B0C9-F0298AFCDFBF}" dt="2026-01-18T06:44:06.287" v="1128"/>
          <pc:sldLayoutMkLst>
            <pc:docMk/>
            <pc:sldMasterMk cId="1765212809" sldId="2147483805"/>
            <pc:sldLayoutMk cId="514138543" sldId="2147483791"/>
          </pc:sldLayoutMkLst>
        </pc:sldLayoutChg>
        <pc:sldLayoutChg chg="setBg">
          <pc:chgData name="Shi Ruxiong" userId="3098eb96f0132675" providerId="LiveId" clId="{816FC962-B8C7-4AE3-B0C9-F0298AFCDFBF}" dt="2026-01-18T06:44:06.287" v="1128"/>
          <pc:sldLayoutMkLst>
            <pc:docMk/>
            <pc:sldMasterMk cId="1765212809" sldId="2147483805"/>
            <pc:sldLayoutMk cId="1831231577" sldId="2147483792"/>
          </pc:sldLayoutMkLst>
        </pc:sldLayoutChg>
        <pc:sldLayoutChg chg="setBg">
          <pc:chgData name="Shi Ruxiong" userId="3098eb96f0132675" providerId="LiveId" clId="{816FC962-B8C7-4AE3-B0C9-F0298AFCDFBF}" dt="2026-01-18T06:44:06.287" v="1128"/>
          <pc:sldLayoutMkLst>
            <pc:docMk/>
            <pc:sldMasterMk cId="1765212809" sldId="2147483805"/>
            <pc:sldLayoutMk cId="2337516526" sldId="2147483793"/>
          </pc:sldLayoutMkLst>
        </pc:sldLayoutChg>
        <pc:sldLayoutChg chg="setBg">
          <pc:chgData name="Shi Ruxiong" userId="3098eb96f0132675" providerId="LiveId" clId="{816FC962-B8C7-4AE3-B0C9-F0298AFCDFBF}" dt="2026-01-18T06:44:06.287" v="1128"/>
          <pc:sldLayoutMkLst>
            <pc:docMk/>
            <pc:sldMasterMk cId="1765212809" sldId="2147483805"/>
            <pc:sldLayoutMk cId="112871217" sldId="2147483794"/>
          </pc:sldLayoutMkLst>
        </pc:sldLayoutChg>
        <pc:sldLayoutChg chg="setBg">
          <pc:chgData name="Shi Ruxiong" userId="3098eb96f0132675" providerId="LiveId" clId="{816FC962-B8C7-4AE3-B0C9-F0298AFCDFBF}" dt="2026-01-18T06:44:06.287" v="1128"/>
          <pc:sldLayoutMkLst>
            <pc:docMk/>
            <pc:sldMasterMk cId="1765212809" sldId="2147483805"/>
            <pc:sldLayoutMk cId="848758834" sldId="2147483795"/>
          </pc:sldLayoutMkLst>
        </pc:sldLayoutChg>
        <pc:sldLayoutChg chg="setBg">
          <pc:chgData name="Shi Ruxiong" userId="3098eb96f0132675" providerId="LiveId" clId="{816FC962-B8C7-4AE3-B0C9-F0298AFCDFBF}" dt="2026-01-18T06:44:06.287" v="1128"/>
          <pc:sldLayoutMkLst>
            <pc:docMk/>
            <pc:sldMasterMk cId="1765212809" sldId="2147483805"/>
            <pc:sldLayoutMk cId="3724207969" sldId="2147483796"/>
          </pc:sldLayoutMkLst>
        </pc:sldLayoutChg>
        <pc:sldLayoutChg chg="setBg">
          <pc:chgData name="Shi Ruxiong" userId="3098eb96f0132675" providerId="LiveId" clId="{816FC962-B8C7-4AE3-B0C9-F0298AFCDFBF}" dt="2026-01-18T06:44:06.287" v="1128"/>
          <pc:sldLayoutMkLst>
            <pc:docMk/>
            <pc:sldMasterMk cId="1765212809" sldId="2147483805"/>
            <pc:sldLayoutMk cId="1725862250" sldId="2147483797"/>
          </pc:sldLayoutMkLst>
        </pc:sldLayoutChg>
        <pc:sldLayoutChg chg="setBg">
          <pc:chgData name="Shi Ruxiong" userId="3098eb96f0132675" providerId="LiveId" clId="{816FC962-B8C7-4AE3-B0C9-F0298AFCDFBF}" dt="2026-01-18T06:44:06.287" v="1128"/>
          <pc:sldLayoutMkLst>
            <pc:docMk/>
            <pc:sldMasterMk cId="1765212809" sldId="2147483805"/>
            <pc:sldLayoutMk cId="2741546017" sldId="2147483798"/>
          </pc:sldLayoutMkLst>
        </pc:sldLayoutChg>
        <pc:sldLayoutChg chg="setBg">
          <pc:chgData name="Shi Ruxiong" userId="3098eb96f0132675" providerId="LiveId" clId="{816FC962-B8C7-4AE3-B0C9-F0298AFCDFBF}" dt="2026-01-18T06:44:06.287" v="1128"/>
          <pc:sldLayoutMkLst>
            <pc:docMk/>
            <pc:sldMasterMk cId="1765212809" sldId="2147483805"/>
            <pc:sldLayoutMk cId="2753894331" sldId="2147483799"/>
          </pc:sldLayoutMkLst>
        </pc:sldLayoutChg>
        <pc:sldLayoutChg chg="setBg">
          <pc:chgData name="Shi Ruxiong" userId="3098eb96f0132675" providerId="LiveId" clId="{816FC962-B8C7-4AE3-B0C9-F0298AFCDFBF}" dt="2026-01-18T06:44:06.287" v="1128"/>
          <pc:sldLayoutMkLst>
            <pc:docMk/>
            <pc:sldMasterMk cId="1765212809" sldId="2147483805"/>
            <pc:sldLayoutMk cId="3734535910" sldId="2147483800"/>
          </pc:sldLayoutMkLst>
        </pc:sldLayoutChg>
        <pc:sldLayoutChg chg="setBg">
          <pc:chgData name="Shi Ruxiong" userId="3098eb96f0132675" providerId="LiveId" clId="{816FC962-B8C7-4AE3-B0C9-F0298AFCDFBF}" dt="2026-01-18T06:44:06.287" v="1128"/>
          <pc:sldLayoutMkLst>
            <pc:docMk/>
            <pc:sldMasterMk cId="1765212809" sldId="2147483805"/>
            <pc:sldLayoutMk cId="1977589723" sldId="2147483801"/>
          </pc:sldLayoutMkLst>
        </pc:sldLayoutChg>
        <pc:sldLayoutChg chg="setBg">
          <pc:chgData name="Shi Ruxiong" userId="3098eb96f0132675" providerId="LiveId" clId="{816FC962-B8C7-4AE3-B0C9-F0298AFCDFBF}" dt="2026-01-18T06:44:06.287" v="1128"/>
          <pc:sldLayoutMkLst>
            <pc:docMk/>
            <pc:sldMasterMk cId="1765212809" sldId="2147483805"/>
            <pc:sldLayoutMk cId="348223478" sldId="2147483802"/>
          </pc:sldLayoutMkLst>
        </pc:sldLayoutChg>
        <pc:sldLayoutChg chg="setBg">
          <pc:chgData name="Shi Ruxiong" userId="3098eb96f0132675" providerId="LiveId" clId="{816FC962-B8C7-4AE3-B0C9-F0298AFCDFBF}" dt="2026-01-18T06:44:06.287" v="1128"/>
          <pc:sldLayoutMkLst>
            <pc:docMk/>
            <pc:sldMasterMk cId="1765212809" sldId="2147483805"/>
            <pc:sldLayoutMk cId="4094379388" sldId="2147483803"/>
          </pc:sldLayoutMkLst>
        </pc:sldLayoutChg>
        <pc:sldLayoutChg chg="setBg">
          <pc:chgData name="Shi Ruxiong" userId="3098eb96f0132675" providerId="LiveId" clId="{816FC962-B8C7-4AE3-B0C9-F0298AFCDFBF}" dt="2026-01-18T06:44:06.287" v="1128"/>
          <pc:sldLayoutMkLst>
            <pc:docMk/>
            <pc:sldMasterMk cId="1765212809" sldId="2147483805"/>
            <pc:sldLayoutMk cId="3606457258" sldId="2147483804"/>
          </pc:sldLayoutMkLst>
        </pc:sldLayout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vert="horz" lIns="91440" tIns="45720" rIns="91440" bIns="45720" rtlCol="0" anchor="t">
            <a:normAutofit/>
          </a:bodyPr>
          <a:lstStyle>
            <a:lvl1pPr>
              <a:defRPr lang="en-US" sz="62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hasCustomPrompt="1"/>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dpi="0" rotWithShape="1">
            <a:blip r:embed="rId2"/>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EF118477-BA54-4B0E-9EC5-D8568300CAF2}" type="datetime1">
              <a:rPr lang="en-US" smtClean="0"/>
              <a:t>2/6/2026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409437938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78E53AA-13B8-469A-87B0-FF7C74E1EADE}" type="datetime1">
              <a:rPr lang="en-US" smtClean="0"/>
              <a:t>2/6/2026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48223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vert="horz" lIns="91440" tIns="45720" rIns="91440" bIns="45720" rtlCol="0" anchor="t">
            <a:normAutofit/>
          </a:bodyPr>
          <a:lstStyle>
            <a:lvl1pPr>
              <a:defRPr lang="en-US" sz="48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hasCustomPrompt="1"/>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5B3B0F7F-6AD6-4AF0-8BB1-D49CE0F9F622}" type="datetime1">
              <a:rPr lang="en-US" smtClean="0"/>
              <a:t>2/6/2026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360645725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vert="horz" lIns="91440" tIns="45720" rIns="91440" bIns="45720" rtlCol="0" anchor="t">
            <a:normAutofit/>
          </a:bodyPr>
          <a:lstStyle>
            <a:lvl1pPr>
              <a:defRPr lang="en-US" sz="5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hasCustomPrompt="1"/>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016F69B6-6D5E-4363-B374-18E94027D1E6}" type="datetime1">
              <a:rPr lang="en-US" smtClean="0"/>
              <a:t>2/6/2026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561172895"/>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vert="horz" lIns="91440" tIns="45720" rIns="91440" bIns="45720" rtlCol="0" anchor="b">
            <a:normAutofit/>
          </a:bodyPr>
          <a:lstStyle>
            <a:lvl1pPr>
              <a:defRPr lang="en-US" sz="44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hasCustomPrompt="1"/>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4DEE5A9B-1189-4B03-AA34-8ABCB3EDCE59}" type="datetime1">
              <a:rPr lang="en-US" smtClean="0"/>
              <a:t>2/6/2026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04812969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93776"/>
            <a:ext cx="8028432" cy="4325112"/>
          </a:xfrm>
        </p:spPr>
        <p:txBody>
          <a:bodyPr vert="horz" lIns="91440" tIns="45720" rIns="91440" bIns="45720" rtlCol="0" anchor="t">
            <a:normAutofit/>
          </a:bodyPr>
          <a:lstStyle>
            <a:lvl1pPr>
              <a:defRPr lang="en-US" sz="8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65776"/>
            <a:ext cx="5431536" cy="118872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FED32A50-3A67-42D0-AFC3-9798A621A2DF}" type="datetime1">
              <a:rPr lang="en-US" smtClean="0"/>
              <a:t>2/6/2026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625014336"/>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5111496"/>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65698FC-C9DA-44B4-AC6C-01EEA7EAAA4C}" type="datetime1">
              <a:rPr lang="en-US" smtClean="0"/>
              <a:t>2/6/2026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209175145"/>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vert="horz" lIns="91440" tIns="45720" rIns="91440" bIns="45720" rtlCol="0" anchor="t">
            <a:normAutofit/>
          </a:bodyPr>
          <a:lstStyle>
            <a:lvl1pPr>
              <a:defRPr lang="en-US" sz="125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170516"/>
            <a:ext cx="4800600" cy="108398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9ECA0D2-D30D-4484-8941-E31C1541BC59}" type="datetime1">
              <a:rPr lang="en-US" smtClean="0"/>
              <a:t>2/6/2026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33724994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8961120" cy="4654296"/>
          </a:xfrm>
        </p:spPr>
        <p:txBody>
          <a:bodyPr anchor="b">
            <a:normAutofit/>
          </a:bodyPr>
          <a:lstStyle>
            <a:lvl1pPr>
              <a:defRPr sz="6000">
                <a:solidFill>
                  <a:schemeClr val="accent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accent1"/>
                </a:solidFill>
              </a:defRPr>
            </a:lvl1pPr>
          </a:lstStyle>
          <a:p>
            <a:fld id="{BFA793B8-7270-4493-83ED-C07D34603133}" type="datetime1">
              <a:rPr lang="en-US" smtClean="0"/>
              <a:t>2/6/2026</a:t>
            </a:fld>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accent1"/>
                </a:solidFill>
              </a:defRPr>
            </a:lvl1pPr>
          </a:lstStyle>
          <a:p>
            <a:r>
              <a:rPr lang="en-US"/>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accent1"/>
                </a:solidFill>
              </a:defRPr>
            </a:lvl1pPr>
          </a:lstStyle>
          <a:p>
            <a:fld id="{84145AC3-CC88-4C8A-A6CE-8D44921B6A23}" type="slidenum">
              <a:rPr lang="en-US" smtClean="0"/>
              <a:pPr/>
              <a:t>‹N›</a:t>
            </a:fld>
            <a:endParaRPr lang="en-US"/>
          </a:p>
        </p:txBody>
      </p:sp>
    </p:spTree>
    <p:extLst>
      <p:ext uri="{BB962C8B-B14F-4D97-AF65-F5344CB8AC3E}">
        <p14:creationId xmlns:p14="http://schemas.microsoft.com/office/powerpoint/2010/main" val="363828510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94744" y="2423160"/>
            <a:ext cx="578097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C23AD26B-DEF0-4EC5-90CD-3C7B79EC8572}" type="datetime1">
              <a:rPr lang="en-US" smtClean="0"/>
              <a:t>2/6/2026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34514070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rmAutofit/>
          </a:bodyPr>
          <a:lstStyle>
            <a:lvl1pPr>
              <a:defRPr sz="4400">
                <a:solidFill>
                  <a:schemeClr val="accent1"/>
                </a:solidFill>
              </a:defRPr>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hasCustomPrompt="1"/>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a:alphaModFix amt="65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CA36A28-16B8-4B74-ADBC-086BC21557C6}"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96014253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27807CC-3A12-4A50-A3BE-C6063551B4A3}" type="datetime1">
              <a:rPr lang="en-US" smtClean="0"/>
              <a:t>2/6/2026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231872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7B40E33-4FBE-4166-8E4D-D16E2368EAF9}" type="datetime1">
              <a:rPr lang="en-US" smtClean="0"/>
              <a:t>2/6/2026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52364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7688B5-3E47-407E-A4D5-0E98E41979E9}" type="datetime1">
              <a:rPr lang="en-US" smtClean="0"/>
              <a:t>2/6/2026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50358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E129CD1-440F-4DE5-9914-1074B1963E64}" type="datetime1">
              <a:rPr lang="en-US" smtClean="0"/>
              <a:t>2/6/2026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07523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9155DF8-55DB-438A-B328-5A22697F5E96}" type="datetime1">
              <a:rPr lang="en-US" smtClean="0"/>
              <a:t>2/6/2026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9588676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hasCustomPrompt="1"/>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9F2D74A-71A1-4609-9BED-C43EBEF2D096}" type="datetime1">
              <a:rPr lang="en-US" smtClean="0"/>
              <a:t>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8507839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hasCustomPrompt="1"/>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79B868B-869A-478B-B17A-F3477F1ABEB8}"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15664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hasCustomPrompt="1"/>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28CCA563-903D-4707-A09B-73AE7FD9F3E4}" type="datetime1">
              <a:rPr lang="en-US" smtClean="0"/>
              <a:t>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713849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hasCustomPrompt="1"/>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5F747B-DE86-4C56-A69A-2124AC6051DB}"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007382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hasCustomPrompt="1"/>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3B5E8E98-97C5-4AE8-8CC9-69C51FF1A0EF}" type="datetime1">
              <a:rPr lang="en-US" smtClean="0"/>
              <a:t>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0148654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hasCustomPrompt="1"/>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D524F82-DB30-4BD5-9E9D-AD825E313C84}"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640922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dirty="0"/>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hasCustomPrompt="1"/>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E7477ED-8564-46ED-8FFC-DE5A509699F3}" type="datetime1">
              <a:rPr lang="en-US" smtClean="0"/>
              <a:t>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6932888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hasCustomPrompt="1"/>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0826781-2293-4754-A74B-94E6E7D7B311}"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7662789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DFBFA6E-9D0B-474A-AFB9-4E0832448570}"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4646093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hasCustomPrompt="1"/>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E767648-9FB3-40F4-8072-E80887331DF3}"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9743660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007E99A-2976-4D79-B66C-833B4C12E9C9}"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732890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hasCustomPrompt="1"/>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49DDD7D-A4A9-4042-8D3D-AF897B76225E}"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5884874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hasCustomPrompt="1"/>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3EA3D79-61FB-48D3-96EC-9D73986E2DB4}"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1404148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hasCustomPrompt="1"/>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E407E80-9270-4600-9E83-876C054EC0ED}" type="datetime1">
              <a:rPr lang="en-US" smtClean="0"/>
              <a:t>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21138767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hasCustomPrompt="1"/>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7A043757-40C8-48EB-A459-80D3B00F0BCB}" type="datetime1">
              <a:rPr lang="en-US" smtClean="0"/>
              <a:t>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705782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dirty="0"/>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hasCustomPrompt="1"/>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D0304CB2-AF95-4B6C-81FD-EF29E4F12940}" type="datetime1">
              <a:rPr lang="en-US" smtClean="0"/>
              <a:t>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7145484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dirty="0"/>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hasCustomPrompt="1"/>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FD636673-28CE-4CCE-80FB-7124C935A31A}"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673344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EF0D11-5ED9-D2C8-48DF-CDDD85CEAC2D}"/>
              </a:ext>
            </a:extLst>
          </p:cNvPr>
          <p:cNvSpPr/>
          <p:nvPr/>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1389888" y="4809744"/>
            <a:ext cx="9345168" cy="1225296"/>
          </a:xfrm>
        </p:spPr>
        <p:txBody>
          <a:bodyPr anchor="t">
            <a:normAutofit/>
          </a:bodyPr>
          <a:lstStyle>
            <a:lvl1pPr algn="ctr">
              <a:lnSpc>
                <a:spcPct val="120000"/>
              </a:lnSpc>
              <a:defRPr sz="2800">
                <a:solidFill>
                  <a:schemeClr val="tx2"/>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493776" y="603504"/>
            <a:ext cx="11201400" cy="4206240"/>
          </a:xfrm>
        </p:spPr>
        <p:txBody>
          <a:bodyPr anchor="b">
            <a:normAutofit/>
          </a:bodyPr>
          <a:lstStyle>
            <a:lvl1pPr marL="0" indent="0" algn="ctr">
              <a:lnSpc>
                <a:spcPct val="90000"/>
              </a:lnSpc>
              <a:buNone/>
              <a:defRPr sz="27800">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E8802264-EF96-4074-A671-AB5D99F5E332}" type="datetime1">
              <a:rPr lang="en-US" smtClean="0"/>
              <a:t>2/6/2026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474837137"/>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490472"/>
          </a:xfrm>
        </p:spPr>
        <p:txBody>
          <a:bodyPr vert="horz" lIns="91440" tIns="45720" rIns="91440" bIns="45720" rtlCol="0" anchor="t">
            <a:normAutofit/>
          </a:bodyPr>
          <a:lstStyle>
            <a:lvl1pPr>
              <a:lnSpc>
                <a:spcPct val="120000"/>
              </a:lnSpc>
              <a:defRPr lang="en-US" sz="2800" dirty="0">
                <a:solidFill>
                  <a:schemeClr val="tx2"/>
                </a:solidFill>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FB84F615-9106-410C-834A-3DBE51A81CC1}" type="datetime1">
              <a:rPr lang="en-US" smtClean="0"/>
              <a:t>2/6/2026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2175093118"/>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0EA1A10B-111C-8469-40F7-C3551BB027D0}"/>
              </a:ext>
            </a:extLst>
          </p:cNvPr>
          <p:cNvSpPr/>
          <p:nvPr/>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591056"/>
          </a:xfrm>
        </p:spPr>
        <p:txBody>
          <a:bodyPr vert="horz" lIns="91440" tIns="45720" rIns="91440" bIns="45720" rtlCol="0" anchor="ctr">
            <a:normAutofit/>
          </a:bodyPr>
          <a:lstStyle>
            <a:lvl1pPr>
              <a:lnSpc>
                <a:spcPct val="120000"/>
              </a:lnSpc>
              <a:defRPr lang="en-US" sz="2800" dirty="0">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1D5A920F-C91E-4FD9-A8A8-AC96444816EA}" type="datetime1">
              <a:rPr lang="en-US" smtClean="0"/>
              <a:t>2/6/2026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a:xfrm>
            <a:off x="8430768" y="6492240"/>
            <a:ext cx="2660904" cy="338328"/>
          </a:xfrm>
        </p:spPr>
        <p:txBody>
          <a:bodyPr/>
          <a:lstStyle>
            <a:lvl1pPr>
              <a:defRPr>
                <a:solidFill>
                  <a:schemeClr val="tx2"/>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a:xfrm>
            <a:off x="11183112" y="6492240"/>
            <a:ext cx="457200" cy="338328"/>
          </a:xfrm>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2314912395"/>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83FF91DA-BC67-4FFF-80B3-6A83720BA580}" type="datetime1">
              <a:rPr lang="en-US" smtClean="0"/>
              <a:t>2/6/2026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987552"/>
            <a:ext cx="10149840" cy="4846320"/>
          </a:xfrm>
        </p:spPr>
        <p:txBody>
          <a:bodyPr anchor="ctr">
            <a:normAutofit/>
          </a:bodyPr>
          <a:lstStyle>
            <a:lvl1pPr marL="0" indent="0">
              <a:lnSpc>
                <a:spcPct val="110000"/>
              </a:lnSpc>
              <a:buNone/>
              <a:defRPr sz="4400" b="0" cap="all" baseline="0">
                <a:solidFill>
                  <a:schemeClr val="accent1"/>
                </a:solidFill>
              </a:defRPr>
            </a:lvl1pPr>
            <a:lvl2pPr marL="228600" indent="0">
              <a:lnSpc>
                <a:spcPct val="110000"/>
              </a:lnSpc>
              <a:buNone/>
              <a:defRPr sz="4000" b="0" cap="all" baseline="0">
                <a:solidFill>
                  <a:schemeClr val="accent1"/>
                </a:solidFill>
              </a:defRPr>
            </a:lvl2pPr>
            <a:lvl3pPr marL="457200" indent="0">
              <a:lnSpc>
                <a:spcPct val="110000"/>
              </a:lnSpc>
              <a:buNone/>
              <a:defRPr sz="3600" b="0" cap="all" baseline="0">
                <a:solidFill>
                  <a:schemeClr val="accent1"/>
                </a:solidFill>
              </a:defRPr>
            </a:lvl3pPr>
            <a:lvl4pPr marL="685800" indent="0">
              <a:lnSpc>
                <a:spcPct val="110000"/>
              </a:lnSpc>
              <a:buNone/>
              <a:defRPr sz="3200" b="0" cap="all" baseline="0">
                <a:solidFill>
                  <a:schemeClr val="accent1"/>
                </a:solidFill>
              </a:defRPr>
            </a:lvl4pPr>
            <a:lvl5pPr marL="914400" indent="0">
              <a:lnSpc>
                <a:spcPct val="110000"/>
              </a:lnSpc>
              <a:buNone/>
              <a:defRPr sz="2800" b="0" cap="all"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82877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solidFill>
              </a:defRPr>
            </a:lvl1pPr>
          </a:lstStyle>
          <a:p>
            <a:fld id="{15565DD7-EB64-4BFE-B850-4043488A7CD8}" type="datetime1">
              <a:rPr lang="en-US" smtClean="0"/>
              <a:t>2/6/2026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solidFill>
              </a:defRPr>
            </a:lvl1p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630936"/>
            <a:ext cx="8449056" cy="5605272"/>
          </a:xfrm>
        </p:spPr>
        <p:txBody>
          <a:bodyPr anchor="ctr">
            <a:normAutofit/>
          </a:bodyPr>
          <a:lstStyle>
            <a:lvl1pPr marL="0" indent="0">
              <a:lnSpc>
                <a:spcPct val="110000"/>
              </a:lnSpc>
              <a:buNone/>
              <a:defRPr sz="5400" b="0" cap="none" baseline="0">
                <a:solidFill>
                  <a:schemeClr val="accent1"/>
                </a:solidFill>
              </a:defRPr>
            </a:lvl1pPr>
            <a:lvl2pPr marL="228600" indent="0">
              <a:lnSpc>
                <a:spcPct val="110000"/>
              </a:lnSpc>
              <a:buNone/>
              <a:defRPr sz="4800" b="0" cap="none" baseline="0">
                <a:solidFill>
                  <a:schemeClr val="accent1"/>
                </a:solidFill>
              </a:defRPr>
            </a:lvl2pPr>
            <a:lvl3pPr marL="457200" indent="0">
              <a:lnSpc>
                <a:spcPct val="110000"/>
              </a:lnSpc>
              <a:buNone/>
              <a:defRPr sz="4400" b="0" cap="none" baseline="0">
                <a:solidFill>
                  <a:schemeClr val="accent1"/>
                </a:solidFill>
              </a:defRPr>
            </a:lvl3pPr>
            <a:lvl4pPr marL="685800" indent="0">
              <a:lnSpc>
                <a:spcPct val="110000"/>
              </a:lnSpc>
              <a:buNone/>
              <a:defRPr sz="4000" b="0" cap="none" baseline="0">
                <a:solidFill>
                  <a:schemeClr val="accent1"/>
                </a:solidFill>
              </a:defRPr>
            </a:lvl4pPr>
            <a:lvl5pPr marL="914400" indent="0">
              <a:lnSpc>
                <a:spcPct val="110000"/>
              </a:lnSpc>
              <a:buNone/>
              <a:defRPr sz="3600" b="0" cap="none"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6470"/>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BE2C979-2DBB-4FF5-B773-BBC906FD5969}" type="datetime1">
              <a:rPr lang="en-US" smtClean="0"/>
              <a:t>2/6/2026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877824"/>
            <a:ext cx="8046720" cy="5065776"/>
          </a:xfrm>
        </p:spPr>
        <p:txBody>
          <a:bodyPr anchor="ctr">
            <a:normAutofit/>
          </a:bodyPr>
          <a:lstStyle>
            <a:lvl1pPr marL="0" indent="0">
              <a:lnSpc>
                <a:spcPct val="110000"/>
              </a:lnSpc>
              <a:buNone/>
              <a:defRPr sz="5400" b="0"/>
            </a:lvl1pPr>
            <a:lvl2pPr marL="228600" indent="0">
              <a:lnSpc>
                <a:spcPct val="110000"/>
              </a:lnSpc>
              <a:buNone/>
              <a:defRPr sz="4800" b="0"/>
            </a:lvl2pPr>
            <a:lvl3pPr marL="457200" indent="0">
              <a:lnSpc>
                <a:spcPct val="110000"/>
              </a:lnSpc>
              <a:buNone/>
              <a:defRPr sz="4400" b="0"/>
            </a:lvl3pPr>
            <a:lvl4pPr marL="685800" indent="0">
              <a:lnSpc>
                <a:spcPct val="110000"/>
              </a:lnSpc>
              <a:buNone/>
              <a:defRPr sz="4000" b="0"/>
            </a:lvl4pPr>
            <a:lvl5pPr marL="914400" indent="0">
              <a:lnSpc>
                <a:spcPct val="110000"/>
              </a:lnSpc>
              <a:buNone/>
              <a:defRPr sz="3600" b="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121359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F5984F2-69E3-42EA-A769-C3221255F524}" type="datetime1">
              <a:rPr lang="en-US" smtClean="0"/>
              <a:t>2/6/2026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1596767"/>
            <a:ext cx="9848088" cy="3767328"/>
          </a:xfrm>
        </p:spPr>
        <p:txBody>
          <a:bodyPr anchor="b">
            <a:normAutofit/>
          </a:bodyPr>
          <a:lstStyle>
            <a:lvl1pPr marL="0" indent="0">
              <a:lnSpc>
                <a:spcPct val="110000"/>
              </a:lnSpc>
              <a:buNone/>
              <a:defRPr sz="6000" b="0">
                <a:solidFill>
                  <a:schemeClr val="accent1"/>
                </a:solidFill>
              </a:defRPr>
            </a:lvl1pPr>
            <a:lvl2pPr marL="228600" indent="0">
              <a:lnSpc>
                <a:spcPct val="110000"/>
              </a:lnSpc>
              <a:buNone/>
              <a:defRPr sz="5400" b="0">
                <a:solidFill>
                  <a:schemeClr val="accent1"/>
                </a:solidFill>
              </a:defRPr>
            </a:lvl2pPr>
            <a:lvl3pPr marL="457200" indent="0">
              <a:lnSpc>
                <a:spcPct val="110000"/>
              </a:lnSpc>
              <a:buNone/>
              <a:defRPr sz="4800" b="0">
                <a:solidFill>
                  <a:schemeClr val="accent1"/>
                </a:solidFill>
              </a:defRPr>
            </a:lvl3pPr>
            <a:lvl4pPr marL="685800" indent="0">
              <a:lnSpc>
                <a:spcPct val="110000"/>
              </a:lnSpc>
              <a:buNone/>
              <a:defRPr sz="4400" b="0">
                <a:solidFill>
                  <a:schemeClr val="accent1"/>
                </a:solidFill>
              </a:defRPr>
            </a:lvl4pPr>
            <a:lvl5pPr marL="914400" indent="0">
              <a:lnSpc>
                <a:spcPct val="110000"/>
              </a:lnSpc>
              <a:buNone/>
              <a:defRPr sz="4000" b="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740831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1618488" y="5376672"/>
            <a:ext cx="9079992" cy="466344"/>
          </a:xfrm>
        </p:spPr>
        <p:txBody>
          <a:bodyPr anchor="t">
            <a:normAutofit/>
          </a:bodyPr>
          <a:lstStyle>
            <a:lvl1pPr>
              <a:lnSpc>
                <a:spcPct val="120000"/>
              </a:lnSpc>
              <a:defRPr sz="2200">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3621600-2F49-4BDF-9F00-79A81477383F}" type="datetime1">
              <a:rPr lang="en-US" smtClean="0"/>
              <a:t>2/6/2026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1499616" y="1527048"/>
            <a:ext cx="9198864" cy="2871216"/>
          </a:xfrm>
        </p:spPr>
        <p:txBody>
          <a:bodyPr anchor="ctr">
            <a:normAutofit/>
          </a:bodyPr>
          <a:lstStyle>
            <a:lvl1pPr marL="137160" indent="-137160">
              <a:lnSpc>
                <a:spcPct val="11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32841092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3AF1DAFD-6C43-776A-EDEF-047653131661}"/>
              </a:ext>
            </a:extLst>
          </p:cNvPr>
          <p:cNvSpPr/>
          <p:nvPr/>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148072"/>
            <a:ext cx="8366760" cy="1188720"/>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2123558-A89A-4F39-900D-C4A4FDA1B2E7}" type="datetime1">
              <a:rPr lang="en-US" smtClean="0"/>
              <a:t>2/6/2026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783080"/>
            <a:ext cx="8503920" cy="3209544"/>
          </a:xfrm>
        </p:spPr>
        <p:txBody>
          <a:bodyPr anchor="t">
            <a:normAutofit/>
          </a:bodyPr>
          <a:lstStyle>
            <a:lvl1pPr marL="137160" indent="-137160">
              <a:lnSpc>
                <a:spcPct val="10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5141385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25BDAC2-53C5-6F8B-7446-54D1152EB91B}"/>
              </a:ext>
            </a:extLst>
          </p:cNvPr>
          <p:cNvSpPr/>
          <p:nvPr/>
        </p:nvSpPr>
        <p:spPr>
          <a:xfrm>
            <a:off x="0" y="0"/>
            <a:ext cx="11385608" cy="5084064"/>
          </a:xfrm>
          <a:custGeom>
            <a:avLst/>
            <a:gdLst>
              <a:gd name="connsiteX0" fmla="*/ 0 w 11385608"/>
              <a:gd name="connsiteY0" fmla="*/ 0 h 5084064"/>
              <a:gd name="connsiteX1" fmla="*/ 11385608 w 11385608"/>
              <a:gd name="connsiteY1" fmla="*/ 0 h 5084064"/>
              <a:gd name="connsiteX2" fmla="*/ 11385608 w 11385608"/>
              <a:gd name="connsiteY2" fmla="*/ 4562110 h 5084064"/>
              <a:gd name="connsiteX3" fmla="*/ 10863655 w 11385608"/>
              <a:gd name="connsiteY3" fmla="*/ 5084064 h 5084064"/>
              <a:gd name="connsiteX4" fmla="*/ 0 w 11385608"/>
              <a:gd name="connsiteY4" fmla="*/ 5084064 h 5084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5084064">
                <a:moveTo>
                  <a:pt x="0" y="0"/>
                </a:moveTo>
                <a:lnTo>
                  <a:pt x="11385608" y="0"/>
                </a:lnTo>
                <a:lnTo>
                  <a:pt x="11385608" y="4562110"/>
                </a:lnTo>
                <a:cubicBezTo>
                  <a:pt x="11385608" y="4850377"/>
                  <a:pt x="11151922" y="5084064"/>
                  <a:pt x="10863655" y="5084064"/>
                </a:cubicBezTo>
                <a:lnTo>
                  <a:pt x="0" y="5084064"/>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449824"/>
            <a:ext cx="9546336" cy="905256"/>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5342020B-CB60-4281-A570-6300974B7A2E}" type="datetime1">
              <a:rPr lang="en-US" smtClean="0"/>
              <a:t>2/6/2026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530352"/>
            <a:ext cx="9683496" cy="3950208"/>
          </a:xfrm>
        </p:spPr>
        <p:txBody>
          <a:bodyPr anchor="ctr">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18312315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57784" y="4965192"/>
            <a:ext cx="8339328" cy="1289304"/>
          </a:xfrm>
        </p:spPr>
        <p:txBody>
          <a:bodyPr anchor="ctr">
            <a:normAutofit/>
          </a:bodyPr>
          <a:lstStyle>
            <a:lvl1pPr>
              <a:lnSpc>
                <a:spcPct val="120000"/>
              </a:lnSpc>
              <a:defRPr sz="1800" b="0">
                <a:latin typeface="+mn-lt"/>
              </a:defRPr>
            </a:lvl1pPr>
          </a:lstStyle>
          <a:p>
            <a:r>
              <a:rPr lang="en-US" dirty="0"/>
              <a:t>Quote Author</a:t>
            </a:r>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033272"/>
            <a:ext cx="8467344" cy="3931920"/>
          </a:xfrm>
        </p:spPr>
        <p:txBody>
          <a:bodyPr anchor="b">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
        <p:nvSpPr>
          <p:cNvPr id="6" name="Date Placeholder 5">
            <a:extLst>
              <a:ext uri="{FF2B5EF4-FFF2-40B4-BE49-F238E27FC236}">
                <a16:creationId xmlns:a16="http://schemas.microsoft.com/office/drawing/2014/main" id="{1554EA42-18F1-82AE-02C3-B2B2A57AD709}"/>
              </a:ext>
            </a:extLst>
          </p:cNvPr>
          <p:cNvSpPr>
            <a:spLocks noGrp="1"/>
          </p:cNvSpPr>
          <p:nvPr>
            <p:ph type="dt" sz="half" idx="14"/>
          </p:nvPr>
        </p:nvSpPr>
        <p:spPr/>
        <p:txBody>
          <a:bodyPr/>
          <a:lstStyle/>
          <a:p>
            <a:fld id="{F55215D8-97AA-4B85-B7A0-A02F39368DA3}" type="datetime1">
              <a:rPr lang="en-US" smtClean="0"/>
              <a:t>2/6/2026</a:t>
            </a:fld>
            <a:endParaRPr lang="en-US" dirty="0"/>
          </a:p>
        </p:txBody>
      </p:sp>
      <p:sp>
        <p:nvSpPr>
          <p:cNvPr id="9" name="Footer Placeholder 8">
            <a:extLst>
              <a:ext uri="{FF2B5EF4-FFF2-40B4-BE49-F238E27FC236}">
                <a16:creationId xmlns:a16="http://schemas.microsoft.com/office/drawing/2014/main" id="{A8AE5996-C1E5-AFF0-1C20-EFDC8711799D}"/>
              </a:ext>
            </a:extLst>
          </p:cNvPr>
          <p:cNvSpPr>
            <a:spLocks noGrp="1"/>
          </p:cNvSpPr>
          <p:nvPr>
            <p:ph type="ftr" sz="quarter" idx="15"/>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4A8ACF18-7D60-FEE3-1B8D-6E5F51611A84}"/>
              </a:ext>
            </a:extLst>
          </p:cNvPr>
          <p:cNvSpPr>
            <a:spLocks noGrp="1"/>
          </p:cNvSpPr>
          <p:nvPr>
            <p:ph type="sldNum" sz="quarter" idx="16"/>
          </p:nvPr>
        </p:nvSpPr>
        <p:spPr/>
        <p:txBody>
          <a:body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2337516526"/>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B15CE14-1FF6-4074-BE8F-BABA3B0759C8}" type="datetime1">
              <a:rPr lang="en-US" smtClean="0"/>
              <a:t>2/6/2026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128712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8971389-0C57-4856-A530-D0CC79ABF97F}" type="datetime1">
              <a:rPr lang="en-US" smtClean="0"/>
              <a:t>2/6/2026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8487588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3B13EFD-DF71-4A7D-9C47-1BBDB138B295}" type="datetime1">
              <a:rPr lang="en-US" smtClean="0"/>
              <a:t>2/6/2026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7242079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66BE319-9B1C-4A02-A60F-55C05B841F00}" type="datetime1">
              <a:rPr lang="en-US" smtClean="0"/>
              <a:t>2/6/2026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7258622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0EF397E-666B-470F-A253-6BE6BC97EEBE}" type="datetime1">
              <a:rPr lang="en-US" smtClean="0"/>
              <a:t>2/6/2026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7415460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hasCustomPrompt="1"/>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EB2249CC-ABEB-43E4-956A-E3EA25785381}" type="datetime1">
              <a:rPr lang="en-US" smtClean="0"/>
              <a:t>2/6/2026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7538943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6600">
                <a:solidFill>
                  <a:schemeClr val="accent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1FE689B-95F7-4D9F-8FA3-5EAD5F062125}" type="datetime1">
              <a:rPr lang="en-US" smtClean="0"/>
              <a:t>2/6/2026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734535910"/>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B9EC20F-E1D8-4943-B054-6F2B6C10D630}" type="datetime1">
              <a:rPr lang="en-US" smtClean="0"/>
              <a:t>2/6/2026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97758972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492240"/>
            <a:ext cx="2843784" cy="338328"/>
          </a:xfrm>
          <a:prstGeom prst="rect">
            <a:avLst/>
          </a:prstGeom>
        </p:spPr>
        <p:txBody>
          <a:bodyPr vert="horz" lIns="91440" tIns="45720" rIns="91440" bIns="45720" rtlCol="0" anchor="ctr"/>
          <a:lstStyle>
            <a:lvl1pPr algn="l">
              <a:defRPr sz="800">
                <a:solidFill>
                  <a:schemeClr val="tx1"/>
                </a:solidFill>
              </a:defRPr>
            </a:lvl1pPr>
          </a:lstStyle>
          <a:p>
            <a:fld id="{F7F99000-8DC5-4FAA-962C-D38BB4F2BF7D}" type="datetime1">
              <a:rPr lang="en-US" smtClean="0"/>
              <a:t>2/6/2026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7112" y="6492240"/>
            <a:ext cx="2660904" cy="338328"/>
          </a:xfrm>
          <a:prstGeom prst="rect">
            <a:avLst/>
          </a:prstGeom>
        </p:spPr>
        <p:txBody>
          <a:bodyPr vert="horz" lIns="91440" tIns="45720" rIns="91440" bIns="45720" rtlCol="0" anchor="ctr"/>
          <a:lstStyle>
            <a:lvl1pPr algn="r">
              <a:defRPr sz="800">
                <a:solidFill>
                  <a:schemeClr val="tx1"/>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9456" y="6492240"/>
            <a:ext cx="457200" cy="338328"/>
          </a:xfrm>
          <a:prstGeom prst="rect">
            <a:avLst/>
          </a:prstGeom>
        </p:spPr>
        <p:txBody>
          <a:bodyPr vert="horz" lIns="91440" tIns="45720" rIns="91440" bIns="45720" rtlCol="0" anchor="ctr"/>
          <a:lstStyle>
            <a:lvl1pPr algn="r">
              <a:defRPr sz="800">
                <a:solidFill>
                  <a:schemeClr val="tx1"/>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1765212809"/>
      </p:ext>
    </p:extLst>
  </p:cSld>
  <p:clrMap bg1="lt1" tx1="dk1" bg2="lt2" tx2="dk2" accent1="accent1" accent2="accent2" accent3="accent3" accent4="accent4" accent5="accent5" accent6="accent6" hlink="hlink" folHlink="folHlink"/>
  <p:sldLayoutIdLst>
    <p:sldLayoutId id="2147483803" r:id="rId1"/>
    <p:sldLayoutId id="2147483802" r:id="rId2"/>
    <p:sldLayoutId id="2147483804"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 id="2147483780" r:id="rId31"/>
    <p:sldLayoutId id="2147483781" r:id="rId32"/>
    <p:sldLayoutId id="2147483782" r:id="rId33"/>
    <p:sldLayoutId id="2147483783" r:id="rId34"/>
    <p:sldLayoutId id="2147483784" r:id="rId35"/>
    <p:sldLayoutId id="2147483785" r:id="rId36"/>
    <p:sldLayoutId id="2147483786" r:id="rId37"/>
    <p:sldLayoutId id="2147483787" r:id="rId38"/>
    <p:sldLayoutId id="2147483788" r:id="rId39"/>
    <p:sldLayoutId id="2147483789" r:id="rId40"/>
    <p:sldLayoutId id="2147483790" r:id="rId41"/>
    <p:sldLayoutId id="2147483791" r:id="rId42"/>
    <p:sldLayoutId id="2147483792" r:id="rId43"/>
    <p:sldLayoutId id="2147483793" r:id="rId44"/>
    <p:sldLayoutId id="2147483794" r:id="rId45"/>
    <p:sldLayoutId id="2147483795" r:id="rId46"/>
    <p:sldLayoutId id="2147483796" r:id="rId47"/>
    <p:sldLayoutId id="2147483797" r:id="rId48"/>
    <p:sldLayoutId id="2147483798" r:id="rId49"/>
    <p:sldLayoutId id="2147483799" r:id="rId50"/>
    <p:sldLayoutId id="2147483800" r:id="rId51"/>
    <p:sldLayoutId id="2147483801" r:id="rId52"/>
  </p:sldLayoutIdLst>
  <p:hf sldNum="0" hdr="0" ftr="0" dt="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tarrdaniel.com/documents/Hinayana/buddhabeszedei.htm" TargetMode="Externa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en.wikipedia.org/wiki/Bodh_Gaya" TargetMode="External"/><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sidafagalan.blogspot.com/2013/02/nagalingam.html" TargetMode="External"/><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nightsi.de/vientiane-reisebericht" TargetMode="External"/><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8.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D729D7-3FE0-866E-5753-D8C6A93B4A4F}"/>
              </a:ext>
            </a:extLst>
          </p:cNvPr>
          <p:cNvSpPr>
            <a:spLocks noGrp="1"/>
          </p:cNvSpPr>
          <p:nvPr>
            <p:ph type="ctrTitle"/>
          </p:nvPr>
        </p:nvSpPr>
        <p:spPr>
          <a:xfrm>
            <a:off x="429768" y="411480"/>
            <a:ext cx="5330952" cy="3739896"/>
          </a:xfrm>
        </p:spPr>
        <p:txBody>
          <a:bodyPr anchor="t">
            <a:normAutofit/>
          </a:bodyPr>
          <a:lstStyle/>
          <a:p>
            <a:r>
              <a:rPr lang="it-IT" cap="none" dirty="0">
                <a:solidFill>
                  <a:schemeClr val="tx2">
                    <a:lumMod val="25000"/>
                  </a:schemeClr>
                </a:solidFill>
                <a:latin typeface="Georgia Pro Cond Black" panose="02040A06050405020203" pitchFamily="18" charset="0"/>
              </a:rPr>
              <a:t>Il Buddha</a:t>
            </a:r>
            <a:endParaRPr lang="en-GB" cap="none" dirty="0">
              <a:solidFill>
                <a:schemeClr val="tx2">
                  <a:lumMod val="25000"/>
                </a:schemeClr>
              </a:solidFill>
              <a:latin typeface="Georgia Pro Cond Black" panose="02040A06050405020203" pitchFamily="18" charset="0"/>
            </a:endParaRPr>
          </a:p>
        </p:txBody>
      </p:sp>
      <p:sp>
        <p:nvSpPr>
          <p:cNvPr id="3" name="Sottotitolo 2">
            <a:extLst>
              <a:ext uri="{FF2B5EF4-FFF2-40B4-BE49-F238E27FC236}">
                <a16:creationId xmlns:a16="http://schemas.microsoft.com/office/drawing/2014/main" id="{E0EE4F0E-A4A9-C1F1-7CB5-5ED6948A2AE9}"/>
              </a:ext>
            </a:extLst>
          </p:cNvPr>
          <p:cNvSpPr>
            <a:spLocks noGrp="1"/>
          </p:cNvSpPr>
          <p:nvPr>
            <p:ph type="subTitle" idx="1"/>
          </p:nvPr>
        </p:nvSpPr>
        <p:spPr>
          <a:xfrm>
            <a:off x="429768" y="4873752"/>
            <a:ext cx="4517136" cy="1380744"/>
          </a:xfrm>
        </p:spPr>
        <p:txBody>
          <a:bodyPr anchor="b">
            <a:normAutofit/>
          </a:bodyPr>
          <a:lstStyle/>
          <a:p>
            <a:r>
              <a:rPr lang="it-IT" sz="3200" b="1" dirty="0">
                <a:solidFill>
                  <a:schemeClr val="tx2">
                    <a:lumMod val="25000"/>
                  </a:schemeClr>
                </a:solidFill>
                <a:latin typeface="Georgia Pro Cond" panose="02040506050405020303" pitchFamily="18" charset="0"/>
              </a:rPr>
              <a:t>La vita, l’insegnamento</a:t>
            </a:r>
            <a:endParaRPr lang="en-GB" sz="3200" b="1" dirty="0">
              <a:solidFill>
                <a:schemeClr val="tx2">
                  <a:lumMod val="25000"/>
                </a:schemeClr>
              </a:solidFill>
              <a:latin typeface="Georgia Pro Cond" panose="02040506050405020303" pitchFamily="18" charset="0"/>
            </a:endParaRPr>
          </a:p>
        </p:txBody>
      </p:sp>
      <p:pic>
        <p:nvPicPr>
          <p:cNvPr id="5" name="Segnaposto immagine 4">
            <a:extLst>
              <a:ext uri="{FF2B5EF4-FFF2-40B4-BE49-F238E27FC236}">
                <a16:creationId xmlns:a16="http://schemas.microsoft.com/office/drawing/2014/main" id="{020889E4-E1F7-509D-ADD5-B5B24C0250B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4918" r="24918"/>
          <a:stretch/>
        </p:blipFill>
        <p:spPr>
          <a:xfrm>
            <a:off x="6516688" y="0"/>
            <a:ext cx="5675312" cy="6399213"/>
          </a:xfrm>
        </p:spPr>
      </p:pic>
    </p:spTree>
    <p:extLst>
      <p:ext uri="{BB962C8B-B14F-4D97-AF65-F5344CB8AC3E}">
        <p14:creationId xmlns:p14="http://schemas.microsoft.com/office/powerpoint/2010/main" val="151195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18F25C-BF28-6355-BF3F-C311D6E8BBF1}"/>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fonti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7053C023-5A5B-C3A8-7347-D30EE97CAC5C}"/>
              </a:ext>
            </a:extLst>
          </p:cNvPr>
          <p:cNvSpPr>
            <a:spLocks noGrp="1"/>
          </p:cNvSpPr>
          <p:nvPr>
            <p:ph idx="1"/>
          </p:nvPr>
        </p:nvSpPr>
        <p:spPr/>
        <p:txBody>
          <a:bodyPr>
            <a:normAutofit/>
          </a:bodyPr>
          <a:lstStyle/>
          <a:p>
            <a:r>
              <a:rPr lang="it-IT" sz="3200" dirty="0"/>
              <a:t>Le notizie sulla vita del Buddha ci vengono da più fonti.</a:t>
            </a:r>
          </a:p>
          <a:p>
            <a:r>
              <a:rPr lang="it-IT" sz="3200" dirty="0"/>
              <a:t>La fonte più diretta sono i </a:t>
            </a:r>
            <a:r>
              <a:rPr lang="it-IT" sz="3200" i="1" dirty="0"/>
              <a:t>sūtra</a:t>
            </a:r>
            <a:r>
              <a:rPr lang="it-IT" sz="3200" dirty="0"/>
              <a:t> contenuti nei </a:t>
            </a:r>
            <a:r>
              <a:rPr lang="it-IT" sz="3200" i="1" dirty="0"/>
              <a:t>Nikāya</a:t>
            </a:r>
            <a:r>
              <a:rPr lang="it-IT" sz="3200" dirty="0"/>
              <a:t> e negli </a:t>
            </a:r>
            <a:r>
              <a:rPr lang="it-IT" sz="3200" i="1" dirty="0"/>
              <a:t>Āgama</a:t>
            </a:r>
            <a:r>
              <a:rPr lang="it-IT" sz="3200" dirty="0"/>
              <a:t>.</a:t>
            </a:r>
          </a:p>
          <a:p>
            <a:r>
              <a:rPr lang="it-IT" sz="3200" dirty="0"/>
              <a:t>Alcuni di essi sono autobiografici; il Buddha stesso ci racconta dettagli della sua ricerca spirituale. Ne esamineremo alcuni man mano che andiamo avanti.</a:t>
            </a:r>
            <a:endParaRPr lang="en-GB" sz="3200" dirty="0"/>
          </a:p>
        </p:txBody>
      </p:sp>
    </p:spTree>
    <p:extLst>
      <p:ext uri="{BB962C8B-B14F-4D97-AF65-F5344CB8AC3E}">
        <p14:creationId xmlns:p14="http://schemas.microsoft.com/office/powerpoint/2010/main" val="3715464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D0613-DE5C-E116-052A-6C0AD6B2485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BC54077-62A2-6F1E-16F9-CCDD65D70538}"/>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fonti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5D1009E5-A92D-A268-381D-0BA9CEE237ED}"/>
              </a:ext>
            </a:extLst>
          </p:cNvPr>
          <p:cNvSpPr>
            <a:spLocks noGrp="1"/>
          </p:cNvSpPr>
          <p:nvPr>
            <p:ph idx="1"/>
          </p:nvPr>
        </p:nvSpPr>
        <p:spPr/>
        <p:txBody>
          <a:bodyPr>
            <a:normAutofit lnSpcReduction="10000"/>
          </a:bodyPr>
          <a:lstStyle/>
          <a:p>
            <a:r>
              <a:rPr lang="it-IT" sz="2800" dirty="0"/>
              <a:t>Un’altra sono i Vinaya.</a:t>
            </a:r>
          </a:p>
          <a:p>
            <a:r>
              <a:rPr lang="it-IT" sz="2800" dirty="0"/>
              <a:t>I Vinaya sono pieni di storie riguardanti il Buddha e i suoi discepoli e la fondazione dei due ordini monastici maschile e femminile.</a:t>
            </a:r>
          </a:p>
          <a:p>
            <a:r>
              <a:rPr lang="it-IT" sz="2800" dirty="0"/>
              <a:t>Le varie versioni dei Vinaya di solito iniziano con un resoconto del cammino spirituale del Buddha, della sua illuminazione e dell’inizio della sua predicazione fino alla fondazione degli ordini monastici, per poi procedere con le regole vere e proprie.</a:t>
            </a:r>
          </a:p>
        </p:txBody>
      </p:sp>
    </p:spTree>
    <p:extLst>
      <p:ext uri="{BB962C8B-B14F-4D97-AF65-F5344CB8AC3E}">
        <p14:creationId xmlns:p14="http://schemas.microsoft.com/office/powerpoint/2010/main" val="2956954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208D3-3043-0F15-4E84-883E30A8943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DD012DE-FBE2-4FDB-0D38-11A3551B73C4}"/>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fonti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7DBE84D1-1516-D72F-1DF8-18E99C75F380}"/>
              </a:ext>
            </a:extLst>
          </p:cNvPr>
          <p:cNvSpPr>
            <a:spLocks noGrp="1"/>
          </p:cNvSpPr>
          <p:nvPr>
            <p:ph idx="1"/>
          </p:nvPr>
        </p:nvSpPr>
        <p:spPr/>
        <p:txBody>
          <a:bodyPr>
            <a:normAutofit/>
          </a:bodyPr>
          <a:lstStyle/>
          <a:p>
            <a:r>
              <a:rPr lang="it-IT" sz="4000" dirty="0"/>
              <a:t>Ci sono variazioni cospicue nei dettagli, con aggiunta spesso di elementi mitici, ma comunque c’è una linea narrativa di base che si mantiene abbastanza costante nelle varie versioni.</a:t>
            </a:r>
            <a:endParaRPr lang="en-GB" sz="4000" dirty="0"/>
          </a:p>
        </p:txBody>
      </p:sp>
    </p:spTree>
    <p:extLst>
      <p:ext uri="{BB962C8B-B14F-4D97-AF65-F5344CB8AC3E}">
        <p14:creationId xmlns:p14="http://schemas.microsoft.com/office/powerpoint/2010/main" val="1321639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57AD3-1DFD-71D6-B198-6F4CD8E6FC0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8E11D59-0EC1-60E8-6D6C-5D24711797D2}"/>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fonti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A1712818-3582-918F-489F-B251FFD52311}"/>
              </a:ext>
            </a:extLst>
          </p:cNvPr>
          <p:cNvSpPr>
            <a:spLocks noGrp="1"/>
          </p:cNvSpPr>
          <p:nvPr>
            <p:ph idx="1"/>
          </p:nvPr>
        </p:nvSpPr>
        <p:spPr/>
        <p:txBody>
          <a:bodyPr>
            <a:normAutofit fontScale="92500"/>
          </a:bodyPr>
          <a:lstStyle/>
          <a:p>
            <a:r>
              <a:rPr lang="it-IT" sz="4000" dirty="0"/>
              <a:t>La terza fonte sono le biografie che sono state compilate secoli dopo i fatti e che presentano una storia della vita del Buddha estremamente articolata, e ormai fissa nei dettagli.</a:t>
            </a:r>
          </a:p>
          <a:p>
            <a:r>
              <a:rPr lang="it-IT" sz="4000" dirty="0"/>
              <a:t>Queste biografie hanno uno scopo agiografico e non pretendono di essere documenti storici né tali devono essere considerate.</a:t>
            </a:r>
            <a:endParaRPr lang="en-GB" sz="4000" dirty="0"/>
          </a:p>
        </p:txBody>
      </p:sp>
    </p:spTree>
    <p:extLst>
      <p:ext uri="{BB962C8B-B14F-4D97-AF65-F5344CB8AC3E}">
        <p14:creationId xmlns:p14="http://schemas.microsoft.com/office/powerpoint/2010/main" val="519206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B3514-8A9C-6EB3-D4D0-48ED9466ECE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D73FC49-631D-BCBC-FEFB-5DD8DD050977}"/>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fonti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406BC5C9-8840-AF9B-49FE-7BF610777416}"/>
              </a:ext>
            </a:extLst>
          </p:cNvPr>
          <p:cNvSpPr>
            <a:spLocks noGrp="1"/>
          </p:cNvSpPr>
          <p:nvPr>
            <p:ph idx="1"/>
          </p:nvPr>
        </p:nvSpPr>
        <p:spPr/>
        <p:txBody>
          <a:bodyPr>
            <a:normAutofit lnSpcReduction="10000"/>
          </a:bodyPr>
          <a:lstStyle/>
          <a:p>
            <a:r>
              <a:rPr lang="it-IT" sz="4000" dirty="0"/>
              <a:t>Non ci dilungheremo troppo nei dettagli che ognuno può facilmente trovare su Internet.</a:t>
            </a:r>
          </a:p>
          <a:p>
            <a:r>
              <a:rPr lang="it-IT" sz="4000" dirty="0"/>
              <a:t>Andremo invece ad esaminare alcuni punti essenziali della storia del Buddha che ci aiutano anche a capire i temi del suo insegnamento e lo scopo della pratica.</a:t>
            </a:r>
            <a:endParaRPr lang="en-GB" sz="4000" dirty="0"/>
          </a:p>
        </p:txBody>
      </p:sp>
    </p:spTree>
    <p:extLst>
      <p:ext uri="{BB962C8B-B14F-4D97-AF65-F5344CB8AC3E}">
        <p14:creationId xmlns:p14="http://schemas.microsoft.com/office/powerpoint/2010/main" val="1236768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8E591-E1B8-A5C5-3D02-E86329974FB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036A8A5-AA7C-BC20-97CF-6608E243FD12}"/>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fonti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986E64CC-8F7D-1949-71F8-2DA97DB65DE3}"/>
              </a:ext>
            </a:extLst>
          </p:cNvPr>
          <p:cNvSpPr>
            <a:spLocks noGrp="1"/>
          </p:cNvSpPr>
          <p:nvPr>
            <p:ph idx="1"/>
          </p:nvPr>
        </p:nvSpPr>
        <p:spPr/>
        <p:txBody>
          <a:bodyPr>
            <a:normAutofit/>
          </a:bodyPr>
          <a:lstStyle/>
          <a:p>
            <a:r>
              <a:rPr lang="it-IT" sz="4000" dirty="0"/>
              <a:t>Ci aiuteremo in questa analisi con i </a:t>
            </a:r>
            <a:r>
              <a:rPr lang="it-IT" sz="4000" i="1" dirty="0"/>
              <a:t>sūtra</a:t>
            </a:r>
            <a:r>
              <a:rPr lang="it-IT" sz="4000" dirty="0"/>
              <a:t> e con il libro di Bhikkhu Anālayo </a:t>
            </a:r>
            <a:r>
              <a:rPr lang="it-IT" sz="4000" i="1" dirty="0"/>
              <a:t>A</a:t>
            </a:r>
            <a:r>
              <a:rPr lang="it-IT" sz="4000" dirty="0"/>
              <a:t> </a:t>
            </a:r>
            <a:r>
              <a:rPr lang="it-IT" sz="4000" i="1" dirty="0" err="1"/>
              <a:t>Meditator’s</a:t>
            </a:r>
            <a:r>
              <a:rPr lang="it-IT" sz="4000" i="1" dirty="0"/>
              <a:t> Life of the Buddha</a:t>
            </a:r>
            <a:r>
              <a:rPr lang="it-IT" sz="4000" dirty="0"/>
              <a:t>, uscito in traduzione italiana per </a:t>
            </a:r>
            <a:r>
              <a:rPr lang="it-IT" sz="4000" dirty="0" err="1"/>
              <a:t>Ubiliber</a:t>
            </a:r>
            <a:r>
              <a:rPr lang="it-IT" sz="4000" dirty="0"/>
              <a:t> nel 2025 con il titolo </a:t>
            </a:r>
            <a:r>
              <a:rPr lang="it-IT" sz="4000" i="1" dirty="0"/>
              <a:t>Una Vita Meditativa del Buddha</a:t>
            </a:r>
            <a:r>
              <a:rPr lang="it-IT" sz="4000" dirty="0"/>
              <a:t>. </a:t>
            </a:r>
            <a:endParaRPr lang="en-GB" sz="4000" dirty="0"/>
          </a:p>
        </p:txBody>
      </p:sp>
    </p:spTree>
    <p:extLst>
      <p:ext uri="{BB962C8B-B14F-4D97-AF65-F5344CB8AC3E}">
        <p14:creationId xmlns:p14="http://schemas.microsoft.com/office/powerpoint/2010/main" val="3781183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D0C8D-6A4E-EEEB-4E2C-C35981A5BB8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FF52BA4-284C-B67A-6E56-B2E9A56C93AC}"/>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date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CB22F0F-4A9A-FDEB-3880-B22BAE8267CD}"/>
              </a:ext>
            </a:extLst>
          </p:cNvPr>
          <p:cNvSpPr>
            <a:spLocks noGrp="1"/>
          </p:cNvSpPr>
          <p:nvPr>
            <p:ph idx="1"/>
          </p:nvPr>
        </p:nvSpPr>
        <p:spPr/>
        <p:txBody>
          <a:bodyPr>
            <a:normAutofit/>
          </a:bodyPr>
          <a:lstStyle/>
          <a:p>
            <a:r>
              <a:rPr lang="it-IT" sz="4000" dirty="0"/>
              <a:t>Spendiamo due parole sulla datazione della vita del Buddha.</a:t>
            </a:r>
          </a:p>
          <a:p>
            <a:r>
              <a:rPr lang="it-IT" sz="4000" dirty="0"/>
              <a:t>In genere, la datazione degli eventi della storia indiana è estremamente complessa, per cui, anche in questo caso, ci sono più opinioni differenti. </a:t>
            </a:r>
            <a:endParaRPr lang="en-GB" sz="4000" dirty="0"/>
          </a:p>
        </p:txBody>
      </p:sp>
    </p:spTree>
    <p:extLst>
      <p:ext uri="{BB962C8B-B14F-4D97-AF65-F5344CB8AC3E}">
        <p14:creationId xmlns:p14="http://schemas.microsoft.com/office/powerpoint/2010/main" val="245143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6AE72-3E3E-6D6E-8995-B04C9101575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A96AB36-0A92-8F36-D0FC-BFE31D715F86}"/>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date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F7E67962-C7DB-4A83-4716-336E7A880F10}"/>
              </a:ext>
            </a:extLst>
          </p:cNvPr>
          <p:cNvSpPr>
            <a:spLocks noGrp="1"/>
          </p:cNvSpPr>
          <p:nvPr>
            <p:ph idx="1"/>
          </p:nvPr>
        </p:nvSpPr>
        <p:spPr/>
        <p:txBody>
          <a:bodyPr>
            <a:normAutofit fontScale="92500"/>
          </a:bodyPr>
          <a:lstStyle/>
          <a:p>
            <a:r>
              <a:rPr lang="it-IT" sz="4000" dirty="0"/>
              <a:t>La nascita e la morte del Buddha vengono definite in relazione con l’incoronazione del re Aśoka, il primo sovrano della dinastia Maurya.</a:t>
            </a:r>
          </a:p>
          <a:p>
            <a:r>
              <a:rPr lang="it-IT" sz="4000" dirty="0"/>
              <a:t>Secondo le cronache singalesi, Aśoka fu incoronato nel 326 a.C., mentre secondo le fonti greche la sua incoronazione avvenne nel 268 a.C.</a:t>
            </a:r>
            <a:endParaRPr lang="en-GB" sz="4000" dirty="0"/>
          </a:p>
        </p:txBody>
      </p:sp>
    </p:spTree>
    <p:extLst>
      <p:ext uri="{BB962C8B-B14F-4D97-AF65-F5344CB8AC3E}">
        <p14:creationId xmlns:p14="http://schemas.microsoft.com/office/powerpoint/2010/main" val="1143296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0A28D-EFEA-5552-CE3F-ECAAE400C94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3523171-7DE9-3D95-2C48-8B5F5523D8E2}"/>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date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6F78A40-B063-2DD8-C024-E61A8350C90B}"/>
              </a:ext>
            </a:extLst>
          </p:cNvPr>
          <p:cNvSpPr>
            <a:spLocks noGrp="1"/>
          </p:cNvSpPr>
          <p:nvPr>
            <p:ph idx="1"/>
          </p:nvPr>
        </p:nvSpPr>
        <p:spPr/>
        <p:txBody>
          <a:bodyPr>
            <a:normAutofit/>
          </a:bodyPr>
          <a:lstStyle/>
          <a:p>
            <a:r>
              <a:rPr lang="it-IT" sz="4000" dirty="0"/>
              <a:t>Esistono due tipi di cronologie, una detta «lunga» che pone la morte del Buddha 218 anni prima dell’incoronazione di Aśoka, e una detta «corta» che pone la morte del Buddha 100 anni prima dell’incoronazione di Aśoka.</a:t>
            </a:r>
            <a:endParaRPr lang="en-GB" sz="4000" dirty="0"/>
          </a:p>
        </p:txBody>
      </p:sp>
    </p:spTree>
    <p:extLst>
      <p:ext uri="{BB962C8B-B14F-4D97-AF65-F5344CB8AC3E}">
        <p14:creationId xmlns:p14="http://schemas.microsoft.com/office/powerpoint/2010/main" val="1015383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95E19-2BC0-4277-AE38-FF827E16DD1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DCF603D-67F1-3D50-912B-66045664379D}"/>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date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C768EA3-8099-8F74-D163-5209AA2F2865}"/>
              </a:ext>
            </a:extLst>
          </p:cNvPr>
          <p:cNvSpPr>
            <a:spLocks noGrp="1"/>
          </p:cNvSpPr>
          <p:nvPr>
            <p:ph idx="1"/>
          </p:nvPr>
        </p:nvSpPr>
        <p:spPr/>
        <p:txBody>
          <a:bodyPr>
            <a:normAutofit/>
          </a:bodyPr>
          <a:lstStyle/>
          <a:p>
            <a:r>
              <a:rPr lang="it-IT" sz="4000" dirty="0"/>
              <a:t>Visto che in genere tutti concordano che il Buddha visse 80 anni, le date sono le seguenti:</a:t>
            </a:r>
            <a:endParaRPr lang="en-GB" sz="4000" dirty="0"/>
          </a:p>
        </p:txBody>
      </p:sp>
    </p:spTree>
    <p:extLst>
      <p:ext uri="{BB962C8B-B14F-4D97-AF65-F5344CB8AC3E}">
        <p14:creationId xmlns:p14="http://schemas.microsoft.com/office/powerpoint/2010/main" val="1199830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D16DD53F-470E-DF8B-E5ED-FA3118DC92DC}"/>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date</a:t>
            </a:r>
            <a:endParaRPr lang="en-GB" sz="4400" cap="none" dirty="0">
              <a:latin typeface="Georgia Pro Cond Semibold" panose="02040706050405020303" pitchFamily="18" charset="0"/>
            </a:endParaRPr>
          </a:p>
        </p:txBody>
      </p:sp>
      <p:graphicFrame>
        <p:nvGraphicFramePr>
          <p:cNvPr id="7" name="Segnaposto contenuto 6">
            <a:extLst>
              <a:ext uri="{FF2B5EF4-FFF2-40B4-BE49-F238E27FC236}">
                <a16:creationId xmlns:a16="http://schemas.microsoft.com/office/drawing/2014/main" id="{FA4B6E4D-81F1-E6C4-F4BA-EAB72D1D4074}"/>
              </a:ext>
            </a:extLst>
          </p:cNvPr>
          <p:cNvGraphicFramePr>
            <a:graphicFrameLocks noGrp="1"/>
          </p:cNvGraphicFramePr>
          <p:nvPr>
            <p:ph idx="1"/>
            <p:extLst>
              <p:ext uri="{D42A27DB-BD31-4B8C-83A1-F6EECF244321}">
                <p14:modId xmlns:p14="http://schemas.microsoft.com/office/powerpoint/2010/main" val="2939823075"/>
              </p:ext>
            </p:extLst>
          </p:nvPr>
        </p:nvGraphicFramePr>
        <p:xfrm>
          <a:off x="483755" y="1569016"/>
          <a:ext cx="11018576" cy="4781680"/>
        </p:xfrm>
        <a:graphic>
          <a:graphicData uri="http://schemas.openxmlformats.org/drawingml/2006/table">
            <a:tbl>
              <a:tblPr firstRow="1" bandRow="1">
                <a:tableStyleId>{5C22544A-7EE6-4342-B048-85BDC9FD1C3A}</a:tableStyleId>
              </a:tblPr>
              <a:tblGrid>
                <a:gridCol w="2754644">
                  <a:extLst>
                    <a:ext uri="{9D8B030D-6E8A-4147-A177-3AD203B41FA5}">
                      <a16:colId xmlns:a16="http://schemas.microsoft.com/office/drawing/2014/main" val="158982472"/>
                    </a:ext>
                  </a:extLst>
                </a:gridCol>
                <a:gridCol w="2754644">
                  <a:extLst>
                    <a:ext uri="{9D8B030D-6E8A-4147-A177-3AD203B41FA5}">
                      <a16:colId xmlns:a16="http://schemas.microsoft.com/office/drawing/2014/main" val="947554559"/>
                    </a:ext>
                  </a:extLst>
                </a:gridCol>
                <a:gridCol w="2754644">
                  <a:extLst>
                    <a:ext uri="{9D8B030D-6E8A-4147-A177-3AD203B41FA5}">
                      <a16:colId xmlns:a16="http://schemas.microsoft.com/office/drawing/2014/main" val="1515420027"/>
                    </a:ext>
                  </a:extLst>
                </a:gridCol>
                <a:gridCol w="2754644">
                  <a:extLst>
                    <a:ext uri="{9D8B030D-6E8A-4147-A177-3AD203B41FA5}">
                      <a16:colId xmlns:a16="http://schemas.microsoft.com/office/drawing/2014/main" val="4150195412"/>
                    </a:ext>
                  </a:extLst>
                </a:gridCol>
              </a:tblGrid>
              <a:tr h="1195420">
                <a:tc>
                  <a:txBody>
                    <a:bodyPr/>
                    <a:lstStyle/>
                    <a:p>
                      <a:r>
                        <a:rPr lang="it-IT" dirty="0">
                          <a:solidFill>
                            <a:schemeClr val="tx1"/>
                          </a:solidFill>
                        </a:rPr>
                        <a:t>Riferimento</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Nascita del Buddha</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Parinirvāṇa</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Incoronazione di A</a:t>
                      </a:r>
                      <a:r>
                        <a:rPr lang="it-IT" dirty="0">
                          <a:solidFill>
                            <a:schemeClr val="tx1"/>
                          </a:solidFill>
                          <a:latin typeface="Book Antiqua" panose="02040602050305030304" pitchFamily="18" charset="0"/>
                        </a:rPr>
                        <a:t>ś</a:t>
                      </a:r>
                      <a:r>
                        <a:rPr lang="it-IT" dirty="0">
                          <a:solidFill>
                            <a:schemeClr val="tx1"/>
                          </a:solidFill>
                        </a:rPr>
                        <a:t>oka</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6721324"/>
                  </a:ext>
                </a:extLst>
              </a:tr>
              <a:tr h="1195420">
                <a:tc>
                  <a:txBody>
                    <a:bodyPr/>
                    <a:lstStyle/>
                    <a:p>
                      <a:r>
                        <a:rPr lang="it-IT" dirty="0">
                          <a:solidFill>
                            <a:schemeClr val="tx1"/>
                          </a:solidFill>
                        </a:rPr>
                        <a:t>Fonti singalesi</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298 anni prima</a:t>
                      </a:r>
                    </a:p>
                    <a:p>
                      <a:r>
                        <a:rPr lang="it-IT" dirty="0">
                          <a:solidFill>
                            <a:schemeClr val="tx1"/>
                          </a:solidFill>
                        </a:rPr>
                        <a:t>624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218 anni prima</a:t>
                      </a:r>
                    </a:p>
                    <a:p>
                      <a:r>
                        <a:rPr lang="it-IT" dirty="0">
                          <a:solidFill>
                            <a:schemeClr val="tx1"/>
                          </a:solidFill>
                        </a:rPr>
                        <a:t>544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326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8141902"/>
                  </a:ext>
                </a:extLst>
              </a:tr>
              <a:tr h="1195420">
                <a:tc>
                  <a:txBody>
                    <a:bodyPr/>
                    <a:lstStyle/>
                    <a:p>
                      <a:r>
                        <a:rPr lang="it-IT" dirty="0">
                          <a:solidFill>
                            <a:schemeClr val="tx1"/>
                          </a:solidFill>
                        </a:rPr>
                        <a:t>Fonti greche</a:t>
                      </a:r>
                    </a:p>
                    <a:p>
                      <a:r>
                        <a:rPr lang="it-IT" dirty="0">
                          <a:solidFill>
                            <a:schemeClr val="tx1"/>
                          </a:solidFill>
                        </a:rPr>
                        <a:t>(studiosi occidentali e indiani)</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566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486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268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35630045"/>
                  </a:ext>
                </a:extLst>
              </a:tr>
              <a:tr h="1195420">
                <a:tc>
                  <a:txBody>
                    <a:bodyPr/>
                    <a:lstStyle/>
                    <a:p>
                      <a:r>
                        <a:rPr lang="it-IT" dirty="0">
                          <a:solidFill>
                            <a:schemeClr val="tx1"/>
                          </a:solidFill>
                        </a:rPr>
                        <a:t>Fonti cinesi e tibetane (Studiosi giapponesi </a:t>
                      </a:r>
                      <a:r>
                        <a:rPr lang="en-GB" dirty="0">
                          <a:solidFill>
                            <a:schemeClr val="tx1"/>
                          </a:solidFill>
                        </a:rPr>
                        <a:t>+</a:t>
                      </a:r>
                      <a:r>
                        <a:rPr lang="it-IT" dirty="0">
                          <a:solidFill>
                            <a:schemeClr val="tx1"/>
                          </a:solidFill>
                        </a:rPr>
                        <a:t> Heinz </a:t>
                      </a:r>
                      <a:r>
                        <a:rPr lang="it-IT" dirty="0" err="1">
                          <a:solidFill>
                            <a:schemeClr val="tx1"/>
                          </a:solidFill>
                        </a:rPr>
                        <a:t>Bechert</a:t>
                      </a:r>
                      <a:r>
                        <a:rPr lang="it-IT" dirty="0">
                          <a:solidFill>
                            <a:schemeClr val="tx1"/>
                          </a:solidFill>
                        </a:rPr>
                        <a:t>)</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180 anni prima</a:t>
                      </a:r>
                    </a:p>
                    <a:p>
                      <a:r>
                        <a:rPr lang="it-IT" dirty="0">
                          <a:solidFill>
                            <a:schemeClr val="tx1"/>
                          </a:solidFill>
                        </a:rPr>
                        <a:t>448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100 anni prima</a:t>
                      </a:r>
                    </a:p>
                    <a:p>
                      <a:r>
                        <a:rPr lang="it-IT" dirty="0">
                          <a:solidFill>
                            <a:schemeClr val="tx1"/>
                          </a:solidFill>
                        </a:rPr>
                        <a:t>368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268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3260474"/>
                  </a:ext>
                </a:extLst>
              </a:tr>
            </a:tbl>
          </a:graphicData>
        </a:graphic>
      </p:graphicFrame>
    </p:spTree>
    <p:extLst>
      <p:ext uri="{BB962C8B-B14F-4D97-AF65-F5344CB8AC3E}">
        <p14:creationId xmlns:p14="http://schemas.microsoft.com/office/powerpoint/2010/main" val="3974999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C593D-0D2F-9A1C-604A-C39DF2330C9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4896367-2A7E-25C7-992C-C83B11179A61}"/>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AC461640-E7D6-7CA3-660A-3A069025AC13}"/>
              </a:ext>
            </a:extLst>
          </p:cNvPr>
          <p:cNvSpPr>
            <a:spLocks noGrp="1"/>
          </p:cNvSpPr>
          <p:nvPr>
            <p:ph idx="1"/>
          </p:nvPr>
        </p:nvSpPr>
        <p:spPr/>
        <p:txBody>
          <a:bodyPr>
            <a:normAutofit/>
          </a:bodyPr>
          <a:lstStyle/>
          <a:p>
            <a:r>
              <a:rPr lang="it-IT" sz="4000" dirty="0"/>
              <a:t>Il Buddha faceva parte della tribù dei Śākya.</a:t>
            </a:r>
          </a:p>
          <a:p>
            <a:r>
              <a:rPr lang="it-IT" sz="4000" dirty="0"/>
              <a:t>I Śākya occupavano un piccolo territorio alle falde dell’Himalaya che governavano secondo un modello di repubblica aristocratica oligarchica. </a:t>
            </a:r>
            <a:endParaRPr lang="en-GB" sz="4000" dirty="0"/>
          </a:p>
        </p:txBody>
      </p:sp>
    </p:spTree>
    <p:extLst>
      <p:ext uri="{BB962C8B-B14F-4D97-AF65-F5344CB8AC3E}">
        <p14:creationId xmlns:p14="http://schemas.microsoft.com/office/powerpoint/2010/main" val="2924165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0FB33-5302-CA9B-FF45-1067B8A2AFA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20F669D-6D47-42CC-C36D-0567CADA1CD8}"/>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80E4DF7-8F8A-3E61-359B-4FEAC6B65E74}"/>
              </a:ext>
            </a:extLst>
          </p:cNvPr>
          <p:cNvSpPr>
            <a:spLocks noGrp="1"/>
          </p:cNvSpPr>
          <p:nvPr>
            <p:ph idx="1"/>
          </p:nvPr>
        </p:nvSpPr>
        <p:spPr/>
        <p:txBody>
          <a:bodyPr>
            <a:normAutofit fontScale="92500"/>
          </a:bodyPr>
          <a:lstStyle/>
          <a:p>
            <a:r>
              <a:rPr lang="it-IT" sz="4000" dirty="0"/>
              <a:t>Il padre del Buddha, Śuddhodana, era uno dei membri di questa oligarchia. Non quindi un re, come alcune biografie del Buddha dicono.</a:t>
            </a:r>
          </a:p>
          <a:p>
            <a:r>
              <a:rPr lang="it-IT" sz="4000" dirty="0"/>
              <a:t>Nelle leggende che si svilupparono in seguito, il Buddha, il cui nome era Siddharta Gautama, venne definito un «principe».</a:t>
            </a:r>
            <a:endParaRPr lang="en-GB" sz="4000" dirty="0"/>
          </a:p>
        </p:txBody>
      </p:sp>
    </p:spTree>
    <p:extLst>
      <p:ext uri="{BB962C8B-B14F-4D97-AF65-F5344CB8AC3E}">
        <p14:creationId xmlns:p14="http://schemas.microsoft.com/office/powerpoint/2010/main" val="3044203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2CBB4-7160-1879-796F-F669250C16B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E4A55DB-B2A4-8342-7808-F82C63793DEF}"/>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23C95716-FA23-B5AE-4C4B-D52B12D33C00}"/>
              </a:ext>
            </a:extLst>
          </p:cNvPr>
          <p:cNvSpPr>
            <a:spLocks noGrp="1"/>
          </p:cNvSpPr>
          <p:nvPr>
            <p:ph idx="1"/>
          </p:nvPr>
        </p:nvSpPr>
        <p:spPr/>
        <p:txBody>
          <a:bodyPr>
            <a:normAutofit/>
          </a:bodyPr>
          <a:lstStyle/>
          <a:p>
            <a:r>
              <a:rPr lang="it-IT" sz="4000" dirty="0"/>
              <a:t>Tuttavia, benché sicuramente godesse dei privilegi consentiti da ricchezza e potere, e questa è sicuramente una parte importante della sua storia, non era un principe nel senso che attribuiamo solitamente al termine.</a:t>
            </a:r>
            <a:endParaRPr lang="en-GB" sz="4000" dirty="0"/>
          </a:p>
        </p:txBody>
      </p:sp>
    </p:spTree>
    <p:extLst>
      <p:ext uri="{BB962C8B-B14F-4D97-AF65-F5344CB8AC3E}">
        <p14:creationId xmlns:p14="http://schemas.microsoft.com/office/powerpoint/2010/main" val="3270568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D9717-2F02-20CF-F9C9-8D1A1B38E75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E45C896-3425-267A-47DD-082F954CD3C0}"/>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F05F978E-731D-0EA2-17CE-FC76C7F19D6A}"/>
              </a:ext>
            </a:extLst>
          </p:cNvPr>
          <p:cNvSpPr>
            <a:spLocks noGrp="1"/>
          </p:cNvSpPr>
          <p:nvPr>
            <p:ph idx="1"/>
          </p:nvPr>
        </p:nvSpPr>
        <p:spPr/>
        <p:txBody>
          <a:bodyPr>
            <a:normAutofit/>
          </a:bodyPr>
          <a:lstStyle/>
          <a:p>
            <a:r>
              <a:rPr lang="it-IT" sz="4000" dirty="0"/>
              <a:t>La madre </a:t>
            </a:r>
            <a:r>
              <a:rPr lang="it-IT" sz="4000"/>
              <a:t>Māyā era l</a:t>
            </a:r>
            <a:r>
              <a:rPr lang="it-IT" sz="4000" dirty="0"/>
              <a:t>a</a:t>
            </a:r>
            <a:r>
              <a:rPr lang="it-IT" sz="4000"/>
              <a:t> </a:t>
            </a:r>
            <a:r>
              <a:rPr lang="it-IT" sz="4000" dirty="0"/>
              <a:t>figlia di uno degli oligarchi che governavano il vicino paese di </a:t>
            </a:r>
            <a:r>
              <a:rPr lang="it-IT" sz="4000" dirty="0" err="1"/>
              <a:t>Koliya</a:t>
            </a:r>
            <a:r>
              <a:rPr lang="it-IT" sz="4000" dirty="0"/>
              <a:t>. </a:t>
            </a:r>
          </a:p>
          <a:p>
            <a:endParaRPr lang="en-GB" sz="4000" dirty="0"/>
          </a:p>
        </p:txBody>
      </p:sp>
    </p:spTree>
    <p:extLst>
      <p:ext uri="{BB962C8B-B14F-4D97-AF65-F5344CB8AC3E}">
        <p14:creationId xmlns:p14="http://schemas.microsoft.com/office/powerpoint/2010/main" val="2929094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B4A38-71CE-D1E6-DA73-77CDFF93FF7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570C3CD-13CA-73FE-E311-0630AA0C8DD6}"/>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pic>
        <p:nvPicPr>
          <p:cNvPr id="5" name="Segnaposto contenuto 4" descr="Immagine che contiene testo, mappa, atlante, aqua&#10;&#10;Il contenuto generato dall'IA potrebbe non essere corretto.">
            <a:extLst>
              <a:ext uri="{FF2B5EF4-FFF2-40B4-BE49-F238E27FC236}">
                <a16:creationId xmlns:a16="http://schemas.microsoft.com/office/drawing/2014/main" id="{04A8CEC4-8519-3E81-0E89-C9485AA298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6427" y="1252728"/>
            <a:ext cx="7120126" cy="5489617"/>
          </a:xfrm>
        </p:spPr>
      </p:pic>
      <p:sp>
        <p:nvSpPr>
          <p:cNvPr id="7" name="CasellaDiTesto 6">
            <a:extLst>
              <a:ext uri="{FF2B5EF4-FFF2-40B4-BE49-F238E27FC236}">
                <a16:creationId xmlns:a16="http://schemas.microsoft.com/office/drawing/2014/main" id="{FB84552A-480B-79DA-1AF9-668D51F30081}"/>
              </a:ext>
            </a:extLst>
          </p:cNvPr>
          <p:cNvSpPr txBox="1"/>
          <p:nvPr/>
        </p:nvSpPr>
        <p:spPr>
          <a:xfrm>
            <a:off x="8430016" y="1997839"/>
            <a:ext cx="3118982" cy="1477328"/>
          </a:xfrm>
          <a:prstGeom prst="rect">
            <a:avLst/>
          </a:prstGeom>
          <a:noFill/>
        </p:spPr>
        <p:txBody>
          <a:bodyPr wrap="square">
            <a:spAutoFit/>
          </a:bodyPr>
          <a:lstStyle/>
          <a:p>
            <a:r>
              <a:rPr lang="en-GB" dirty="0"/>
              <a:t>By Avantiputra7 - Own work, CC BY-SA 3.0, https://commons.wikimedia.org/w/index.php?curid=33202412</a:t>
            </a:r>
          </a:p>
        </p:txBody>
      </p:sp>
    </p:spTree>
    <p:extLst>
      <p:ext uri="{BB962C8B-B14F-4D97-AF65-F5344CB8AC3E}">
        <p14:creationId xmlns:p14="http://schemas.microsoft.com/office/powerpoint/2010/main" val="939219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78895-619A-94CF-0CD5-FF623286F73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86235EF-24D1-7A60-BC76-268D2572AE05}"/>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pic>
        <p:nvPicPr>
          <p:cNvPr id="5" name="Segnaposto contenuto 4" descr="Immagine che contiene mappa, testo, atlante&#10;&#10;Il contenuto generato dall'IA potrebbe non essere corretto.">
            <a:extLst>
              <a:ext uri="{FF2B5EF4-FFF2-40B4-BE49-F238E27FC236}">
                <a16:creationId xmlns:a16="http://schemas.microsoft.com/office/drawing/2014/main" id="{6A827A11-03B1-E30D-A946-E7D8572CC6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7251" y="1481333"/>
            <a:ext cx="7987999" cy="4900613"/>
          </a:xfrm>
        </p:spPr>
      </p:pic>
      <p:sp>
        <p:nvSpPr>
          <p:cNvPr id="7" name="CasellaDiTesto 6">
            <a:extLst>
              <a:ext uri="{FF2B5EF4-FFF2-40B4-BE49-F238E27FC236}">
                <a16:creationId xmlns:a16="http://schemas.microsoft.com/office/drawing/2014/main" id="{5BA0F08B-0C83-0F21-A9B8-A91C316B45ED}"/>
              </a:ext>
            </a:extLst>
          </p:cNvPr>
          <p:cNvSpPr txBox="1"/>
          <p:nvPr/>
        </p:nvSpPr>
        <p:spPr>
          <a:xfrm>
            <a:off x="8906006" y="1807980"/>
            <a:ext cx="2738744" cy="3693319"/>
          </a:xfrm>
          <a:prstGeom prst="rect">
            <a:avLst/>
          </a:prstGeom>
          <a:noFill/>
        </p:spPr>
        <p:txBody>
          <a:bodyPr wrap="square">
            <a:spAutoFit/>
          </a:bodyPr>
          <a:lstStyle/>
          <a:p>
            <a:r>
              <a:rPr lang="en-GB" dirty="0"/>
              <a:t>By </a:t>
            </a:r>
            <a:r>
              <a:rPr lang="en-GB" dirty="0" err="1"/>
              <a:t>Antiquistik</a:t>
            </a:r>
            <a:r>
              <a:rPr lang="en-GB" dirty="0"/>
              <a:t> - Own work based on: Sharma, J. P. (1968) Republics in Ancient India, C. 1500 B.C.-500 B.C., Leiden, Netherlands: E. J. Brill, p. XVIII ISBN: 978-9-004-02015-3.Background from [1], CC BY-SA 4.0, https://commons.wikimedia.org/w/index.php?curid=119013818</a:t>
            </a:r>
          </a:p>
        </p:txBody>
      </p:sp>
    </p:spTree>
    <p:extLst>
      <p:ext uri="{BB962C8B-B14F-4D97-AF65-F5344CB8AC3E}">
        <p14:creationId xmlns:p14="http://schemas.microsoft.com/office/powerpoint/2010/main" val="1944371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D30F0-3FB3-69B3-F3CF-D8065DB6296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1184CB7-7991-0E26-3F18-7A7B17162AC0}"/>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B9E7120-3CB6-B66A-B9FA-382E6B90D283}"/>
              </a:ext>
            </a:extLst>
          </p:cNvPr>
          <p:cNvSpPr>
            <a:spLocks noGrp="1"/>
          </p:cNvSpPr>
          <p:nvPr>
            <p:ph idx="1"/>
          </p:nvPr>
        </p:nvSpPr>
        <p:spPr/>
        <p:txBody>
          <a:bodyPr>
            <a:normAutofit/>
          </a:bodyPr>
          <a:lstStyle/>
          <a:p>
            <a:pPr>
              <a:spcBef>
                <a:spcPts val="1200"/>
              </a:spcBef>
            </a:pPr>
            <a:r>
              <a:rPr lang="it-IT" sz="4000" dirty="0"/>
              <a:t>Il racconto del concepimento e delle nascita del Buddha è leggendario.</a:t>
            </a:r>
          </a:p>
          <a:p>
            <a:pPr>
              <a:spcBef>
                <a:spcPts val="1200"/>
              </a:spcBef>
            </a:pPr>
            <a:r>
              <a:rPr lang="it-IT" sz="4000" dirty="0"/>
              <a:t>La madre M</a:t>
            </a:r>
            <a:r>
              <a:rPr lang="it-IT" sz="4000" dirty="0">
                <a:latin typeface="Times New Roman" panose="02020603050405020304" pitchFamily="18" charset="0"/>
                <a:cs typeface="Times New Roman" panose="02020603050405020304" pitchFamily="18" charset="0"/>
              </a:rPr>
              <a:t>ā</a:t>
            </a:r>
            <a:r>
              <a:rPr lang="it-IT" sz="4000" dirty="0"/>
              <a:t>y</a:t>
            </a:r>
            <a:r>
              <a:rPr lang="it-IT" sz="4000" dirty="0">
                <a:latin typeface="Times New Roman" panose="02020603050405020304" pitchFamily="18" charset="0"/>
                <a:cs typeface="Times New Roman" panose="02020603050405020304" pitchFamily="18" charset="0"/>
              </a:rPr>
              <a:t>ā</a:t>
            </a:r>
            <a:r>
              <a:rPr lang="it-IT" sz="4000" dirty="0"/>
              <a:t> rimase incinta dopo aver sognato un elefante bianco che le entrava dal fianco destro.</a:t>
            </a:r>
          </a:p>
          <a:p>
            <a:endParaRPr lang="en-GB" sz="4000" dirty="0"/>
          </a:p>
        </p:txBody>
      </p:sp>
    </p:spTree>
    <p:extLst>
      <p:ext uri="{BB962C8B-B14F-4D97-AF65-F5344CB8AC3E}">
        <p14:creationId xmlns:p14="http://schemas.microsoft.com/office/powerpoint/2010/main" val="1303631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9E7D4-67D3-9C5D-CC06-215D51896C9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A5427C1-F53F-B6DC-E479-E6CD22A4AFBC}"/>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9C57D638-BA9A-BFEA-B57E-A61B3AFAFB42}"/>
              </a:ext>
            </a:extLst>
          </p:cNvPr>
          <p:cNvSpPr>
            <a:spLocks noGrp="1"/>
          </p:cNvSpPr>
          <p:nvPr>
            <p:ph idx="1"/>
          </p:nvPr>
        </p:nvSpPr>
        <p:spPr/>
        <p:txBody>
          <a:bodyPr>
            <a:normAutofit/>
          </a:bodyPr>
          <a:lstStyle/>
          <a:p>
            <a:pPr>
              <a:spcBef>
                <a:spcPts val="1200"/>
              </a:spcBef>
            </a:pPr>
            <a:r>
              <a:rPr lang="it-IT" sz="4000" dirty="0"/>
              <a:t>Mentre tornava alla casa paterna per partorire, arrivata al Parco di Lumbini (oggigiorno in Nepal) diede miracolosamente alla luce Siddharta dal fianco destro, sostenendosi ad un ramo di un albero </a:t>
            </a:r>
            <a:r>
              <a:rPr lang="it-IT" sz="4000" i="1" dirty="0"/>
              <a:t>s</a:t>
            </a:r>
            <a:r>
              <a:rPr lang="it-IT" sz="4000" i="1" dirty="0">
                <a:latin typeface="Times New Roman" panose="02020603050405020304" pitchFamily="18" charset="0"/>
                <a:cs typeface="Times New Roman" panose="02020603050405020304" pitchFamily="18" charset="0"/>
              </a:rPr>
              <a:t>ā</a:t>
            </a:r>
            <a:r>
              <a:rPr lang="it-IT" sz="4000" i="1" dirty="0"/>
              <a:t>la</a:t>
            </a:r>
            <a:r>
              <a:rPr lang="it-IT" sz="4000" dirty="0"/>
              <a:t>.</a:t>
            </a:r>
          </a:p>
          <a:p>
            <a:endParaRPr lang="en-GB" sz="4000" dirty="0"/>
          </a:p>
        </p:txBody>
      </p:sp>
    </p:spTree>
    <p:extLst>
      <p:ext uri="{BB962C8B-B14F-4D97-AF65-F5344CB8AC3E}">
        <p14:creationId xmlns:p14="http://schemas.microsoft.com/office/powerpoint/2010/main" val="2720172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0B433-6B15-FDC3-041C-E7292BBF8F3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4407153-3AF3-FEB0-2564-4E4EC6BC841D}"/>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pic>
        <p:nvPicPr>
          <p:cNvPr id="5" name="Segnaposto contenuto 4" descr="Immagine che contiene dipinto, disegno, arte, illustrazione&#10;&#10;Il contenuto generato dall'IA potrebbe non essere corretto.">
            <a:extLst>
              <a:ext uri="{FF2B5EF4-FFF2-40B4-BE49-F238E27FC236}">
                <a16:creationId xmlns:a16="http://schemas.microsoft.com/office/drawing/2014/main" id="{3A4C8E6E-A516-07BC-8F69-42AAACAE03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9768" y="1252728"/>
            <a:ext cx="7677231" cy="4900613"/>
          </a:xfrm>
        </p:spPr>
      </p:pic>
      <p:sp>
        <p:nvSpPr>
          <p:cNvPr id="7" name="CasellaDiTesto 6">
            <a:extLst>
              <a:ext uri="{FF2B5EF4-FFF2-40B4-BE49-F238E27FC236}">
                <a16:creationId xmlns:a16="http://schemas.microsoft.com/office/drawing/2014/main" id="{6DDA5F0C-7C1E-EC1E-96BF-2728AC13214F}"/>
              </a:ext>
            </a:extLst>
          </p:cNvPr>
          <p:cNvSpPr txBox="1"/>
          <p:nvPr/>
        </p:nvSpPr>
        <p:spPr>
          <a:xfrm>
            <a:off x="8724900" y="2460536"/>
            <a:ext cx="2921000" cy="1754326"/>
          </a:xfrm>
          <a:prstGeom prst="rect">
            <a:avLst/>
          </a:prstGeom>
          <a:noFill/>
        </p:spPr>
        <p:txBody>
          <a:bodyPr wrap="square">
            <a:spAutoFit/>
          </a:bodyPr>
          <a:lstStyle/>
          <a:p>
            <a:r>
              <a:rPr lang="en-GB" dirty="0"/>
              <a:t>By myself - Picture of a painting in a Laotian Temple, CC BY-SA 3.0, https://commons.wikimedia.org/w/index.php?curid=807256</a:t>
            </a:r>
          </a:p>
        </p:txBody>
      </p:sp>
    </p:spTree>
    <p:extLst>
      <p:ext uri="{BB962C8B-B14F-4D97-AF65-F5344CB8AC3E}">
        <p14:creationId xmlns:p14="http://schemas.microsoft.com/office/powerpoint/2010/main" val="3633745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7223C-EA5A-D31C-1F04-3E4B2BE01D7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15FC448-4D9F-578F-3A6D-2CB292EA15C9}"/>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5F6BAF94-33B6-3171-5F53-F37DBF21D95F}"/>
              </a:ext>
            </a:extLst>
          </p:cNvPr>
          <p:cNvSpPr>
            <a:spLocks noGrp="1"/>
          </p:cNvSpPr>
          <p:nvPr>
            <p:ph idx="1"/>
          </p:nvPr>
        </p:nvSpPr>
        <p:spPr/>
        <p:txBody>
          <a:bodyPr>
            <a:normAutofit/>
          </a:bodyPr>
          <a:lstStyle/>
          <a:p>
            <a:pPr>
              <a:spcBef>
                <a:spcPts val="1200"/>
              </a:spcBef>
            </a:pPr>
            <a:r>
              <a:rPr lang="it-IT" sz="4000" dirty="0"/>
              <a:t>La madre morì sette giorni dopo la sua nascita e Siddharta fu allevato a Kapilavastu dalla zia Mahāprajāpatī, che poi diverrà la prima bhikṣuṇī della storia buddhista. </a:t>
            </a:r>
          </a:p>
          <a:p>
            <a:endParaRPr lang="en-GB" sz="4000" dirty="0"/>
          </a:p>
        </p:txBody>
      </p:sp>
    </p:spTree>
    <p:extLst>
      <p:ext uri="{BB962C8B-B14F-4D97-AF65-F5344CB8AC3E}">
        <p14:creationId xmlns:p14="http://schemas.microsoft.com/office/powerpoint/2010/main" val="1196095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991C3-57AE-54A5-189F-46A0BBD1735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0A8EB6B-1B0C-CB9F-4F33-033964878A6E}"/>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F50539A2-B16C-828C-EFFB-49C75923D1E3}"/>
              </a:ext>
            </a:extLst>
          </p:cNvPr>
          <p:cNvSpPr>
            <a:spLocks noGrp="1"/>
          </p:cNvSpPr>
          <p:nvPr>
            <p:ph idx="1"/>
          </p:nvPr>
        </p:nvSpPr>
        <p:spPr/>
        <p:txBody>
          <a:bodyPr>
            <a:normAutofit/>
          </a:bodyPr>
          <a:lstStyle/>
          <a:p>
            <a:pPr>
              <a:spcBef>
                <a:spcPts val="1200"/>
              </a:spcBef>
            </a:pPr>
            <a:r>
              <a:rPr lang="it-IT" sz="4000" dirty="0"/>
              <a:t>Ci sono ben pochi dettagli della fanciullezza e giovinezza del Buddha nelle scritture più antiche. Tutti i particolari più pittoreschi della storia sono stati aggiunti in seguito.</a:t>
            </a:r>
          </a:p>
          <a:p>
            <a:endParaRPr lang="en-GB" sz="4000" dirty="0"/>
          </a:p>
        </p:txBody>
      </p:sp>
    </p:spTree>
    <p:extLst>
      <p:ext uri="{BB962C8B-B14F-4D97-AF65-F5344CB8AC3E}">
        <p14:creationId xmlns:p14="http://schemas.microsoft.com/office/powerpoint/2010/main" val="898843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24698-BEA4-F31C-52C0-090B376643F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B7F037C-5636-D62C-F26A-8BD843C913A3}"/>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1726081-0C76-FF84-6692-0E4C56E2C233}"/>
              </a:ext>
            </a:extLst>
          </p:cNvPr>
          <p:cNvSpPr>
            <a:spLocks noGrp="1"/>
          </p:cNvSpPr>
          <p:nvPr>
            <p:ph idx="1"/>
          </p:nvPr>
        </p:nvSpPr>
        <p:spPr/>
        <p:txBody>
          <a:bodyPr>
            <a:normAutofit/>
          </a:bodyPr>
          <a:lstStyle/>
          <a:p>
            <a:pPr>
              <a:spcBef>
                <a:spcPts val="1200"/>
              </a:spcBef>
            </a:pPr>
            <a:r>
              <a:rPr lang="it-IT" sz="4000" dirty="0"/>
              <a:t>Siddhartha passò sicuramente una giovinezza priva di crucci e in mezzo agli agi.</a:t>
            </a:r>
          </a:p>
          <a:p>
            <a:pPr>
              <a:spcBef>
                <a:spcPts val="1200"/>
              </a:spcBef>
            </a:pPr>
            <a:r>
              <a:rPr lang="it-IT" sz="4000" dirty="0"/>
              <a:t>La leggenda vuole che il padre lo abbia fornito di tre palazzi per le tre stagioni, invernale, estiva e intermedia.</a:t>
            </a:r>
            <a:endParaRPr lang="en-GB" sz="4000" dirty="0"/>
          </a:p>
        </p:txBody>
      </p:sp>
    </p:spTree>
    <p:extLst>
      <p:ext uri="{BB962C8B-B14F-4D97-AF65-F5344CB8AC3E}">
        <p14:creationId xmlns:p14="http://schemas.microsoft.com/office/powerpoint/2010/main" val="3482315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4E4BC-A224-481B-A53B-35926A7098B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7397ADA-FFDE-FF8F-0FA0-5582D8AE5D0C}"/>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48268568-08A7-BC14-93D4-4471309EA0E6}"/>
              </a:ext>
            </a:extLst>
          </p:cNvPr>
          <p:cNvSpPr>
            <a:spLocks noGrp="1"/>
          </p:cNvSpPr>
          <p:nvPr>
            <p:ph idx="1"/>
          </p:nvPr>
        </p:nvSpPr>
        <p:spPr/>
        <p:txBody>
          <a:bodyPr>
            <a:normAutofit/>
          </a:bodyPr>
          <a:lstStyle/>
          <a:p>
            <a:pPr>
              <a:spcBef>
                <a:spcPts val="1200"/>
              </a:spcBef>
            </a:pPr>
            <a:r>
              <a:rPr lang="it-IT" sz="4000" dirty="0"/>
              <a:t>Fu sposato a Ya</a:t>
            </a:r>
            <a:r>
              <a:rPr lang="it-IT" sz="4000" dirty="0">
                <a:latin typeface="Book Antiqua" panose="02040602050305030304" pitchFamily="18" charset="0"/>
              </a:rPr>
              <a:t>ś</a:t>
            </a:r>
            <a:r>
              <a:rPr lang="it-IT" sz="4000" dirty="0"/>
              <a:t>odhar</a:t>
            </a:r>
            <a:r>
              <a:rPr lang="it-IT" sz="4000" dirty="0">
                <a:latin typeface="Times New Roman" panose="02020603050405020304" pitchFamily="18" charset="0"/>
                <a:cs typeface="Times New Roman" panose="02020603050405020304" pitchFamily="18" charset="0"/>
              </a:rPr>
              <a:t>ā</a:t>
            </a:r>
            <a:r>
              <a:rPr lang="it-IT" sz="4000" dirty="0"/>
              <a:t> che gli diede un figlio di nome Rāhula. ____ </a:t>
            </a:r>
            <a:endParaRPr lang="en-GB" sz="4000" dirty="0"/>
          </a:p>
        </p:txBody>
      </p:sp>
    </p:spTree>
    <p:extLst>
      <p:ext uri="{BB962C8B-B14F-4D97-AF65-F5344CB8AC3E}">
        <p14:creationId xmlns:p14="http://schemas.microsoft.com/office/powerpoint/2010/main" val="1799997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16498-5EDD-A372-33F0-01110F8A042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A011302-4C6C-0521-E65D-2CE96560C73D}"/>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E45DA35A-AECD-ED4C-16FA-AD23A7D381F0}"/>
              </a:ext>
            </a:extLst>
          </p:cNvPr>
          <p:cNvSpPr>
            <a:spLocks noGrp="1"/>
          </p:cNvSpPr>
          <p:nvPr>
            <p:ph idx="1"/>
          </p:nvPr>
        </p:nvSpPr>
        <p:spPr/>
        <p:txBody>
          <a:bodyPr>
            <a:normAutofit/>
          </a:bodyPr>
          <a:lstStyle/>
          <a:p>
            <a:pPr>
              <a:spcBef>
                <a:spcPts val="1200"/>
              </a:spcBef>
            </a:pPr>
            <a:r>
              <a:rPr lang="it-IT" sz="4000" dirty="0"/>
              <a:t>Ad un certo punto però, nonostante gli agi, il giovane Siddharta si trovò a doversi confrontare con la realtà dell’esistenza, ovvero il fatto che il corpo è soggetto a malattia, sofferenza, morte e dissoluzione.</a:t>
            </a:r>
            <a:endParaRPr lang="en-GB" sz="4000" dirty="0"/>
          </a:p>
        </p:txBody>
      </p:sp>
    </p:spTree>
    <p:extLst>
      <p:ext uri="{BB962C8B-B14F-4D97-AF65-F5344CB8AC3E}">
        <p14:creationId xmlns:p14="http://schemas.microsoft.com/office/powerpoint/2010/main" val="2822252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1AA21-BBE0-F55F-AF68-CD86CA29FFD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9365EDD-AB6C-53FB-A03C-4A3A4BB9F10A}"/>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A85B15D5-8760-F75E-83F2-32A65AF76C65}"/>
              </a:ext>
            </a:extLst>
          </p:cNvPr>
          <p:cNvSpPr>
            <a:spLocks noGrp="1"/>
          </p:cNvSpPr>
          <p:nvPr>
            <p:ph idx="1"/>
          </p:nvPr>
        </p:nvSpPr>
        <p:spPr/>
        <p:txBody>
          <a:bodyPr>
            <a:normAutofit fontScale="92500" lnSpcReduction="20000"/>
          </a:bodyPr>
          <a:lstStyle/>
          <a:p>
            <a:pPr>
              <a:spcBef>
                <a:spcPts val="1200"/>
              </a:spcBef>
            </a:pPr>
            <a:r>
              <a:rPr lang="it-IT" sz="4000" dirty="0"/>
              <a:t>La leggenda che si è sviluppata successivamente dice che fino all’età di 29 anni Siddharta era ignaro di tutto questo.</a:t>
            </a:r>
          </a:p>
          <a:p>
            <a:pPr>
              <a:spcBef>
                <a:spcPts val="1200"/>
              </a:spcBef>
            </a:pPr>
            <a:r>
              <a:rPr lang="it-IT" sz="4000" dirty="0"/>
              <a:t>Il padre, temendo, a seguito di una profezia, che egli rinunciasse a tutto e scegliesse la vita ascetica, lo aveva praticamente isolato dal mondo e fatto vivere in una bolla dorata dove tutto sembrava perfetto.</a:t>
            </a:r>
            <a:endParaRPr lang="en-GB" sz="4000" dirty="0"/>
          </a:p>
        </p:txBody>
      </p:sp>
    </p:spTree>
    <p:extLst>
      <p:ext uri="{BB962C8B-B14F-4D97-AF65-F5344CB8AC3E}">
        <p14:creationId xmlns:p14="http://schemas.microsoft.com/office/powerpoint/2010/main" val="1586808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915A7-A79D-D6AA-B1F2-48CDC00E5E8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B8EDB39-9EC9-6EA4-9CFC-698DB7CB2ECC}"/>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7966C53-1E9E-9309-4072-BE68B8F34274}"/>
              </a:ext>
            </a:extLst>
          </p:cNvPr>
          <p:cNvSpPr>
            <a:spLocks noGrp="1"/>
          </p:cNvSpPr>
          <p:nvPr>
            <p:ph idx="1"/>
          </p:nvPr>
        </p:nvSpPr>
        <p:spPr/>
        <p:txBody>
          <a:bodyPr>
            <a:normAutofit lnSpcReduction="10000"/>
          </a:bodyPr>
          <a:lstStyle/>
          <a:p>
            <a:pPr>
              <a:spcBef>
                <a:spcPts val="1200"/>
              </a:spcBef>
            </a:pPr>
            <a:r>
              <a:rPr lang="it-IT" sz="4000" dirty="0"/>
              <a:t>Un giorno Siddharta fu preso dal desiderio di vedere il mondo esterno e chiese al suo attendente e auriga </a:t>
            </a:r>
            <a:r>
              <a:rPr lang="it-IT" sz="4000" dirty="0" err="1"/>
              <a:t>Chandaka</a:t>
            </a:r>
            <a:r>
              <a:rPr lang="it-IT" sz="4000" dirty="0"/>
              <a:t> o </a:t>
            </a:r>
            <a:r>
              <a:rPr lang="it-IT" sz="4000" dirty="0" err="1"/>
              <a:t>Channa</a:t>
            </a:r>
            <a:r>
              <a:rPr lang="it-IT" sz="4000" dirty="0"/>
              <a:t> di accompagnarlo.</a:t>
            </a:r>
          </a:p>
          <a:p>
            <a:pPr>
              <a:spcBef>
                <a:spcPts val="1200"/>
              </a:spcBef>
            </a:pPr>
            <a:r>
              <a:rPr lang="it-IT" sz="4000" dirty="0"/>
              <a:t>Uscendo dalle porte della città vide un vecchio, un uomo afflitto da malattia ed infine un cadavere.</a:t>
            </a:r>
            <a:endParaRPr lang="en-GB" sz="4000" dirty="0"/>
          </a:p>
        </p:txBody>
      </p:sp>
    </p:spTree>
    <p:extLst>
      <p:ext uri="{BB962C8B-B14F-4D97-AF65-F5344CB8AC3E}">
        <p14:creationId xmlns:p14="http://schemas.microsoft.com/office/powerpoint/2010/main" val="1219861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4E947-AD44-4E6D-4A50-8DE2FFBF903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83853CF-A61D-041F-B18C-013C6798ADEE}"/>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14B30BB6-F98F-A145-E8C0-0751D01F2AF1}"/>
              </a:ext>
            </a:extLst>
          </p:cNvPr>
          <p:cNvSpPr>
            <a:spLocks noGrp="1"/>
          </p:cNvSpPr>
          <p:nvPr>
            <p:ph idx="1"/>
          </p:nvPr>
        </p:nvSpPr>
        <p:spPr/>
        <p:txBody>
          <a:bodyPr>
            <a:normAutofit/>
          </a:bodyPr>
          <a:lstStyle/>
          <a:p>
            <a:pPr>
              <a:spcBef>
                <a:spcPts val="1200"/>
              </a:spcBef>
            </a:pPr>
            <a:r>
              <a:rPr lang="it-IT" sz="4000" dirty="0" err="1"/>
              <a:t>Chandaka</a:t>
            </a:r>
            <a:r>
              <a:rPr lang="it-IT" sz="4000" dirty="0"/>
              <a:t> gli confermò che tutti, compresi i re, sono soggetti allo stesso destino.</a:t>
            </a:r>
          </a:p>
          <a:p>
            <a:pPr>
              <a:spcBef>
                <a:spcPts val="1200"/>
              </a:spcBef>
            </a:pPr>
            <a:r>
              <a:rPr lang="it-IT" sz="4000" dirty="0"/>
              <a:t>Infine, Siddharta incontrò uno </a:t>
            </a:r>
            <a:r>
              <a:rPr lang="it-IT" sz="4000" i="1" dirty="0"/>
              <a:t>śramaṇa</a:t>
            </a:r>
            <a:r>
              <a:rPr lang="it-IT" sz="4000" dirty="0"/>
              <a:t>, un asceta, e comprese che quello era il modo di trovare una soluzione al problema esistenziale.</a:t>
            </a:r>
            <a:endParaRPr lang="en-GB" sz="4000" dirty="0"/>
          </a:p>
        </p:txBody>
      </p:sp>
    </p:spTree>
    <p:extLst>
      <p:ext uri="{BB962C8B-B14F-4D97-AF65-F5344CB8AC3E}">
        <p14:creationId xmlns:p14="http://schemas.microsoft.com/office/powerpoint/2010/main" val="1516343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A1E86-6369-2C93-8F2C-7D47B7B102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DA1DFB9-2412-1FD2-67D1-8939238FF88A}"/>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Le origini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2D551AE4-5F8E-E1DB-51C3-5312BBCD0636}"/>
              </a:ext>
            </a:extLst>
          </p:cNvPr>
          <p:cNvSpPr>
            <a:spLocks noGrp="1"/>
          </p:cNvSpPr>
          <p:nvPr>
            <p:ph idx="1"/>
          </p:nvPr>
        </p:nvSpPr>
        <p:spPr/>
        <p:txBody>
          <a:bodyPr>
            <a:normAutofit fontScale="92500" lnSpcReduction="20000"/>
          </a:bodyPr>
          <a:lstStyle/>
          <a:p>
            <a:pPr>
              <a:spcBef>
                <a:spcPts val="1200"/>
              </a:spcBef>
            </a:pPr>
            <a:r>
              <a:rPr lang="it-IT" sz="4000" dirty="0"/>
              <a:t>È tuttavia chiaro dalle note biografiche incluse nei </a:t>
            </a:r>
            <a:r>
              <a:rPr lang="it-IT" sz="4000" i="1" dirty="0"/>
              <a:t>sūtra</a:t>
            </a:r>
            <a:r>
              <a:rPr lang="it-IT" sz="4000" dirty="0"/>
              <a:t> che il futuro Buddha era ben consapevole della situazione esistenziale umana fin da giovane. </a:t>
            </a:r>
          </a:p>
          <a:p>
            <a:pPr>
              <a:spcBef>
                <a:spcPts val="1200"/>
              </a:spcBef>
            </a:pPr>
            <a:r>
              <a:rPr lang="en-GB" sz="4000" dirty="0"/>
              <a:t>Il </a:t>
            </a:r>
            <a:r>
              <a:rPr lang="en-GB" sz="4000" dirty="0" err="1"/>
              <a:t>tema</a:t>
            </a:r>
            <a:r>
              <a:rPr lang="en-GB" sz="4000" dirty="0"/>
              <a:t> </a:t>
            </a:r>
            <a:r>
              <a:rPr lang="en-GB" sz="4000" dirty="0" err="1"/>
              <a:t>della</a:t>
            </a:r>
            <a:r>
              <a:rPr lang="en-GB" sz="4000" dirty="0"/>
              <a:t> </a:t>
            </a:r>
            <a:r>
              <a:rPr lang="en-GB" sz="4000" dirty="0" err="1"/>
              <a:t>sofferenza</a:t>
            </a:r>
            <a:r>
              <a:rPr lang="en-GB" sz="4000" dirty="0"/>
              <a:t> </a:t>
            </a:r>
            <a:r>
              <a:rPr lang="en-GB" sz="4000" dirty="0" err="1"/>
              <a:t>umana</a:t>
            </a:r>
            <a:r>
              <a:rPr lang="en-GB" sz="4000" dirty="0"/>
              <a:t> </a:t>
            </a:r>
            <a:r>
              <a:rPr lang="en-GB" sz="4000" dirty="0" err="1"/>
              <a:t>divenne</a:t>
            </a:r>
            <a:r>
              <a:rPr lang="en-GB" sz="4000" dirty="0"/>
              <a:t> sempre </a:t>
            </a:r>
            <a:r>
              <a:rPr lang="en-GB" sz="4000" dirty="0" err="1"/>
              <a:t>più</a:t>
            </a:r>
            <a:r>
              <a:rPr lang="en-GB" sz="4000" dirty="0"/>
              <a:t> </a:t>
            </a:r>
            <a:r>
              <a:rPr lang="en-GB" sz="4000" dirty="0" err="1"/>
              <a:t>pressante</a:t>
            </a:r>
            <a:r>
              <a:rPr lang="en-GB" sz="4000" dirty="0"/>
              <a:t> </a:t>
            </a:r>
            <a:r>
              <a:rPr lang="en-GB" sz="4000" dirty="0" err="1"/>
              <a:t>finché</a:t>
            </a:r>
            <a:r>
              <a:rPr lang="en-GB" sz="4000" dirty="0"/>
              <a:t> </a:t>
            </a:r>
            <a:r>
              <a:rPr lang="en-GB" sz="4000" dirty="0" err="1"/>
              <a:t>egli</a:t>
            </a:r>
            <a:r>
              <a:rPr lang="en-GB" sz="4000" dirty="0"/>
              <a:t> </a:t>
            </a:r>
            <a:r>
              <a:rPr lang="en-GB" sz="4000" dirty="0" err="1"/>
              <a:t>decise</a:t>
            </a:r>
            <a:r>
              <a:rPr lang="en-GB" sz="4000" dirty="0"/>
              <a:t> </a:t>
            </a:r>
            <a:r>
              <a:rPr lang="en-GB" sz="4000" dirty="0" err="1"/>
              <a:t>che</a:t>
            </a:r>
            <a:r>
              <a:rPr lang="en-GB" sz="4000" dirty="0"/>
              <a:t> </a:t>
            </a:r>
            <a:r>
              <a:rPr lang="en-GB" sz="4000" dirty="0" err="1"/>
              <a:t>avrebbe</a:t>
            </a:r>
            <a:r>
              <a:rPr lang="en-GB" sz="4000" dirty="0"/>
              <a:t> </a:t>
            </a:r>
            <a:r>
              <a:rPr lang="en-GB" sz="4000" dirty="0" err="1"/>
              <a:t>dedicato</a:t>
            </a:r>
            <a:r>
              <a:rPr lang="en-GB" sz="4000" dirty="0"/>
              <a:t> il resto </a:t>
            </a:r>
            <a:r>
              <a:rPr lang="en-GB" sz="4000" dirty="0" err="1"/>
              <a:t>della</a:t>
            </a:r>
            <a:r>
              <a:rPr lang="en-GB" sz="4000" dirty="0"/>
              <a:t> </a:t>
            </a:r>
            <a:r>
              <a:rPr lang="en-GB" sz="4000" dirty="0" err="1"/>
              <a:t>sua</a:t>
            </a:r>
            <a:r>
              <a:rPr lang="en-GB" sz="4000" dirty="0"/>
              <a:t> vita a </a:t>
            </a:r>
            <a:r>
              <a:rPr lang="en-GB" sz="4000" dirty="0" err="1"/>
              <a:t>cercare</a:t>
            </a:r>
            <a:r>
              <a:rPr lang="en-GB" sz="4000" dirty="0"/>
              <a:t> </a:t>
            </a:r>
            <a:r>
              <a:rPr lang="en-GB" sz="4000" dirty="0" err="1"/>
              <a:t>una</a:t>
            </a:r>
            <a:r>
              <a:rPr lang="en-GB" sz="4000" dirty="0"/>
              <a:t> </a:t>
            </a:r>
            <a:r>
              <a:rPr lang="en-GB" sz="4000" dirty="0" err="1"/>
              <a:t>soluzione</a:t>
            </a:r>
            <a:r>
              <a:rPr lang="en-GB" sz="4000" dirty="0"/>
              <a:t>.</a:t>
            </a:r>
          </a:p>
        </p:txBody>
      </p:sp>
    </p:spTree>
    <p:extLst>
      <p:ext uri="{BB962C8B-B14F-4D97-AF65-F5344CB8AC3E}">
        <p14:creationId xmlns:p14="http://schemas.microsoft.com/office/powerpoint/2010/main" val="2223971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C61D2-94B0-602D-F616-A0E8E4EA260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8FE5F53-09A3-89BC-3A9E-9D945A8BF18C}"/>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A648BCEE-C6C9-FD9C-3D09-8ACE3DB5861F}"/>
              </a:ext>
            </a:extLst>
          </p:cNvPr>
          <p:cNvSpPr>
            <a:spLocks noGrp="1"/>
          </p:cNvSpPr>
          <p:nvPr>
            <p:ph idx="1"/>
          </p:nvPr>
        </p:nvSpPr>
        <p:spPr/>
        <p:txBody>
          <a:bodyPr>
            <a:normAutofit/>
          </a:bodyPr>
          <a:lstStyle/>
          <a:p>
            <a:pPr>
              <a:spcBef>
                <a:spcPts val="1200"/>
              </a:spcBef>
            </a:pPr>
            <a:r>
              <a:rPr lang="it-IT" sz="4000" dirty="0"/>
              <a:t>Fin da secoli prima della nascita di Siddharta, esisteva in India il movimento degli asceti, </a:t>
            </a:r>
            <a:r>
              <a:rPr lang="it-IT" sz="4000" i="1" dirty="0"/>
              <a:t>śramaṇa</a:t>
            </a:r>
            <a:r>
              <a:rPr lang="it-IT" sz="4000" dirty="0"/>
              <a:t>, che di solito conducevano vita itinerante da soli oppure in consorzio con altri che seguivano gli stessi insegnamenti.</a:t>
            </a:r>
            <a:endParaRPr lang="en-GB" sz="4000" dirty="0"/>
          </a:p>
        </p:txBody>
      </p:sp>
    </p:spTree>
    <p:extLst>
      <p:ext uri="{BB962C8B-B14F-4D97-AF65-F5344CB8AC3E}">
        <p14:creationId xmlns:p14="http://schemas.microsoft.com/office/powerpoint/2010/main" val="811688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B1B98-A731-1E1A-B741-86A13C4F7FD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8BF10B1-9808-0519-B383-90150583B27F}"/>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BA2E71E-AC8E-955A-626E-54158ED66069}"/>
              </a:ext>
            </a:extLst>
          </p:cNvPr>
          <p:cNvSpPr>
            <a:spLocks noGrp="1"/>
          </p:cNvSpPr>
          <p:nvPr>
            <p:ph idx="1"/>
          </p:nvPr>
        </p:nvSpPr>
        <p:spPr/>
        <p:txBody>
          <a:bodyPr>
            <a:normAutofit/>
          </a:bodyPr>
          <a:lstStyle/>
          <a:p>
            <a:pPr>
              <a:spcBef>
                <a:spcPts val="1200"/>
              </a:spcBef>
            </a:pPr>
            <a:r>
              <a:rPr lang="it-IT" sz="4000" dirty="0"/>
              <a:t>Gli </a:t>
            </a:r>
            <a:r>
              <a:rPr lang="it-IT" sz="4000" i="1" dirty="0"/>
              <a:t>śramaṇa</a:t>
            </a:r>
            <a:r>
              <a:rPr lang="it-IT" sz="4000" dirty="0"/>
              <a:t> si situavano di solito al di fuori della religione vedica e brahmanica.</a:t>
            </a:r>
          </a:p>
          <a:p>
            <a:pPr>
              <a:spcBef>
                <a:spcPts val="1200"/>
              </a:spcBef>
            </a:pPr>
            <a:r>
              <a:rPr lang="it-IT" sz="4000" dirty="0"/>
              <a:t>Al tempo del Buddha, sembra che ci fossero sei principali scuole ascetiche, ognuna guidata da una figura carismatica e con differenze dottrinali notevoli.</a:t>
            </a:r>
            <a:endParaRPr lang="en-GB" sz="4000" dirty="0"/>
          </a:p>
        </p:txBody>
      </p:sp>
    </p:spTree>
    <p:extLst>
      <p:ext uri="{BB962C8B-B14F-4D97-AF65-F5344CB8AC3E}">
        <p14:creationId xmlns:p14="http://schemas.microsoft.com/office/powerpoint/2010/main" val="998158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66B96-0900-11C0-AD57-9099B5B7A0C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F4576CC-8236-E996-EB22-779B02A41923}"/>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E6DC949F-8817-EAEE-E445-786E58B3EBBB}"/>
              </a:ext>
            </a:extLst>
          </p:cNvPr>
          <p:cNvSpPr>
            <a:spLocks noGrp="1"/>
          </p:cNvSpPr>
          <p:nvPr>
            <p:ph idx="1"/>
          </p:nvPr>
        </p:nvSpPr>
        <p:spPr/>
        <p:txBody>
          <a:bodyPr>
            <a:normAutofit/>
          </a:bodyPr>
          <a:lstStyle/>
          <a:p>
            <a:pPr>
              <a:spcBef>
                <a:spcPts val="1200"/>
              </a:spcBef>
            </a:pPr>
            <a:r>
              <a:rPr lang="it-IT" sz="4000" dirty="0"/>
              <a:t>Siddharta decise quindi di abbandonare tutto e dedicarsi alla vita ascetica alla ricerca di una risposta al problema esistenziale.</a:t>
            </a:r>
            <a:endParaRPr lang="en-GB" sz="4000" dirty="0"/>
          </a:p>
        </p:txBody>
      </p:sp>
    </p:spTree>
    <p:extLst>
      <p:ext uri="{BB962C8B-B14F-4D97-AF65-F5344CB8AC3E}">
        <p14:creationId xmlns:p14="http://schemas.microsoft.com/office/powerpoint/2010/main" val="456997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EA7AA-AFD4-BB39-7142-45B89A9EA4F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F540C6E-1DEB-4DE4-82B4-1E0AE5864C4B}"/>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10D45C5-4B06-4C60-E5D9-F7B6F8C41CB1}"/>
              </a:ext>
            </a:extLst>
          </p:cNvPr>
          <p:cNvSpPr>
            <a:spLocks noGrp="1"/>
          </p:cNvSpPr>
          <p:nvPr>
            <p:ph idx="1"/>
          </p:nvPr>
        </p:nvSpPr>
        <p:spPr/>
        <p:txBody>
          <a:bodyPr>
            <a:normAutofit fontScale="92500" lnSpcReduction="20000"/>
          </a:bodyPr>
          <a:lstStyle/>
          <a:p>
            <a:pPr>
              <a:spcBef>
                <a:spcPts val="1200"/>
              </a:spcBef>
            </a:pPr>
            <a:r>
              <a:rPr lang="it-IT" sz="4000" dirty="0"/>
              <a:t>Anche qui, la leggenda e il racconto biografico differiscono.</a:t>
            </a:r>
          </a:p>
          <a:p>
            <a:pPr>
              <a:spcBef>
                <a:spcPts val="1200"/>
              </a:spcBef>
            </a:pPr>
            <a:r>
              <a:rPr lang="it-IT" sz="4000" dirty="0"/>
              <a:t>La leggenda racconta che il futuro Buddha, dopo un silenzioso addio alla moglie e al figlio appena nato che dormivano inconsapevoli della sua presenza, si dileguò nel cuore della notte accompagnato solo dal fedele </a:t>
            </a:r>
            <a:r>
              <a:rPr lang="it-IT" sz="4000" dirty="0" err="1"/>
              <a:t>Chandaka</a:t>
            </a:r>
            <a:r>
              <a:rPr lang="it-IT" sz="4000" dirty="0"/>
              <a:t>. </a:t>
            </a:r>
            <a:endParaRPr lang="en-GB" sz="4000" dirty="0"/>
          </a:p>
        </p:txBody>
      </p:sp>
    </p:spTree>
    <p:extLst>
      <p:ext uri="{BB962C8B-B14F-4D97-AF65-F5344CB8AC3E}">
        <p14:creationId xmlns:p14="http://schemas.microsoft.com/office/powerpoint/2010/main" val="17387813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E8C6F-7173-9C22-CF9E-1D61EC06966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CD867F6-4EF5-C5D1-0247-0BC984E8F16D}"/>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4922673E-FCAA-B42B-6548-899A625DC6A2}"/>
              </a:ext>
            </a:extLst>
          </p:cNvPr>
          <p:cNvSpPr>
            <a:spLocks noGrp="1"/>
          </p:cNvSpPr>
          <p:nvPr>
            <p:ph idx="1"/>
          </p:nvPr>
        </p:nvSpPr>
        <p:spPr/>
        <p:txBody>
          <a:bodyPr>
            <a:normAutofit/>
          </a:bodyPr>
          <a:lstStyle/>
          <a:p>
            <a:pPr>
              <a:spcBef>
                <a:spcPts val="1200"/>
              </a:spcBef>
            </a:pPr>
            <a:r>
              <a:rPr lang="it-IT" sz="4000" dirty="0"/>
              <a:t>Il racconto autobiografico parla invece dei genitori in lacrime che non si rassegnano all’addio del figlio, il che significa che la sua partenza era stata sicuramente annunciata.</a:t>
            </a:r>
            <a:endParaRPr lang="en-GB" sz="4000" dirty="0"/>
          </a:p>
        </p:txBody>
      </p:sp>
    </p:spTree>
    <p:extLst>
      <p:ext uri="{BB962C8B-B14F-4D97-AF65-F5344CB8AC3E}">
        <p14:creationId xmlns:p14="http://schemas.microsoft.com/office/powerpoint/2010/main" val="19597333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A95A2-51AC-C15A-3882-29B3AAD2DAF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6998571-6EE6-5BC4-2ACE-DB709E6B9838}"/>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E03E6168-CA20-C978-F561-A002ED5D5C12}"/>
              </a:ext>
            </a:extLst>
          </p:cNvPr>
          <p:cNvSpPr>
            <a:spLocks noGrp="1"/>
          </p:cNvSpPr>
          <p:nvPr>
            <p:ph idx="1"/>
          </p:nvPr>
        </p:nvSpPr>
        <p:spPr/>
        <p:txBody>
          <a:bodyPr>
            <a:normAutofit fontScale="92500" lnSpcReduction="20000"/>
          </a:bodyPr>
          <a:lstStyle/>
          <a:p>
            <a:pPr>
              <a:spcBef>
                <a:spcPts val="1200"/>
              </a:spcBef>
            </a:pPr>
            <a:r>
              <a:rPr lang="it-IT" sz="4000" dirty="0"/>
              <a:t>Comunque siano andate le cose, Siddharta, indossata una povera tunica e tagliatosi i capelli, iniziò il suo percorso religioso all’età di 29 anni.</a:t>
            </a:r>
          </a:p>
          <a:p>
            <a:pPr>
              <a:spcBef>
                <a:spcPts val="1200"/>
              </a:spcBef>
            </a:pPr>
            <a:r>
              <a:rPr lang="it-IT" sz="4000" dirty="0"/>
              <a:t>Dopo aver frequentato maestri della sua epoca e dopo essere rimasto insoddisfatto delle loro dottrine, iniziò un periodo di rigoroso ascetismo che lo portò alle soglie della morte.</a:t>
            </a:r>
            <a:endParaRPr lang="en-GB" sz="4000" dirty="0"/>
          </a:p>
        </p:txBody>
      </p:sp>
    </p:spTree>
    <p:extLst>
      <p:ext uri="{BB962C8B-B14F-4D97-AF65-F5344CB8AC3E}">
        <p14:creationId xmlns:p14="http://schemas.microsoft.com/office/powerpoint/2010/main" val="36477996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E978E-870F-0FE0-06A8-A793520F054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0ED4CE7-695D-E179-ADDA-30C1B7524024}"/>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pic>
        <p:nvPicPr>
          <p:cNvPr id="5" name="Segnaposto contenuto 4" descr="Immagine che contiene scultura, statua, Artefatto, Scultura in bronzo&#10;&#10;Il contenuto generato dall'IA potrebbe non essere corretto.">
            <a:extLst>
              <a:ext uri="{FF2B5EF4-FFF2-40B4-BE49-F238E27FC236}">
                <a16:creationId xmlns:a16="http://schemas.microsoft.com/office/drawing/2014/main" id="{6B0B6047-DC36-C336-C5BC-1A46D78A4A72}"/>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940195" y="1252728"/>
            <a:ext cx="3725266" cy="5321808"/>
          </a:xfrm>
        </p:spPr>
      </p:pic>
      <p:sp>
        <p:nvSpPr>
          <p:cNvPr id="6" name="CasellaDiTesto 5">
            <a:extLst>
              <a:ext uri="{FF2B5EF4-FFF2-40B4-BE49-F238E27FC236}">
                <a16:creationId xmlns:a16="http://schemas.microsoft.com/office/drawing/2014/main" id="{9CBC3033-9ED8-1491-7952-3DD869EC5F08}"/>
              </a:ext>
            </a:extLst>
          </p:cNvPr>
          <p:cNvSpPr txBox="1"/>
          <p:nvPr/>
        </p:nvSpPr>
        <p:spPr>
          <a:xfrm>
            <a:off x="7500524" y="3429000"/>
            <a:ext cx="3200400" cy="369332"/>
          </a:xfrm>
          <a:prstGeom prst="rect">
            <a:avLst/>
          </a:prstGeom>
          <a:noFill/>
        </p:spPr>
        <p:txBody>
          <a:bodyPr wrap="square" rtlCol="0">
            <a:spAutoFit/>
          </a:bodyPr>
          <a:lstStyle/>
          <a:p>
            <a:r>
              <a:rPr lang="en-GB" sz="900" dirty="0">
                <a:hlinkClick r:id="rId3" tooltip="https://www.tarrdaniel.com/documents/Hinayana/buddhabeszedei.htm"/>
              </a:rPr>
              <a:t>Questa </a:t>
            </a:r>
            <a:r>
              <a:rPr lang="en-GB" sz="900" dirty="0" err="1">
                <a:hlinkClick r:id="rId3" tooltip="https://www.tarrdaniel.com/documents/Hinayana/buddhabeszedei.htm"/>
              </a:rPr>
              <a:t>foto</a:t>
            </a:r>
            <a:r>
              <a:rPr lang="en-GB" sz="900" dirty="0"/>
              <a:t> di Autore </a:t>
            </a:r>
            <a:r>
              <a:rPr lang="en-GB" sz="900" dirty="0" err="1"/>
              <a:t>sconosciuto</a:t>
            </a:r>
            <a:r>
              <a:rPr lang="en-GB" sz="900" dirty="0"/>
              <a:t> è </a:t>
            </a:r>
            <a:r>
              <a:rPr lang="en-GB" sz="900" dirty="0" err="1"/>
              <a:t>concesso</a:t>
            </a:r>
            <a:r>
              <a:rPr lang="en-GB" sz="900" dirty="0"/>
              <a:t> in </a:t>
            </a:r>
            <a:r>
              <a:rPr lang="en-GB" sz="900" dirty="0" err="1"/>
              <a:t>licenza</a:t>
            </a:r>
            <a:r>
              <a:rPr lang="en-GB" sz="900" dirty="0"/>
              <a:t> da </a:t>
            </a:r>
            <a:r>
              <a:rPr lang="en-GB" sz="900" dirty="0">
                <a:hlinkClick r:id="rId4" tooltip="https://creativecommons.org/licenses/by-nc-nd/3.0/"/>
              </a:rPr>
              <a:t>CC BY-NC-ND</a:t>
            </a:r>
            <a:endParaRPr lang="en-GB" sz="900" dirty="0"/>
          </a:p>
        </p:txBody>
      </p:sp>
    </p:spTree>
    <p:extLst>
      <p:ext uri="{BB962C8B-B14F-4D97-AF65-F5344CB8AC3E}">
        <p14:creationId xmlns:p14="http://schemas.microsoft.com/office/powerpoint/2010/main" val="1896577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0A6FD-FF3E-1333-D0D5-DA55E4B517A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0A2173D-62C5-71EE-DAFD-E3D8581CD9FB}"/>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35EFD19-26B9-66A1-4DAD-93E281C42482}"/>
              </a:ext>
            </a:extLst>
          </p:cNvPr>
          <p:cNvSpPr>
            <a:spLocks noGrp="1"/>
          </p:cNvSpPr>
          <p:nvPr>
            <p:ph idx="1"/>
          </p:nvPr>
        </p:nvSpPr>
        <p:spPr/>
        <p:txBody>
          <a:bodyPr>
            <a:normAutofit fontScale="92500" lnSpcReduction="20000"/>
          </a:bodyPr>
          <a:lstStyle/>
          <a:p>
            <a:pPr>
              <a:spcBef>
                <a:spcPts val="1200"/>
              </a:spcBef>
            </a:pPr>
            <a:r>
              <a:rPr lang="it-IT" sz="4000" dirty="0"/>
              <a:t>Avendo compreso che quella non era la strada verso la liberazione, dopo essersi ristorato, sedette sotto le fronde di un fico sulle rive del fiume </a:t>
            </a:r>
            <a:r>
              <a:rPr lang="it-IT" sz="4000" dirty="0" err="1"/>
              <a:t>Nairañjanā</a:t>
            </a:r>
            <a:r>
              <a:rPr lang="it-IT" sz="4000" dirty="0"/>
              <a:t> in quello che è il moderno Bihar in una località che ora si chiama </a:t>
            </a:r>
            <a:r>
              <a:rPr lang="it-IT" sz="4000" dirty="0" err="1"/>
              <a:t>Bodh</a:t>
            </a:r>
            <a:r>
              <a:rPr lang="it-IT" sz="4000" dirty="0"/>
              <a:t> Gaya, facendo il voto di non muoversi da lì finché non avesse trovato la soluzione al suo problema.</a:t>
            </a:r>
            <a:endParaRPr lang="en-GB" sz="4000" dirty="0"/>
          </a:p>
        </p:txBody>
      </p:sp>
    </p:spTree>
    <p:extLst>
      <p:ext uri="{BB962C8B-B14F-4D97-AF65-F5344CB8AC3E}">
        <p14:creationId xmlns:p14="http://schemas.microsoft.com/office/powerpoint/2010/main" val="3215396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E8DAA-4F82-3A07-F8E2-466A434ABBE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CC97B0A-1C18-C82C-64C2-0F884C768B24}"/>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pic>
        <p:nvPicPr>
          <p:cNvPr id="5" name="Segnaposto contenuto 4">
            <a:extLst>
              <a:ext uri="{FF2B5EF4-FFF2-40B4-BE49-F238E27FC236}">
                <a16:creationId xmlns:a16="http://schemas.microsoft.com/office/drawing/2014/main" id="{0880FDD8-B8A9-FAAD-8506-5FFD7EF85AD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489200" y="1381125"/>
            <a:ext cx="6534150" cy="4900613"/>
          </a:xfrm>
        </p:spPr>
      </p:pic>
      <p:sp>
        <p:nvSpPr>
          <p:cNvPr id="8" name="CasellaDiTesto 7">
            <a:extLst>
              <a:ext uri="{FF2B5EF4-FFF2-40B4-BE49-F238E27FC236}">
                <a16:creationId xmlns:a16="http://schemas.microsoft.com/office/drawing/2014/main" id="{E3A0169E-7541-C687-63A6-79AA127E9E23}"/>
              </a:ext>
            </a:extLst>
          </p:cNvPr>
          <p:cNvSpPr txBox="1"/>
          <p:nvPr/>
        </p:nvSpPr>
        <p:spPr>
          <a:xfrm>
            <a:off x="9394521" y="2505670"/>
            <a:ext cx="2076188" cy="2031325"/>
          </a:xfrm>
          <a:prstGeom prst="rect">
            <a:avLst/>
          </a:prstGeom>
          <a:noFill/>
        </p:spPr>
        <p:txBody>
          <a:bodyPr wrap="square">
            <a:spAutoFit/>
          </a:bodyPr>
          <a:lstStyle/>
          <a:p>
            <a:r>
              <a:rPr lang="en-GB" dirty="0"/>
              <a:t>By G3krishna - Own work, CC BY-SA 4.0, https://commons.wikimedia.org/w/index.php?curid=44996236</a:t>
            </a:r>
          </a:p>
        </p:txBody>
      </p:sp>
    </p:spTree>
    <p:extLst>
      <p:ext uri="{BB962C8B-B14F-4D97-AF65-F5344CB8AC3E}">
        <p14:creationId xmlns:p14="http://schemas.microsoft.com/office/powerpoint/2010/main" val="2747612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FFB24-9C5B-BC34-9528-1B249F236D2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F51EDF6-3FAA-8684-0653-60EEF663B650}"/>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pic>
        <p:nvPicPr>
          <p:cNvPr id="5" name="Segnaposto contenuto 4">
            <a:extLst>
              <a:ext uri="{FF2B5EF4-FFF2-40B4-BE49-F238E27FC236}">
                <a16:creationId xmlns:a16="http://schemas.microsoft.com/office/drawing/2014/main" id="{6EAB9A29-CBDF-04A8-BF56-744EB64D983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489200" y="1381125"/>
            <a:ext cx="6534150" cy="4900613"/>
          </a:xfrm>
        </p:spPr>
      </p:pic>
      <p:sp>
        <p:nvSpPr>
          <p:cNvPr id="8" name="CasellaDiTesto 7">
            <a:extLst>
              <a:ext uri="{FF2B5EF4-FFF2-40B4-BE49-F238E27FC236}">
                <a16:creationId xmlns:a16="http://schemas.microsoft.com/office/drawing/2014/main" id="{EF615907-A39A-F937-4398-70BD72A521DF}"/>
              </a:ext>
            </a:extLst>
          </p:cNvPr>
          <p:cNvSpPr txBox="1"/>
          <p:nvPr/>
        </p:nvSpPr>
        <p:spPr>
          <a:xfrm>
            <a:off x="9294312" y="2505670"/>
            <a:ext cx="2664912" cy="1754326"/>
          </a:xfrm>
          <a:prstGeom prst="rect">
            <a:avLst/>
          </a:prstGeom>
          <a:noFill/>
        </p:spPr>
        <p:txBody>
          <a:bodyPr wrap="square">
            <a:spAutoFit/>
          </a:bodyPr>
          <a:lstStyle/>
          <a:p>
            <a:r>
              <a:rPr lang="en-GB" dirty="0"/>
              <a:t>By Marshman at the English Wikipedia, CC BY-SA 3.0, https://commons.wikimedia.org/w/index.php?curid=2203566</a:t>
            </a:r>
          </a:p>
        </p:txBody>
      </p:sp>
    </p:spTree>
    <p:extLst>
      <p:ext uri="{BB962C8B-B14F-4D97-AF65-F5344CB8AC3E}">
        <p14:creationId xmlns:p14="http://schemas.microsoft.com/office/powerpoint/2010/main" val="2981433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74405-1C09-7104-0E11-28C717DC31F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B6B8B81-A7C8-B473-AFC0-8F9A56E16B81}"/>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pic>
        <p:nvPicPr>
          <p:cNvPr id="5" name="Segnaposto contenuto 4">
            <a:extLst>
              <a:ext uri="{FF2B5EF4-FFF2-40B4-BE49-F238E27FC236}">
                <a16:creationId xmlns:a16="http://schemas.microsoft.com/office/drawing/2014/main" id="{F86E2C93-0FF9-4E71-CD27-96DACCD05734}"/>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2489200" y="1381125"/>
            <a:ext cx="6534150" cy="4900613"/>
          </a:xfrm>
        </p:spPr>
      </p:pic>
      <p:sp>
        <p:nvSpPr>
          <p:cNvPr id="6" name="CasellaDiTesto 5">
            <a:extLst>
              <a:ext uri="{FF2B5EF4-FFF2-40B4-BE49-F238E27FC236}">
                <a16:creationId xmlns:a16="http://schemas.microsoft.com/office/drawing/2014/main" id="{FCC27990-BC7B-DDF8-B12A-E2790A978995}"/>
              </a:ext>
            </a:extLst>
          </p:cNvPr>
          <p:cNvSpPr txBox="1"/>
          <p:nvPr/>
        </p:nvSpPr>
        <p:spPr>
          <a:xfrm>
            <a:off x="2489200" y="6281738"/>
            <a:ext cx="6534150" cy="230832"/>
          </a:xfrm>
          <a:prstGeom prst="rect">
            <a:avLst/>
          </a:prstGeom>
          <a:noFill/>
        </p:spPr>
        <p:txBody>
          <a:bodyPr wrap="square" rtlCol="0">
            <a:spAutoFit/>
          </a:bodyPr>
          <a:lstStyle/>
          <a:p>
            <a:r>
              <a:rPr lang="en-GB" sz="900">
                <a:hlinkClick r:id="rId3" tooltip="https://en.wikipedia.org/wiki/Bodh_Gaya"/>
              </a:rPr>
              <a:t>Questa foto</a:t>
            </a:r>
            <a:r>
              <a:rPr lang="en-GB" sz="900"/>
              <a:t> di Autore sconosciuto è concesso in licenza da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971799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CA2BB-A217-E8F2-1954-2FA63EFA8C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E5EDA9E-28F4-F1CE-72C3-47C396AB1AC4}"/>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B5653DDF-F508-9562-610C-AAF27BF4887C}"/>
              </a:ext>
            </a:extLst>
          </p:cNvPr>
          <p:cNvSpPr>
            <a:spLocks noGrp="1"/>
          </p:cNvSpPr>
          <p:nvPr>
            <p:ph idx="1"/>
          </p:nvPr>
        </p:nvSpPr>
        <p:spPr/>
        <p:txBody>
          <a:bodyPr>
            <a:normAutofit/>
          </a:bodyPr>
          <a:lstStyle/>
          <a:p>
            <a:pPr>
              <a:spcBef>
                <a:spcPts val="1200"/>
              </a:spcBef>
            </a:pPr>
            <a:r>
              <a:rPr lang="it-IT" sz="4000" dirty="0"/>
              <a:t>Dopo strenuo sforzo, finalmente la sua mente fu totalmente libera dai contaminanti ed egli realizzò la piena, completa e perfetta illuminazione, divenendo un Buddha.</a:t>
            </a:r>
            <a:endParaRPr lang="en-GB" sz="4000" dirty="0"/>
          </a:p>
        </p:txBody>
      </p:sp>
    </p:spTree>
    <p:extLst>
      <p:ext uri="{BB962C8B-B14F-4D97-AF65-F5344CB8AC3E}">
        <p14:creationId xmlns:p14="http://schemas.microsoft.com/office/powerpoint/2010/main" val="29927424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7D29C-94FF-B037-8DEA-C7D9ED6770D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AB5DC3B-11C8-C81E-2EC8-8EE7C693BCE4}"/>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rinuncia e l’illuminazione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64E46290-4986-8E61-F384-56A59E3601CF}"/>
              </a:ext>
            </a:extLst>
          </p:cNvPr>
          <p:cNvSpPr>
            <a:spLocks noGrp="1"/>
          </p:cNvSpPr>
          <p:nvPr>
            <p:ph idx="1"/>
          </p:nvPr>
        </p:nvSpPr>
        <p:spPr/>
        <p:txBody>
          <a:bodyPr>
            <a:normAutofit/>
          </a:bodyPr>
          <a:lstStyle/>
          <a:p>
            <a:pPr>
              <a:spcBef>
                <a:spcPts val="1200"/>
              </a:spcBef>
            </a:pPr>
            <a:r>
              <a:rPr lang="it-IT" sz="4000" dirty="0"/>
              <a:t>Vediamo ora in dettaglio come il Buddha stesso racconta nei </a:t>
            </a:r>
            <a:r>
              <a:rPr lang="it-IT" sz="4000" i="1" dirty="0"/>
              <a:t>sūtra</a:t>
            </a:r>
            <a:r>
              <a:rPr lang="it-IT" sz="4000" dirty="0"/>
              <a:t> il suo percorso spirituale. ___</a:t>
            </a:r>
            <a:endParaRPr lang="en-GB" sz="4000" dirty="0"/>
          </a:p>
        </p:txBody>
      </p:sp>
    </p:spTree>
    <p:extLst>
      <p:ext uri="{BB962C8B-B14F-4D97-AF65-F5344CB8AC3E}">
        <p14:creationId xmlns:p14="http://schemas.microsoft.com/office/powerpoint/2010/main" val="13253086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890C6-4ED2-3976-416B-F51AEC18615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B61BEB1-F333-AD39-228E-961F72A04E75}"/>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F02F77C2-8605-C8F4-F67D-EC609AD2E41B}"/>
              </a:ext>
            </a:extLst>
          </p:cNvPr>
          <p:cNvSpPr>
            <a:spLocks noGrp="1"/>
          </p:cNvSpPr>
          <p:nvPr>
            <p:ph idx="1"/>
          </p:nvPr>
        </p:nvSpPr>
        <p:spPr/>
        <p:txBody>
          <a:bodyPr>
            <a:normAutofit/>
          </a:bodyPr>
          <a:lstStyle/>
          <a:p>
            <a:pPr>
              <a:spcBef>
                <a:spcPts val="1200"/>
              </a:spcBef>
            </a:pPr>
            <a:r>
              <a:rPr lang="it-IT" sz="4000" dirty="0"/>
              <a:t>Il Buddha insegnò per circa quarant’anni.</a:t>
            </a:r>
          </a:p>
          <a:p>
            <a:pPr>
              <a:spcBef>
                <a:spcPts val="1200"/>
              </a:spcBef>
            </a:pPr>
            <a:r>
              <a:rPr lang="it-IT" sz="4000" dirty="0"/>
              <a:t>Il Buddha parlava un </a:t>
            </a:r>
            <a:r>
              <a:rPr lang="it-IT" sz="4000" i="1" dirty="0" err="1"/>
              <a:t>prak</a:t>
            </a:r>
            <a:r>
              <a:rPr lang="it-IT" sz="4000" i="1" dirty="0" err="1">
                <a:latin typeface="Times New Roman" panose="02020603050405020304" pitchFamily="18" charset="0"/>
                <a:cs typeface="Times New Roman" panose="02020603050405020304" pitchFamily="18" charset="0"/>
              </a:rPr>
              <a:t>ṛ</a:t>
            </a:r>
            <a:r>
              <a:rPr lang="it-IT" sz="4000" i="1" dirty="0" err="1"/>
              <a:t>t</a:t>
            </a:r>
            <a:r>
              <a:rPr lang="it-IT" sz="4000" dirty="0"/>
              <a:t>, ovvero una delle tante lingue allora presenti, probabilmente il </a:t>
            </a:r>
            <a:r>
              <a:rPr lang="it-IT" sz="4000" dirty="0" err="1"/>
              <a:t>Magadhi</a:t>
            </a:r>
            <a:r>
              <a:rPr lang="it-IT" sz="4000" dirty="0"/>
              <a:t>, ovvero la lingua del Paese di Magadha. </a:t>
            </a:r>
            <a:endParaRPr lang="en-GB" sz="4000" dirty="0"/>
          </a:p>
        </p:txBody>
      </p:sp>
    </p:spTree>
    <p:extLst>
      <p:ext uri="{BB962C8B-B14F-4D97-AF65-F5344CB8AC3E}">
        <p14:creationId xmlns:p14="http://schemas.microsoft.com/office/powerpoint/2010/main" val="34992781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324A1-5607-950B-F527-02CE12E5B07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CC52348-9CF2-6315-B971-C6B04370C6AF}"/>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AEF24B59-E07F-4A28-6084-8F4AEC8832E8}"/>
              </a:ext>
            </a:extLst>
          </p:cNvPr>
          <p:cNvSpPr>
            <a:spLocks noGrp="1"/>
          </p:cNvSpPr>
          <p:nvPr>
            <p:ph idx="1"/>
          </p:nvPr>
        </p:nvSpPr>
        <p:spPr/>
        <p:txBody>
          <a:bodyPr>
            <a:normAutofit/>
          </a:bodyPr>
          <a:lstStyle/>
          <a:p>
            <a:pPr>
              <a:spcBef>
                <a:spcPts val="1200"/>
              </a:spcBef>
            </a:pPr>
            <a:r>
              <a:rPr lang="it-IT" sz="4000" dirty="0"/>
              <a:t>Il Buddha e il Saṅgha facevano vita itinerante, eccetto per il periodo di </a:t>
            </a:r>
            <a:r>
              <a:rPr lang="it-IT" sz="4000" i="1" dirty="0"/>
              <a:t>varśa</a:t>
            </a:r>
            <a:r>
              <a:rPr lang="it-IT" sz="4000" dirty="0"/>
              <a:t> o </a:t>
            </a:r>
            <a:r>
              <a:rPr lang="it-IT" sz="4000" i="1" dirty="0" err="1"/>
              <a:t>vassa</a:t>
            </a:r>
            <a:r>
              <a:rPr lang="it-IT" sz="4000" dirty="0"/>
              <a:t>, ovvero il ritiro estivo che coincide con la stagione delle piogge, durante il quale fissavano la propria dimora in un luogo.</a:t>
            </a:r>
            <a:endParaRPr lang="en-GB" sz="4000" dirty="0"/>
          </a:p>
        </p:txBody>
      </p:sp>
    </p:spTree>
    <p:extLst>
      <p:ext uri="{BB962C8B-B14F-4D97-AF65-F5344CB8AC3E}">
        <p14:creationId xmlns:p14="http://schemas.microsoft.com/office/powerpoint/2010/main" val="4163502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04C35-6DE0-84C3-2367-AF261462DF1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8C675BD-921D-5F72-F00F-088FBC3873E6}"/>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036EDAA5-0C3B-318B-A88A-508BC5C86C88}"/>
              </a:ext>
            </a:extLst>
          </p:cNvPr>
          <p:cNvSpPr>
            <a:spLocks noGrp="1"/>
          </p:cNvSpPr>
          <p:nvPr>
            <p:ph idx="1"/>
          </p:nvPr>
        </p:nvSpPr>
        <p:spPr/>
        <p:txBody>
          <a:bodyPr>
            <a:normAutofit/>
          </a:bodyPr>
          <a:lstStyle/>
          <a:p>
            <a:pPr>
              <a:spcBef>
                <a:spcPts val="1200"/>
              </a:spcBef>
            </a:pPr>
            <a:r>
              <a:rPr lang="it-IT" sz="4000" dirty="0"/>
              <a:t>Nell’area in cui il Buddha condusse il suo ministero, vari seguaci laici donarono località che divennero i primi monasteri buddhisti. </a:t>
            </a:r>
          </a:p>
          <a:p>
            <a:pPr>
              <a:spcBef>
                <a:spcPts val="1200"/>
              </a:spcBef>
            </a:pPr>
            <a:r>
              <a:rPr lang="it-IT" sz="4000" dirty="0"/>
              <a:t>Fra i più importanti, spesso nominati nelle scritture, ci sono:</a:t>
            </a:r>
            <a:endParaRPr lang="en-GB" sz="4000" dirty="0"/>
          </a:p>
        </p:txBody>
      </p:sp>
    </p:spTree>
    <p:extLst>
      <p:ext uri="{BB962C8B-B14F-4D97-AF65-F5344CB8AC3E}">
        <p14:creationId xmlns:p14="http://schemas.microsoft.com/office/powerpoint/2010/main" val="9368910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F9F88-8C75-F003-D283-F153EC9E627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40B6A9A-1AB0-2ED9-26FA-09D50F80D337}"/>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0D85E907-597B-E1CE-4C02-51B5344399E1}"/>
              </a:ext>
            </a:extLst>
          </p:cNvPr>
          <p:cNvSpPr>
            <a:spLocks noGrp="1"/>
          </p:cNvSpPr>
          <p:nvPr>
            <p:ph idx="1"/>
          </p:nvPr>
        </p:nvSpPr>
        <p:spPr/>
        <p:txBody>
          <a:bodyPr>
            <a:normAutofit fontScale="92500" lnSpcReduction="20000"/>
          </a:bodyPr>
          <a:lstStyle/>
          <a:p>
            <a:pPr>
              <a:spcBef>
                <a:spcPts val="1200"/>
              </a:spcBef>
            </a:pPr>
            <a:r>
              <a:rPr lang="it-IT" sz="4000" dirty="0"/>
              <a:t>Il </a:t>
            </a:r>
            <a:r>
              <a:rPr lang="it-IT" sz="4000" dirty="0" err="1"/>
              <a:t>Ve</a:t>
            </a:r>
            <a:r>
              <a:rPr lang="it-IT" sz="4000" dirty="0" err="1">
                <a:latin typeface="Times New Roman" panose="02020603050405020304" pitchFamily="18" charset="0"/>
                <a:cs typeface="Times New Roman" panose="02020603050405020304" pitchFamily="18" charset="0"/>
              </a:rPr>
              <a:t>ṇ</a:t>
            </a:r>
            <a:r>
              <a:rPr lang="it-IT" sz="4000" dirty="0" err="1"/>
              <a:t>uvan</a:t>
            </a:r>
            <a:r>
              <a:rPr lang="it-IT" sz="4000" dirty="0" err="1">
                <a:latin typeface="Times New Roman" panose="02020603050405020304" pitchFamily="18" charset="0"/>
                <a:cs typeface="Times New Roman" panose="02020603050405020304" pitchFamily="18" charset="0"/>
              </a:rPr>
              <a:t>ā</a:t>
            </a:r>
            <a:r>
              <a:rPr lang="it-IT" sz="4000" dirty="0" err="1"/>
              <a:t>r</a:t>
            </a:r>
            <a:r>
              <a:rPr lang="it-IT" sz="4000" dirty="0" err="1">
                <a:latin typeface="Times New Roman" panose="02020603050405020304" pitchFamily="18" charset="0"/>
                <a:cs typeface="Times New Roman" panose="02020603050405020304" pitchFamily="18" charset="0"/>
              </a:rPr>
              <a:t>ā</a:t>
            </a:r>
            <a:r>
              <a:rPr lang="it-IT" sz="4000" dirty="0" err="1"/>
              <a:t>ma</a:t>
            </a:r>
            <a:r>
              <a:rPr lang="it-IT" sz="4000" dirty="0"/>
              <a:t> o Boschetto di Bambù a Rājagṛha, capitale del Regno di Magadha, donato dal Re Bimbisāra.</a:t>
            </a:r>
          </a:p>
          <a:p>
            <a:pPr>
              <a:spcBef>
                <a:spcPts val="1200"/>
              </a:spcBef>
            </a:pPr>
            <a:r>
              <a:rPr lang="it-IT" sz="4000" dirty="0"/>
              <a:t>Il Jetavana Vihāra a Śrāvastī, capitale del Regno di Kośalā, donato dal mercante Anāthapiṇḍika. Egli comprò il luogo dal principe </a:t>
            </a:r>
            <a:r>
              <a:rPr lang="it-IT" sz="4000" dirty="0" err="1"/>
              <a:t>Jeta</a:t>
            </a:r>
            <a:r>
              <a:rPr lang="it-IT" sz="4000" dirty="0"/>
              <a:t> e vi costruì il monastero che donò al Saṅgha.</a:t>
            </a:r>
            <a:endParaRPr lang="en-GB" sz="4000" dirty="0"/>
          </a:p>
        </p:txBody>
      </p:sp>
    </p:spTree>
    <p:extLst>
      <p:ext uri="{BB962C8B-B14F-4D97-AF65-F5344CB8AC3E}">
        <p14:creationId xmlns:p14="http://schemas.microsoft.com/office/powerpoint/2010/main" val="3982325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DF640-754B-08F4-9647-6406EFA3CBC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22442AA-D97B-7A2A-E90A-58E42D5CBC0F}"/>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pic>
        <p:nvPicPr>
          <p:cNvPr id="5" name="Segnaposto contenuto 4" descr="Immagine che contiene aria aperta, cielo, albero, terreno&#10;&#10;Il contenuto generato dall'IA potrebbe non essere corretto.">
            <a:extLst>
              <a:ext uri="{FF2B5EF4-FFF2-40B4-BE49-F238E27FC236}">
                <a16:creationId xmlns:a16="http://schemas.microsoft.com/office/drawing/2014/main" id="{A6A925E4-B40B-E2F0-42F4-32963FB786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5660" y="1343547"/>
            <a:ext cx="6534150" cy="4900613"/>
          </a:xfrm>
        </p:spPr>
      </p:pic>
      <p:sp>
        <p:nvSpPr>
          <p:cNvPr id="7" name="CasellaDiTesto 6">
            <a:extLst>
              <a:ext uri="{FF2B5EF4-FFF2-40B4-BE49-F238E27FC236}">
                <a16:creationId xmlns:a16="http://schemas.microsoft.com/office/drawing/2014/main" id="{AA4E8477-67FE-3B26-7D34-C8A93D8C66D5}"/>
              </a:ext>
            </a:extLst>
          </p:cNvPr>
          <p:cNvSpPr txBox="1"/>
          <p:nvPr/>
        </p:nvSpPr>
        <p:spPr>
          <a:xfrm>
            <a:off x="8555275" y="2260652"/>
            <a:ext cx="2176397" cy="2031325"/>
          </a:xfrm>
          <a:prstGeom prst="rect">
            <a:avLst/>
          </a:prstGeom>
          <a:noFill/>
        </p:spPr>
        <p:txBody>
          <a:bodyPr wrap="square">
            <a:spAutoFit/>
          </a:bodyPr>
          <a:lstStyle/>
          <a:p>
            <a:r>
              <a:rPr lang="en-GB" dirty="0"/>
              <a:t>By myself - Own work, CC BY-SA 2.5, https://commons.wikimedia.org/w/index.php?curid=1793824</a:t>
            </a:r>
          </a:p>
        </p:txBody>
      </p:sp>
    </p:spTree>
    <p:extLst>
      <p:ext uri="{BB962C8B-B14F-4D97-AF65-F5344CB8AC3E}">
        <p14:creationId xmlns:p14="http://schemas.microsoft.com/office/powerpoint/2010/main" val="12719105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E1586-D355-BB50-AA56-9CCF375B5D0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2B10D4D-63A4-1866-D52E-6A4D2397C59D}"/>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9D92704F-2B0A-CCE3-5999-B8E2B5892DA2}"/>
              </a:ext>
            </a:extLst>
          </p:cNvPr>
          <p:cNvSpPr>
            <a:spLocks noGrp="1"/>
          </p:cNvSpPr>
          <p:nvPr>
            <p:ph idx="1"/>
          </p:nvPr>
        </p:nvSpPr>
        <p:spPr/>
        <p:txBody>
          <a:bodyPr>
            <a:normAutofit/>
          </a:bodyPr>
          <a:lstStyle/>
          <a:p>
            <a:pPr>
              <a:spcBef>
                <a:spcPts val="1200"/>
              </a:spcBef>
            </a:pPr>
            <a:r>
              <a:rPr lang="it-IT" sz="4000" dirty="0"/>
              <a:t>Il «Palazzo della Madre di Migāra», sempre a Śrāvastī, donato da </a:t>
            </a:r>
            <a:r>
              <a:rPr lang="it-IT" sz="4000" dirty="0" err="1"/>
              <a:t>Vis</a:t>
            </a:r>
            <a:r>
              <a:rPr lang="it-IT" sz="4000" dirty="0" err="1">
                <a:latin typeface="Times New Roman" panose="02020603050405020304" pitchFamily="18" charset="0"/>
                <a:cs typeface="Times New Roman" panose="02020603050405020304" pitchFamily="18" charset="0"/>
              </a:rPr>
              <a:t>ā</a:t>
            </a:r>
            <a:r>
              <a:rPr lang="it-IT" sz="4000" dirty="0" err="1"/>
              <a:t>kh</a:t>
            </a:r>
            <a:r>
              <a:rPr lang="it-IT" sz="4000" dirty="0" err="1">
                <a:latin typeface="Times New Roman" panose="02020603050405020304" pitchFamily="18" charset="0"/>
                <a:cs typeface="Times New Roman" panose="02020603050405020304" pitchFamily="18" charset="0"/>
              </a:rPr>
              <a:t>ā</a:t>
            </a:r>
            <a:r>
              <a:rPr lang="it-IT" sz="4000" dirty="0"/>
              <a:t>, conosciuta anche come la Madre di Migāra, </a:t>
            </a:r>
            <a:r>
              <a:rPr lang="it-IT" sz="4000" dirty="0" err="1"/>
              <a:t>Migāram</a:t>
            </a:r>
            <a:r>
              <a:rPr lang="it-IT" sz="4000" dirty="0" err="1">
                <a:latin typeface="Times New Roman" panose="02020603050405020304" pitchFamily="18" charset="0"/>
                <a:cs typeface="Times New Roman" panose="02020603050405020304" pitchFamily="18" charset="0"/>
              </a:rPr>
              <a:t>ā</a:t>
            </a:r>
            <a:r>
              <a:rPr lang="it-IT" sz="4000" dirty="0" err="1"/>
              <a:t>ta</a:t>
            </a:r>
            <a:r>
              <a:rPr lang="it-IT" sz="4000" dirty="0"/>
              <a:t>, una seguace del Buddha che aveva realizzato lo stato di śrotāpanna.</a:t>
            </a:r>
            <a:endParaRPr lang="en-GB" sz="4000" dirty="0"/>
          </a:p>
        </p:txBody>
      </p:sp>
    </p:spTree>
    <p:extLst>
      <p:ext uri="{BB962C8B-B14F-4D97-AF65-F5344CB8AC3E}">
        <p14:creationId xmlns:p14="http://schemas.microsoft.com/office/powerpoint/2010/main" val="14840475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5F2F3-65A0-6311-B43D-4671E567797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31B77DD-EA28-5BD8-C684-5D3019B4915A}"/>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E6B91AD-C0F4-37DA-C284-97D221D2138E}"/>
              </a:ext>
            </a:extLst>
          </p:cNvPr>
          <p:cNvSpPr>
            <a:spLocks noGrp="1"/>
          </p:cNvSpPr>
          <p:nvPr>
            <p:ph idx="1"/>
          </p:nvPr>
        </p:nvSpPr>
        <p:spPr/>
        <p:txBody>
          <a:bodyPr>
            <a:normAutofit/>
          </a:bodyPr>
          <a:lstStyle/>
          <a:p>
            <a:pPr>
              <a:spcBef>
                <a:spcPts val="1200"/>
              </a:spcBef>
            </a:pPr>
            <a:r>
              <a:rPr lang="it-IT" sz="4000" dirty="0"/>
              <a:t>La residenza della cortigiana </a:t>
            </a:r>
            <a:r>
              <a:rPr lang="it-IT" sz="4000" dirty="0">
                <a:latin typeface="Times New Roman" panose="02020603050405020304" pitchFamily="18" charset="0"/>
                <a:cs typeface="Times New Roman" panose="02020603050405020304" pitchFamily="18" charset="0"/>
              </a:rPr>
              <a:t>Ā</a:t>
            </a:r>
            <a:r>
              <a:rPr lang="it-IT" sz="4000" dirty="0"/>
              <a:t>mrap</a:t>
            </a:r>
            <a:r>
              <a:rPr lang="it-IT" sz="4000" dirty="0">
                <a:latin typeface="Times New Roman" panose="02020603050405020304" pitchFamily="18" charset="0"/>
                <a:cs typeface="Times New Roman" panose="02020603050405020304" pitchFamily="18" charset="0"/>
              </a:rPr>
              <a:t>ā</a:t>
            </a:r>
            <a:r>
              <a:rPr lang="it-IT" sz="4000" dirty="0"/>
              <a:t>l</a:t>
            </a:r>
            <a:r>
              <a:rPr lang="it-IT" sz="4000" dirty="0">
                <a:latin typeface="Times New Roman" panose="02020603050405020304" pitchFamily="18" charset="0"/>
                <a:cs typeface="Times New Roman" panose="02020603050405020304" pitchFamily="18" charset="0"/>
              </a:rPr>
              <a:t>ī</a:t>
            </a:r>
            <a:r>
              <a:rPr lang="it-IT" sz="4000" dirty="0"/>
              <a:t> a Vaiśālī, capitali della confederazione dei </a:t>
            </a:r>
            <a:r>
              <a:rPr lang="it-IT" sz="4000" dirty="0" err="1"/>
              <a:t>Licchavi</a:t>
            </a:r>
            <a:r>
              <a:rPr lang="it-IT" sz="4000" dirty="0"/>
              <a:t>.</a:t>
            </a:r>
            <a:endParaRPr lang="en-GB" sz="4000" dirty="0"/>
          </a:p>
        </p:txBody>
      </p:sp>
    </p:spTree>
    <p:extLst>
      <p:ext uri="{BB962C8B-B14F-4D97-AF65-F5344CB8AC3E}">
        <p14:creationId xmlns:p14="http://schemas.microsoft.com/office/powerpoint/2010/main" val="3114268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3A5F6-F847-197B-652D-9AB56E1D0F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106D170-78F9-3259-025F-F8F165B63CB0}"/>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90969B01-17F6-9796-1114-A4D8ED1D9C9C}"/>
              </a:ext>
            </a:extLst>
          </p:cNvPr>
          <p:cNvSpPr>
            <a:spLocks noGrp="1"/>
          </p:cNvSpPr>
          <p:nvPr>
            <p:ph idx="1"/>
          </p:nvPr>
        </p:nvSpPr>
        <p:spPr/>
        <p:txBody>
          <a:bodyPr>
            <a:normAutofit fontScale="92500" lnSpcReduction="10000"/>
          </a:bodyPr>
          <a:lstStyle/>
          <a:p>
            <a:pPr>
              <a:spcBef>
                <a:spcPts val="1200"/>
              </a:spcBef>
            </a:pPr>
            <a:r>
              <a:rPr lang="it-IT" sz="4000" dirty="0"/>
              <a:t>Il Saṅgha dei monaci ben presto divenne numeroso.</a:t>
            </a:r>
          </a:p>
          <a:p>
            <a:pPr>
              <a:spcBef>
                <a:spcPts val="1200"/>
              </a:spcBef>
            </a:pPr>
            <a:r>
              <a:rPr lang="it-IT" sz="4000" dirty="0"/>
              <a:t>Molti nobili del clan dei Śākya, parenti del Buddha, entrarono nell’ordine.</a:t>
            </a:r>
          </a:p>
          <a:p>
            <a:pPr>
              <a:spcBef>
                <a:spcPts val="1200"/>
              </a:spcBef>
            </a:pPr>
            <a:r>
              <a:rPr lang="it-IT" sz="4000" dirty="0"/>
              <a:t>Anche la madre adottiva del Buddha, Mahāprajāpatī </a:t>
            </a:r>
            <a:r>
              <a:rPr lang="it-IT" sz="4000" dirty="0" err="1"/>
              <a:t>Gotam</a:t>
            </a:r>
            <a:r>
              <a:rPr lang="it-IT" sz="4000" dirty="0" err="1">
                <a:latin typeface="Times New Roman" panose="02020603050405020304" pitchFamily="18" charset="0"/>
                <a:cs typeface="Times New Roman" panose="02020603050405020304" pitchFamily="18" charset="0"/>
              </a:rPr>
              <a:t>ī</a:t>
            </a:r>
            <a:r>
              <a:rPr lang="it-IT" sz="4000" dirty="0"/>
              <a:t>, infine prese l’ordinazione e fu creata la comunità femminile. </a:t>
            </a:r>
            <a:endParaRPr lang="en-GB" sz="4000" dirty="0"/>
          </a:p>
        </p:txBody>
      </p:sp>
    </p:spTree>
    <p:extLst>
      <p:ext uri="{BB962C8B-B14F-4D97-AF65-F5344CB8AC3E}">
        <p14:creationId xmlns:p14="http://schemas.microsoft.com/office/powerpoint/2010/main" val="4145845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7DEDE-DFAA-873F-1F65-E78EA8EE742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7107DAB-803C-E29E-0395-57D7953A9764}"/>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99FDF311-A289-361E-9718-FE7C3184016F}"/>
              </a:ext>
            </a:extLst>
          </p:cNvPr>
          <p:cNvSpPr>
            <a:spLocks noGrp="1"/>
          </p:cNvSpPr>
          <p:nvPr>
            <p:ph idx="1"/>
          </p:nvPr>
        </p:nvSpPr>
        <p:spPr/>
        <p:txBody>
          <a:bodyPr>
            <a:normAutofit/>
          </a:bodyPr>
          <a:lstStyle/>
          <a:p>
            <a:pPr>
              <a:spcBef>
                <a:spcPts val="1200"/>
              </a:spcBef>
            </a:pPr>
            <a:r>
              <a:rPr lang="it-IT" sz="3200" dirty="0"/>
              <a:t>I discepoli più importanti del Buddha furono dieci:</a:t>
            </a:r>
          </a:p>
          <a:p>
            <a:pPr>
              <a:spcBef>
                <a:spcPts val="1200"/>
              </a:spcBef>
            </a:pPr>
            <a:endParaRPr lang="en-GB" sz="4000" dirty="0"/>
          </a:p>
        </p:txBody>
      </p:sp>
      <mc:AlternateContent xmlns:mc="http://schemas.openxmlformats.org/markup-compatibility/2006" xmlns:a14="http://schemas.microsoft.com/office/drawing/2010/main">
        <mc:Choice Requires="a14">
          <p:graphicFrame>
            <p:nvGraphicFramePr>
              <p:cNvPr id="4" name="Tabella 3">
                <a:extLst>
                  <a:ext uri="{FF2B5EF4-FFF2-40B4-BE49-F238E27FC236}">
                    <a16:creationId xmlns:a16="http://schemas.microsoft.com/office/drawing/2014/main" id="{A951543F-5A09-3C49-D73E-1C4A765D72DF}"/>
                  </a:ext>
                </a:extLst>
              </p:cNvPr>
              <p:cNvGraphicFramePr>
                <a:graphicFrameLocks noGrp="1"/>
              </p:cNvGraphicFramePr>
              <p:nvPr>
                <p:extLst>
                  <p:ext uri="{D42A27DB-BD31-4B8C-83A1-F6EECF244321}">
                    <p14:modId xmlns:p14="http://schemas.microsoft.com/office/powerpoint/2010/main" val="3337739660"/>
                  </p:ext>
                </p:extLst>
              </p:nvPr>
            </p:nvGraphicFramePr>
            <p:xfrm>
              <a:off x="645717" y="2336800"/>
              <a:ext cx="10652760" cy="4073145"/>
            </p:xfrm>
            <a:graphic>
              <a:graphicData uri="http://schemas.openxmlformats.org/drawingml/2006/table">
                <a:tbl>
                  <a:tblPr firstRow="1" bandRow="1">
                    <a:tableStyleId>{2D5ABB26-0587-4C30-8999-92F81FD0307C}</a:tableStyleId>
                  </a:tblPr>
                  <a:tblGrid>
                    <a:gridCol w="5326380">
                      <a:extLst>
                        <a:ext uri="{9D8B030D-6E8A-4147-A177-3AD203B41FA5}">
                          <a16:colId xmlns:a16="http://schemas.microsoft.com/office/drawing/2014/main" val="370757134"/>
                        </a:ext>
                      </a:extLst>
                    </a:gridCol>
                    <a:gridCol w="5326380">
                      <a:extLst>
                        <a:ext uri="{9D8B030D-6E8A-4147-A177-3AD203B41FA5}">
                          <a16:colId xmlns:a16="http://schemas.microsoft.com/office/drawing/2014/main" val="15361180"/>
                        </a:ext>
                      </a:extLst>
                    </a:gridCol>
                  </a:tblGrid>
                  <a:tr h="814629">
                    <a:tc>
                      <a:txBody>
                        <a:bodyPr/>
                        <a:lstStyle/>
                        <a:p>
                          <a:r>
                            <a:rPr lang="it-IT" sz="2800" dirty="0"/>
                            <a:t>Śāriputra</a:t>
                          </a:r>
                          <a:endParaRPr lang="en-GB" sz="2800" dirty="0"/>
                        </a:p>
                      </a:txBody>
                      <a:tcPr/>
                    </a:tc>
                    <a:tc>
                      <a:txBody>
                        <a:bodyPr/>
                        <a:lstStyle/>
                        <a:p>
                          <a:r>
                            <a:rPr lang="it-IT" sz="2800" dirty="0"/>
                            <a:t>Anuruddha</a:t>
                          </a:r>
                          <a:endParaRPr lang="en-GB" sz="2800" dirty="0"/>
                        </a:p>
                      </a:txBody>
                      <a:tcPr/>
                    </a:tc>
                    <a:extLst>
                      <a:ext uri="{0D108BD9-81ED-4DB2-BD59-A6C34878D82A}">
                        <a16:rowId xmlns:a16="http://schemas.microsoft.com/office/drawing/2014/main" val="2863333241"/>
                      </a:ext>
                    </a:extLst>
                  </a:tr>
                  <a:tr h="814629">
                    <a:tc>
                      <a:txBody>
                        <a:bodyPr/>
                        <a:lstStyle/>
                        <a:p>
                          <a:r>
                            <a:rPr lang="it-IT" sz="2800" dirty="0"/>
                            <a:t>Mahā Maudgalyāyana</a:t>
                          </a:r>
                          <a:endParaRPr lang="en-GB" sz="2800" dirty="0"/>
                        </a:p>
                      </a:txBody>
                      <a:tcPr/>
                    </a:tc>
                    <a:tc>
                      <a:txBody>
                        <a:bodyPr/>
                        <a:lstStyle/>
                        <a:p>
                          <a:r>
                            <a:rPr lang="it-IT" sz="2800" dirty="0"/>
                            <a:t>Mahā Kātyāyana</a:t>
                          </a:r>
                          <a:endParaRPr lang="en-GB" sz="2800" dirty="0"/>
                        </a:p>
                      </a:txBody>
                      <a:tcPr/>
                    </a:tc>
                    <a:extLst>
                      <a:ext uri="{0D108BD9-81ED-4DB2-BD59-A6C34878D82A}">
                        <a16:rowId xmlns:a16="http://schemas.microsoft.com/office/drawing/2014/main" val="562041024"/>
                      </a:ext>
                    </a:extLst>
                  </a:tr>
                  <a:tr h="814629">
                    <a:tc>
                      <a:txBody>
                        <a:bodyPr/>
                        <a:lstStyle/>
                        <a:p>
                          <a:r>
                            <a:rPr lang="it-IT" sz="2800" dirty="0"/>
                            <a:t>Mahākāśyapa</a:t>
                          </a:r>
                          <a:endParaRPr lang="en-GB" sz="2800" dirty="0"/>
                        </a:p>
                      </a:txBody>
                      <a:tcPr/>
                    </a:tc>
                    <a:tc>
                      <a:txBody>
                        <a:bodyPr/>
                        <a:lstStyle/>
                        <a:p>
                          <a:r>
                            <a:rPr lang="it-IT" sz="2800" dirty="0"/>
                            <a:t>Upāli </a:t>
                          </a:r>
                          <a:endParaRPr lang="en-GB" sz="2800" dirty="0"/>
                        </a:p>
                      </a:txBody>
                      <a:tcPr/>
                    </a:tc>
                    <a:extLst>
                      <a:ext uri="{0D108BD9-81ED-4DB2-BD59-A6C34878D82A}">
                        <a16:rowId xmlns:a16="http://schemas.microsoft.com/office/drawing/2014/main" val="1957373466"/>
                      </a:ext>
                    </a:extLst>
                  </a:tr>
                  <a:tr h="814629">
                    <a:tc>
                      <a:txBody>
                        <a:bodyPr/>
                        <a:lstStyle/>
                        <a:p>
                          <a:r>
                            <a:rPr lang="it-IT" sz="2800" dirty="0"/>
                            <a:t>Subhūti</a:t>
                          </a:r>
                          <a:endParaRPr lang="en-GB" sz="2800" dirty="0"/>
                        </a:p>
                      </a:txBody>
                      <a:tcPr/>
                    </a:tc>
                    <a:tc>
                      <a:txBody>
                        <a:bodyPr/>
                        <a:lstStyle/>
                        <a:p>
                          <a:r>
                            <a:rPr lang="it-IT" sz="2800" dirty="0"/>
                            <a:t>Rāhula</a:t>
                          </a:r>
                          <a:endParaRPr lang="en-GB" sz="2800" dirty="0"/>
                        </a:p>
                      </a:txBody>
                      <a:tcPr/>
                    </a:tc>
                    <a:extLst>
                      <a:ext uri="{0D108BD9-81ED-4DB2-BD59-A6C34878D82A}">
                        <a16:rowId xmlns:a16="http://schemas.microsoft.com/office/drawing/2014/main" val="2996910638"/>
                      </a:ext>
                    </a:extLst>
                  </a:tr>
                  <a:tr h="814629">
                    <a:tc>
                      <a:txBody>
                        <a:bodyPr/>
                        <a:lstStyle/>
                        <a:p>
                          <a:r>
                            <a:rPr lang="it-IT" sz="2800" dirty="0"/>
                            <a:t>P</a:t>
                          </a:r>
                          <a:r>
                            <a:rPr lang="it-IT" sz="2800" dirty="0">
                              <a:latin typeface="Times New Roman" panose="02020603050405020304" pitchFamily="18" charset="0"/>
                              <a:cs typeface="Times New Roman" panose="02020603050405020304" pitchFamily="18" charset="0"/>
                            </a:rPr>
                            <a:t>ū</a:t>
                          </a:r>
                          <a:r>
                            <a:rPr lang="it-IT" sz="2800" dirty="0"/>
                            <a:t>r</a:t>
                          </a:r>
                          <a14:m>
                            <m:oMath xmlns:m="http://schemas.openxmlformats.org/officeDocument/2006/math">
                              <m:r>
                                <a:rPr lang="it-IT" sz="2800" i="1" dirty="0" smtClean="0">
                                  <a:latin typeface="Cambria Math" panose="02040503050406030204" pitchFamily="18" charset="0"/>
                                </a:rPr>
                                <m:t>ṇ</m:t>
                              </m:r>
                            </m:oMath>
                          </a14:m>
                          <a:r>
                            <a:rPr lang="it-IT" sz="2800" dirty="0"/>
                            <a:t>a Maitr</a:t>
                          </a:r>
                          <a:r>
                            <a:rPr lang="it-IT" sz="2800" dirty="0">
                              <a:latin typeface="Times New Roman" panose="02020603050405020304" pitchFamily="18" charset="0"/>
                              <a:cs typeface="Times New Roman" panose="02020603050405020304" pitchFamily="18" charset="0"/>
                            </a:rPr>
                            <a:t>ā</a:t>
                          </a:r>
                          <a:r>
                            <a:rPr lang="it-IT" sz="2800" dirty="0"/>
                            <a:t>yaniputra</a:t>
                          </a:r>
                          <a:endParaRPr lang="en-GB" sz="2800" dirty="0"/>
                        </a:p>
                      </a:txBody>
                      <a:tcPr/>
                    </a:tc>
                    <a:tc>
                      <a:txBody>
                        <a:bodyPr/>
                        <a:lstStyle/>
                        <a:p>
                          <a:r>
                            <a:rPr lang="it-IT" sz="2800" dirty="0"/>
                            <a:t>Ānanda</a:t>
                          </a:r>
                          <a:endParaRPr lang="en-GB" sz="2800" dirty="0"/>
                        </a:p>
                      </a:txBody>
                      <a:tcPr/>
                    </a:tc>
                    <a:extLst>
                      <a:ext uri="{0D108BD9-81ED-4DB2-BD59-A6C34878D82A}">
                        <a16:rowId xmlns:a16="http://schemas.microsoft.com/office/drawing/2014/main" val="1821339029"/>
                      </a:ext>
                    </a:extLst>
                  </a:tr>
                </a:tbl>
              </a:graphicData>
            </a:graphic>
          </p:graphicFrame>
        </mc:Choice>
        <mc:Fallback xmlns="">
          <p:graphicFrame>
            <p:nvGraphicFramePr>
              <p:cNvPr id="4" name="Tabella 3">
                <a:extLst>
                  <a:ext uri="{FF2B5EF4-FFF2-40B4-BE49-F238E27FC236}">
                    <a16:creationId xmlns:a16="http://schemas.microsoft.com/office/drawing/2014/main" id="{A951543F-5A09-3C49-D73E-1C4A765D72DF}"/>
                  </a:ext>
                </a:extLst>
              </p:cNvPr>
              <p:cNvGraphicFramePr>
                <a:graphicFrameLocks noGrp="1"/>
              </p:cNvGraphicFramePr>
              <p:nvPr>
                <p:extLst>
                  <p:ext uri="{D42A27DB-BD31-4B8C-83A1-F6EECF244321}">
                    <p14:modId xmlns:p14="http://schemas.microsoft.com/office/powerpoint/2010/main" val="3337739660"/>
                  </p:ext>
                </p:extLst>
              </p:nvPr>
            </p:nvGraphicFramePr>
            <p:xfrm>
              <a:off x="645717" y="2336800"/>
              <a:ext cx="10652760" cy="4073145"/>
            </p:xfrm>
            <a:graphic>
              <a:graphicData uri="http://schemas.openxmlformats.org/drawingml/2006/table">
                <a:tbl>
                  <a:tblPr firstRow="1" bandRow="1">
                    <a:tableStyleId>{2D5ABB26-0587-4C30-8999-92F81FD0307C}</a:tableStyleId>
                  </a:tblPr>
                  <a:tblGrid>
                    <a:gridCol w="5326380">
                      <a:extLst>
                        <a:ext uri="{9D8B030D-6E8A-4147-A177-3AD203B41FA5}">
                          <a16:colId xmlns:a16="http://schemas.microsoft.com/office/drawing/2014/main" val="370757134"/>
                        </a:ext>
                      </a:extLst>
                    </a:gridCol>
                    <a:gridCol w="5326380">
                      <a:extLst>
                        <a:ext uri="{9D8B030D-6E8A-4147-A177-3AD203B41FA5}">
                          <a16:colId xmlns:a16="http://schemas.microsoft.com/office/drawing/2014/main" val="15361180"/>
                        </a:ext>
                      </a:extLst>
                    </a:gridCol>
                  </a:tblGrid>
                  <a:tr h="814629">
                    <a:tc>
                      <a:txBody>
                        <a:bodyPr/>
                        <a:lstStyle/>
                        <a:p>
                          <a:r>
                            <a:rPr lang="it-IT" sz="2800" dirty="0"/>
                            <a:t>Śāriputra</a:t>
                          </a:r>
                          <a:endParaRPr lang="en-GB" sz="2800" dirty="0"/>
                        </a:p>
                      </a:txBody>
                      <a:tcPr/>
                    </a:tc>
                    <a:tc>
                      <a:txBody>
                        <a:bodyPr/>
                        <a:lstStyle/>
                        <a:p>
                          <a:r>
                            <a:rPr lang="it-IT" sz="2800" dirty="0"/>
                            <a:t>Anuruddha</a:t>
                          </a:r>
                          <a:endParaRPr lang="en-GB" sz="2800" dirty="0"/>
                        </a:p>
                      </a:txBody>
                      <a:tcPr/>
                    </a:tc>
                    <a:extLst>
                      <a:ext uri="{0D108BD9-81ED-4DB2-BD59-A6C34878D82A}">
                        <a16:rowId xmlns:a16="http://schemas.microsoft.com/office/drawing/2014/main" val="2863333241"/>
                      </a:ext>
                    </a:extLst>
                  </a:tr>
                  <a:tr h="814629">
                    <a:tc>
                      <a:txBody>
                        <a:bodyPr/>
                        <a:lstStyle/>
                        <a:p>
                          <a:r>
                            <a:rPr lang="it-IT" sz="2800" dirty="0"/>
                            <a:t>Mahā Maudgalyāyana</a:t>
                          </a:r>
                          <a:endParaRPr lang="en-GB" sz="2800" dirty="0"/>
                        </a:p>
                      </a:txBody>
                      <a:tcPr/>
                    </a:tc>
                    <a:tc>
                      <a:txBody>
                        <a:bodyPr/>
                        <a:lstStyle/>
                        <a:p>
                          <a:r>
                            <a:rPr lang="it-IT" sz="2800" dirty="0"/>
                            <a:t>Mahā Kātyāyana</a:t>
                          </a:r>
                          <a:endParaRPr lang="en-GB" sz="2800" dirty="0"/>
                        </a:p>
                      </a:txBody>
                      <a:tcPr/>
                    </a:tc>
                    <a:extLst>
                      <a:ext uri="{0D108BD9-81ED-4DB2-BD59-A6C34878D82A}">
                        <a16:rowId xmlns:a16="http://schemas.microsoft.com/office/drawing/2014/main" val="562041024"/>
                      </a:ext>
                    </a:extLst>
                  </a:tr>
                  <a:tr h="814629">
                    <a:tc>
                      <a:txBody>
                        <a:bodyPr/>
                        <a:lstStyle/>
                        <a:p>
                          <a:r>
                            <a:rPr lang="it-IT" sz="2800" dirty="0"/>
                            <a:t>Mahākāśyapa</a:t>
                          </a:r>
                          <a:endParaRPr lang="en-GB" sz="2800" dirty="0"/>
                        </a:p>
                      </a:txBody>
                      <a:tcPr/>
                    </a:tc>
                    <a:tc>
                      <a:txBody>
                        <a:bodyPr/>
                        <a:lstStyle/>
                        <a:p>
                          <a:r>
                            <a:rPr lang="it-IT" sz="2800" dirty="0"/>
                            <a:t>Upāli </a:t>
                          </a:r>
                          <a:endParaRPr lang="en-GB" sz="2800" dirty="0"/>
                        </a:p>
                      </a:txBody>
                      <a:tcPr/>
                    </a:tc>
                    <a:extLst>
                      <a:ext uri="{0D108BD9-81ED-4DB2-BD59-A6C34878D82A}">
                        <a16:rowId xmlns:a16="http://schemas.microsoft.com/office/drawing/2014/main" val="1957373466"/>
                      </a:ext>
                    </a:extLst>
                  </a:tr>
                  <a:tr h="814629">
                    <a:tc>
                      <a:txBody>
                        <a:bodyPr/>
                        <a:lstStyle/>
                        <a:p>
                          <a:r>
                            <a:rPr lang="it-IT" sz="2800" dirty="0"/>
                            <a:t>Subhūti</a:t>
                          </a:r>
                          <a:endParaRPr lang="en-GB" sz="2800" dirty="0"/>
                        </a:p>
                      </a:txBody>
                      <a:tcPr/>
                    </a:tc>
                    <a:tc>
                      <a:txBody>
                        <a:bodyPr/>
                        <a:lstStyle/>
                        <a:p>
                          <a:r>
                            <a:rPr lang="it-IT" sz="2800" dirty="0"/>
                            <a:t>Rāhula</a:t>
                          </a:r>
                          <a:endParaRPr lang="en-GB" sz="2800" dirty="0"/>
                        </a:p>
                      </a:txBody>
                      <a:tcPr/>
                    </a:tc>
                    <a:extLst>
                      <a:ext uri="{0D108BD9-81ED-4DB2-BD59-A6C34878D82A}">
                        <a16:rowId xmlns:a16="http://schemas.microsoft.com/office/drawing/2014/main" val="2996910638"/>
                      </a:ext>
                    </a:extLst>
                  </a:tr>
                  <a:tr h="814629">
                    <a:tc>
                      <a:txBody>
                        <a:bodyPr/>
                        <a:lstStyle/>
                        <a:p>
                          <a:endParaRPr lang="en-US"/>
                        </a:p>
                      </a:txBody>
                      <a:tcPr>
                        <a:blipFill>
                          <a:blip r:embed="rId2"/>
                          <a:stretch>
                            <a:fillRect t="-406716" r="-99886"/>
                          </a:stretch>
                        </a:blipFill>
                      </a:tcPr>
                    </a:tc>
                    <a:tc>
                      <a:txBody>
                        <a:bodyPr/>
                        <a:lstStyle/>
                        <a:p>
                          <a:r>
                            <a:rPr lang="it-IT" sz="2800" dirty="0"/>
                            <a:t>Ānanda</a:t>
                          </a:r>
                          <a:endParaRPr lang="en-GB" sz="2800" dirty="0"/>
                        </a:p>
                      </a:txBody>
                      <a:tcPr/>
                    </a:tc>
                    <a:extLst>
                      <a:ext uri="{0D108BD9-81ED-4DB2-BD59-A6C34878D82A}">
                        <a16:rowId xmlns:a16="http://schemas.microsoft.com/office/drawing/2014/main" val="1821339029"/>
                      </a:ext>
                    </a:extLst>
                  </a:tr>
                </a:tbl>
              </a:graphicData>
            </a:graphic>
          </p:graphicFrame>
        </mc:Fallback>
      </mc:AlternateContent>
    </p:spTree>
    <p:extLst>
      <p:ext uri="{BB962C8B-B14F-4D97-AF65-F5344CB8AC3E}">
        <p14:creationId xmlns:p14="http://schemas.microsoft.com/office/powerpoint/2010/main" val="40020375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B9A90-27AD-9355-695A-0EA6FF9AC0F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DD832A0-3464-2645-F712-07E7027661ED}"/>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7A0F6230-6A95-EB2E-C2DF-B2374DEEC6B9}"/>
              </a:ext>
            </a:extLst>
          </p:cNvPr>
          <p:cNvSpPr>
            <a:spLocks noGrp="1"/>
          </p:cNvSpPr>
          <p:nvPr>
            <p:ph idx="1"/>
          </p:nvPr>
        </p:nvSpPr>
        <p:spPr/>
        <p:txBody>
          <a:bodyPr>
            <a:normAutofit/>
          </a:bodyPr>
          <a:lstStyle/>
          <a:p>
            <a:pPr>
              <a:spcBef>
                <a:spcPts val="1200"/>
              </a:spcBef>
            </a:pPr>
            <a:r>
              <a:rPr lang="it-IT" sz="3600" dirty="0"/>
              <a:t>Alcune liste dei dieci discepoli principali sono diverse.</a:t>
            </a:r>
          </a:p>
          <a:p>
            <a:pPr>
              <a:spcBef>
                <a:spcPts val="1200"/>
              </a:spcBef>
            </a:pPr>
            <a:r>
              <a:rPr lang="it-IT" sz="3600" dirty="0"/>
              <a:t>Per esempio, invece di P</a:t>
            </a:r>
            <a:r>
              <a:rPr lang="it-IT" sz="3600" dirty="0">
                <a:latin typeface="Times New Roman" panose="02020603050405020304" pitchFamily="18" charset="0"/>
                <a:cs typeface="Times New Roman" panose="02020603050405020304" pitchFamily="18" charset="0"/>
              </a:rPr>
              <a:t>ū</a:t>
            </a:r>
            <a:r>
              <a:rPr lang="it-IT" sz="3600" dirty="0"/>
              <a:t>r</a:t>
            </a:r>
            <a:r>
              <a:rPr lang="it-IT" sz="3600" dirty="0">
                <a:latin typeface="Times New Roman" panose="02020603050405020304" pitchFamily="18" charset="0"/>
                <a:cs typeface="Times New Roman" panose="02020603050405020304" pitchFamily="18" charset="0"/>
              </a:rPr>
              <a:t>ṇ</a:t>
            </a:r>
            <a:r>
              <a:rPr lang="it-IT" sz="3600" dirty="0"/>
              <a:t>a Maitrāyaniputra, compare Mahākoṭṭhita e invece di Rāhula compare Revata.  </a:t>
            </a:r>
            <a:endParaRPr lang="en-GB" sz="3600" dirty="0"/>
          </a:p>
        </p:txBody>
      </p:sp>
    </p:spTree>
    <p:extLst>
      <p:ext uri="{BB962C8B-B14F-4D97-AF65-F5344CB8AC3E}">
        <p14:creationId xmlns:p14="http://schemas.microsoft.com/office/powerpoint/2010/main" val="5064198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15A6-7345-B66D-9543-3FFB37F17D5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29BF890-3EDE-260E-FE4E-9F26DB2A67FB}"/>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2855E2AB-8D3A-DF64-5CAE-14615D154397}"/>
              </a:ext>
            </a:extLst>
          </p:cNvPr>
          <p:cNvSpPr>
            <a:spLocks noGrp="1"/>
          </p:cNvSpPr>
          <p:nvPr>
            <p:ph idx="1"/>
          </p:nvPr>
        </p:nvSpPr>
        <p:spPr/>
        <p:txBody>
          <a:bodyPr>
            <a:normAutofit lnSpcReduction="10000"/>
          </a:bodyPr>
          <a:lstStyle/>
          <a:p>
            <a:pPr>
              <a:spcBef>
                <a:spcPts val="1200"/>
              </a:spcBef>
            </a:pPr>
            <a:r>
              <a:rPr lang="it-IT" sz="4000" dirty="0"/>
              <a:t>Il Buddha impartiva i suoi insegnamenti a seconda dell’occasione e dell’uditorio che si trovava davanti.</a:t>
            </a:r>
          </a:p>
          <a:p>
            <a:pPr>
              <a:spcBef>
                <a:spcPts val="1200"/>
              </a:spcBef>
            </a:pPr>
            <a:r>
              <a:rPr lang="it-IT" sz="4000" dirty="0"/>
              <a:t>Essendo un Buddha, aveva la facoltà di percepire le qualità spirituali di tutti gli esseri e insegnava ciò che riteneva fosse utile a chi lo ascoltava.</a:t>
            </a:r>
            <a:endParaRPr lang="en-GB" sz="4000" dirty="0"/>
          </a:p>
        </p:txBody>
      </p:sp>
    </p:spTree>
    <p:extLst>
      <p:ext uri="{BB962C8B-B14F-4D97-AF65-F5344CB8AC3E}">
        <p14:creationId xmlns:p14="http://schemas.microsoft.com/office/powerpoint/2010/main" val="2374387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1F02F-085F-D5EE-4F71-AD214883FF5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A667A41-969B-AC6A-35ED-77C601644960}"/>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L’Insegnamento</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7D8A104-2683-67D3-C372-A7BEF69DB032}"/>
              </a:ext>
            </a:extLst>
          </p:cNvPr>
          <p:cNvSpPr>
            <a:spLocks noGrp="1"/>
          </p:cNvSpPr>
          <p:nvPr>
            <p:ph idx="1"/>
          </p:nvPr>
        </p:nvSpPr>
        <p:spPr/>
        <p:txBody>
          <a:bodyPr>
            <a:normAutofit/>
          </a:bodyPr>
          <a:lstStyle/>
          <a:p>
            <a:pPr>
              <a:spcBef>
                <a:spcPts val="1200"/>
              </a:spcBef>
            </a:pPr>
            <a:r>
              <a:rPr lang="it-IT" sz="4000" dirty="0"/>
              <a:t>Un esempio tipico lo abbiamo in un </a:t>
            </a:r>
            <a:r>
              <a:rPr lang="it-IT" sz="4000" i="1" dirty="0"/>
              <a:t>sūtra</a:t>
            </a:r>
            <a:r>
              <a:rPr lang="it-IT" sz="4000" dirty="0"/>
              <a:t> che si trova nell’</a:t>
            </a:r>
            <a:r>
              <a:rPr lang="it-IT" sz="4000" i="1" dirty="0"/>
              <a:t>Aṅguttara Nikāya </a:t>
            </a:r>
            <a:r>
              <a:rPr lang="it-IT" sz="4000" dirty="0"/>
              <a:t>con un parallelo nel </a:t>
            </a:r>
            <a:r>
              <a:rPr lang="it-IT" sz="4000" i="1" dirty="0"/>
              <a:t>Mādhyama Āgama</a:t>
            </a:r>
            <a:r>
              <a:rPr lang="it-IT" sz="4000" dirty="0"/>
              <a:t>, il discorso ai Kālāma, che adesso andiamo a leggere.</a:t>
            </a:r>
            <a:endParaRPr lang="en-GB" sz="4000" dirty="0"/>
          </a:p>
        </p:txBody>
      </p:sp>
    </p:spTree>
    <p:extLst>
      <p:ext uri="{BB962C8B-B14F-4D97-AF65-F5344CB8AC3E}">
        <p14:creationId xmlns:p14="http://schemas.microsoft.com/office/powerpoint/2010/main" val="31917921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9F355-1CF9-494F-25BF-9D417C673F7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E67739C-47FC-F600-7121-7B3019735C7E}"/>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4E2812DA-3BB1-5745-2826-0ABBD30183E7}"/>
              </a:ext>
            </a:extLst>
          </p:cNvPr>
          <p:cNvSpPr>
            <a:spLocks noGrp="1"/>
          </p:cNvSpPr>
          <p:nvPr>
            <p:ph idx="1"/>
          </p:nvPr>
        </p:nvSpPr>
        <p:spPr/>
        <p:txBody>
          <a:bodyPr>
            <a:normAutofit/>
          </a:bodyPr>
          <a:lstStyle/>
          <a:p>
            <a:pPr>
              <a:spcBef>
                <a:spcPts val="1200"/>
              </a:spcBef>
            </a:pPr>
            <a:r>
              <a:rPr lang="it-IT" sz="4000" dirty="0"/>
              <a:t>Tutte le tradizioni concordano che il Buddha morì all’età di 80.</a:t>
            </a:r>
          </a:p>
          <a:p>
            <a:pPr>
              <a:spcBef>
                <a:spcPts val="1200"/>
              </a:spcBef>
            </a:pPr>
            <a:r>
              <a:rPr lang="it-IT" sz="4000" dirty="0"/>
              <a:t>Il racconto della sua morte e degli eventi che immediatamente seguirono è immortalato in molti </a:t>
            </a:r>
            <a:r>
              <a:rPr lang="it-IT" sz="4000" i="1" dirty="0"/>
              <a:t>sūtra</a:t>
            </a:r>
            <a:r>
              <a:rPr lang="it-IT" sz="4000" dirty="0"/>
              <a:t>.</a:t>
            </a:r>
          </a:p>
        </p:txBody>
      </p:sp>
    </p:spTree>
    <p:extLst>
      <p:ext uri="{BB962C8B-B14F-4D97-AF65-F5344CB8AC3E}">
        <p14:creationId xmlns:p14="http://schemas.microsoft.com/office/powerpoint/2010/main" val="17964223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0445-AD3E-752B-CCF7-ECD7FC3BBD0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EA42110-0959-E28B-CB25-6D0394722356}"/>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BFE3D18-EA0C-A039-5A93-37AD16FA7C42}"/>
              </a:ext>
            </a:extLst>
          </p:cNvPr>
          <p:cNvSpPr>
            <a:spLocks noGrp="1"/>
          </p:cNvSpPr>
          <p:nvPr>
            <p:ph idx="1"/>
          </p:nvPr>
        </p:nvSpPr>
        <p:spPr/>
        <p:txBody>
          <a:bodyPr>
            <a:normAutofit fontScale="85000" lnSpcReduction="20000"/>
          </a:bodyPr>
          <a:lstStyle/>
          <a:p>
            <a:pPr>
              <a:spcBef>
                <a:spcPts val="1200"/>
              </a:spcBef>
            </a:pPr>
            <a:r>
              <a:rPr lang="it-IT" sz="4000" dirty="0"/>
              <a:t>Il racconto più classico si trova in DN 16, </a:t>
            </a:r>
            <a:r>
              <a:rPr lang="it-IT" sz="4000" i="1" dirty="0" err="1"/>
              <a:t>Mahāparinibb</a:t>
            </a:r>
            <a:r>
              <a:rPr lang="it-IT" sz="4000" i="1" dirty="0" err="1">
                <a:latin typeface="Times New Roman" panose="02020603050405020304" pitchFamily="18" charset="0"/>
                <a:cs typeface="Times New Roman" panose="02020603050405020304" pitchFamily="18" charset="0"/>
              </a:rPr>
              <a:t>ā</a:t>
            </a:r>
            <a:r>
              <a:rPr lang="it-IT" sz="4000" i="1" dirty="0" err="1"/>
              <a:t>na</a:t>
            </a:r>
            <a:r>
              <a:rPr lang="it-IT" sz="4000" i="1" dirty="0"/>
              <a:t> sutta</a:t>
            </a:r>
            <a:r>
              <a:rPr lang="it-IT" sz="4000" dirty="0"/>
              <a:t>.</a:t>
            </a:r>
          </a:p>
          <a:p>
            <a:pPr>
              <a:spcBef>
                <a:spcPts val="1200"/>
              </a:spcBef>
            </a:pPr>
            <a:r>
              <a:rPr lang="it-IT" sz="4000" dirty="0"/>
              <a:t>Il Buddha morì dopo aver preso un ultimo pasto offerto dal fabbro </a:t>
            </a:r>
            <a:r>
              <a:rPr lang="it-IT" sz="4000" dirty="0" err="1"/>
              <a:t>Cunda</a:t>
            </a:r>
            <a:r>
              <a:rPr lang="it-IT" sz="4000" dirty="0"/>
              <a:t> a </a:t>
            </a:r>
            <a:r>
              <a:rPr lang="it-IT" sz="4000" dirty="0" err="1"/>
              <a:t>P</a:t>
            </a:r>
            <a:r>
              <a:rPr lang="it-IT" sz="4000" dirty="0" err="1">
                <a:latin typeface="Times New Roman" panose="02020603050405020304" pitchFamily="18" charset="0"/>
                <a:cs typeface="Times New Roman" panose="02020603050405020304" pitchFamily="18" charset="0"/>
              </a:rPr>
              <a:t>ā</a:t>
            </a:r>
            <a:r>
              <a:rPr lang="it-IT" sz="4000" dirty="0" err="1"/>
              <a:t>v</a:t>
            </a:r>
            <a:r>
              <a:rPr lang="it-IT" sz="4000" dirty="0" err="1">
                <a:latin typeface="Times New Roman" panose="02020603050405020304" pitchFamily="18" charset="0"/>
                <a:cs typeface="Times New Roman" panose="02020603050405020304" pitchFamily="18" charset="0"/>
              </a:rPr>
              <a:t>ā</a:t>
            </a:r>
            <a:r>
              <a:rPr lang="it-IT" sz="4000" dirty="0"/>
              <a:t> nel territorio dei Malla, vicino a Ku</a:t>
            </a:r>
            <a:r>
              <a:rPr lang="it-IT" sz="4000" dirty="0">
                <a:latin typeface="Book Antiqua" panose="02040602050305030304" pitchFamily="18" charset="0"/>
              </a:rPr>
              <a:t>ś</a:t>
            </a:r>
            <a:r>
              <a:rPr lang="it-IT" sz="4000" dirty="0"/>
              <a:t>inagara, la capitale dei Malla. </a:t>
            </a:r>
          </a:p>
          <a:p>
            <a:pPr>
              <a:spcBef>
                <a:spcPts val="1200"/>
              </a:spcBef>
            </a:pPr>
            <a:r>
              <a:rPr lang="it-IT" sz="4000" dirty="0"/>
              <a:t>Cosa </a:t>
            </a:r>
            <a:r>
              <a:rPr lang="it-IT" sz="4000" dirty="0" err="1"/>
              <a:t>Cunda</a:t>
            </a:r>
            <a:r>
              <a:rPr lang="it-IT" sz="4000" dirty="0"/>
              <a:t> abbia offerto al Buddha è oggetto di disputa perché le scritture e le tradizioni non sono chiare.</a:t>
            </a:r>
          </a:p>
          <a:p>
            <a:pPr>
              <a:spcBef>
                <a:spcPts val="1200"/>
              </a:spcBef>
            </a:pPr>
            <a:endParaRPr lang="it-IT" sz="4000" dirty="0"/>
          </a:p>
        </p:txBody>
      </p:sp>
    </p:spTree>
    <p:extLst>
      <p:ext uri="{BB962C8B-B14F-4D97-AF65-F5344CB8AC3E}">
        <p14:creationId xmlns:p14="http://schemas.microsoft.com/office/powerpoint/2010/main" val="36432016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43B3-1D14-6E62-368B-4EB696B9723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ADCCADE-E4DE-CB55-B85A-DB514B574CFB}"/>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A3E1160E-D40F-C969-A449-8FB3E1D7EA75}"/>
              </a:ext>
            </a:extLst>
          </p:cNvPr>
          <p:cNvSpPr>
            <a:spLocks noGrp="1"/>
          </p:cNvSpPr>
          <p:nvPr>
            <p:ph idx="1"/>
          </p:nvPr>
        </p:nvSpPr>
        <p:spPr/>
        <p:txBody>
          <a:bodyPr>
            <a:normAutofit fontScale="92500" lnSpcReduction="10000"/>
          </a:bodyPr>
          <a:lstStyle/>
          <a:p>
            <a:pPr>
              <a:spcBef>
                <a:spcPts val="1200"/>
              </a:spcBef>
            </a:pPr>
            <a:r>
              <a:rPr lang="it-IT" sz="4000" dirty="0"/>
              <a:t>Una versione dice che il pasto era composto di carne di maiale, mentre altre versioni dicono che si trattava di funghi.</a:t>
            </a:r>
          </a:p>
          <a:p>
            <a:pPr>
              <a:spcBef>
                <a:spcPts val="1200"/>
              </a:spcBef>
            </a:pPr>
            <a:r>
              <a:rPr lang="it-IT" sz="4000" dirty="0"/>
              <a:t>Comunque sia, il Buddha a seguito del pasto cadde gravemente malato, ma si preoccupò di rassicurare </a:t>
            </a:r>
            <a:r>
              <a:rPr lang="it-IT" sz="4000" dirty="0" err="1"/>
              <a:t>Cunda</a:t>
            </a:r>
            <a:r>
              <a:rPr lang="it-IT" sz="4000" dirty="0"/>
              <a:t> che la sua offerta non aveva niente a che fare con la sua malattia. </a:t>
            </a:r>
          </a:p>
          <a:p>
            <a:pPr>
              <a:spcBef>
                <a:spcPts val="1200"/>
              </a:spcBef>
            </a:pPr>
            <a:endParaRPr lang="it-IT" sz="4000" dirty="0"/>
          </a:p>
        </p:txBody>
      </p:sp>
    </p:spTree>
    <p:extLst>
      <p:ext uri="{BB962C8B-B14F-4D97-AF65-F5344CB8AC3E}">
        <p14:creationId xmlns:p14="http://schemas.microsoft.com/office/powerpoint/2010/main" val="41921860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986A2-E77A-F6B3-267E-B5A9F0CC65D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1DC377-9919-A28F-21AA-BAFF21F075B0}"/>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EEE95BC-B413-EE91-94A3-AD793E37C490}"/>
              </a:ext>
            </a:extLst>
          </p:cNvPr>
          <p:cNvSpPr>
            <a:spLocks noGrp="1"/>
          </p:cNvSpPr>
          <p:nvPr>
            <p:ph idx="1"/>
          </p:nvPr>
        </p:nvSpPr>
        <p:spPr/>
        <p:txBody>
          <a:bodyPr>
            <a:normAutofit lnSpcReduction="10000"/>
          </a:bodyPr>
          <a:lstStyle/>
          <a:p>
            <a:pPr>
              <a:spcBef>
                <a:spcPts val="1200"/>
              </a:spcBef>
            </a:pPr>
            <a:r>
              <a:rPr lang="it-IT" sz="4000" dirty="0"/>
              <a:t>Sopportando le pene della malattia, il Buddha con il suo seguito giunse a Kuśinagara e Ānanda preparò per lui un giaciglio tra due alberi </a:t>
            </a:r>
            <a:r>
              <a:rPr lang="it-IT" sz="4000" i="1" dirty="0"/>
              <a:t>sala</a:t>
            </a:r>
            <a:r>
              <a:rPr lang="it-IT" sz="4000" dirty="0"/>
              <a:t>, dove il Buddha, dopo aver dato un’ultima istruzione ai suoi discepoli, entrò in </a:t>
            </a:r>
            <a:r>
              <a:rPr lang="it-IT" sz="4000" i="1" dirty="0"/>
              <a:t>parinirvāṇa</a:t>
            </a:r>
            <a:r>
              <a:rPr lang="it-IT" sz="4000" dirty="0"/>
              <a:t>, ovvero la fine dell’esistenza.  </a:t>
            </a:r>
          </a:p>
          <a:p>
            <a:pPr>
              <a:spcBef>
                <a:spcPts val="1200"/>
              </a:spcBef>
            </a:pPr>
            <a:endParaRPr lang="it-IT" sz="4000" dirty="0"/>
          </a:p>
        </p:txBody>
      </p:sp>
    </p:spTree>
    <p:extLst>
      <p:ext uri="{BB962C8B-B14F-4D97-AF65-F5344CB8AC3E}">
        <p14:creationId xmlns:p14="http://schemas.microsoft.com/office/powerpoint/2010/main" val="6467646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B90D8-5795-F249-6498-A1D2207F7CD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B2D6A19-6D0D-B2F7-98D2-045F4E839870}"/>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62F0D876-0350-A030-B8BD-200D9C03C76D}"/>
              </a:ext>
            </a:extLst>
          </p:cNvPr>
          <p:cNvSpPr>
            <a:spLocks noGrp="1"/>
          </p:cNvSpPr>
          <p:nvPr>
            <p:ph idx="1"/>
          </p:nvPr>
        </p:nvSpPr>
        <p:spPr/>
        <p:txBody>
          <a:bodyPr>
            <a:normAutofit lnSpcReduction="10000"/>
          </a:bodyPr>
          <a:lstStyle/>
          <a:p>
            <a:pPr>
              <a:spcBef>
                <a:spcPts val="1200"/>
              </a:spcBef>
            </a:pPr>
            <a:r>
              <a:rPr lang="it-IT" sz="4000" dirty="0"/>
              <a:t>DN 16: «Il Beato disse: ‘Ananda, attraversiamo il fiume </a:t>
            </a:r>
            <a:r>
              <a:rPr lang="it-IT" sz="4000" dirty="0" err="1"/>
              <a:t>Hira</a:t>
            </a:r>
            <a:r>
              <a:rPr lang="it-IT" sz="4000" dirty="0" err="1">
                <a:latin typeface="Times New Roman" panose="02020603050405020304" pitchFamily="18" charset="0"/>
                <a:cs typeface="Times New Roman" panose="02020603050405020304" pitchFamily="18" charset="0"/>
              </a:rPr>
              <a:t>ññ</a:t>
            </a:r>
            <a:r>
              <a:rPr lang="it-IT" sz="4000" dirty="0" err="1"/>
              <a:t>avati</a:t>
            </a:r>
            <a:r>
              <a:rPr lang="it-IT" sz="4000" dirty="0"/>
              <a:t> e rechiamoci nel bosco di </a:t>
            </a:r>
            <a:r>
              <a:rPr lang="it-IT" sz="4000" i="1" dirty="0"/>
              <a:t>s</a:t>
            </a:r>
            <a:r>
              <a:rPr lang="it-IT" sz="4000" i="1" dirty="0">
                <a:latin typeface="Times New Roman" panose="02020603050405020304" pitchFamily="18" charset="0"/>
                <a:cs typeface="Times New Roman" panose="02020603050405020304" pitchFamily="18" charset="0"/>
              </a:rPr>
              <a:t>ā</a:t>
            </a:r>
            <a:r>
              <a:rPr lang="it-IT" sz="4000" i="1" dirty="0"/>
              <a:t>la</a:t>
            </a:r>
            <a:r>
              <a:rPr lang="it-IT" sz="4000" dirty="0"/>
              <a:t> nelle vicinanze di </a:t>
            </a:r>
            <a:r>
              <a:rPr lang="it-IT" sz="4000" dirty="0" err="1"/>
              <a:t>Kusin</a:t>
            </a:r>
            <a:r>
              <a:rPr lang="it-IT" sz="4000" dirty="0" err="1">
                <a:latin typeface="Times New Roman" panose="02020603050405020304" pitchFamily="18" charset="0"/>
                <a:cs typeface="Times New Roman" panose="02020603050405020304" pitchFamily="18" charset="0"/>
              </a:rPr>
              <a:t>ā</a:t>
            </a:r>
            <a:r>
              <a:rPr lang="it-IT" sz="4000" dirty="0" err="1"/>
              <a:t>r</a:t>
            </a:r>
            <a:r>
              <a:rPr lang="it-IT" sz="4000" dirty="0" err="1">
                <a:latin typeface="Times New Roman" panose="02020603050405020304" pitchFamily="18" charset="0"/>
                <a:cs typeface="Times New Roman" panose="02020603050405020304" pitchFamily="18" charset="0"/>
              </a:rPr>
              <a:t>ā</a:t>
            </a:r>
            <a:r>
              <a:rPr lang="it-IT" sz="4000" dirty="0"/>
              <a:t>.’ ‘Molto bene, Signore’, rispose Ānanda, e il Beato, con una numerosa compagnia di monaci, attraversò il fiume e giunse al bosco di </a:t>
            </a:r>
            <a:r>
              <a:rPr lang="it-IT" sz="4000" i="1" dirty="0"/>
              <a:t>s</a:t>
            </a:r>
            <a:r>
              <a:rPr lang="it-IT" sz="4000" i="1" dirty="0">
                <a:latin typeface="Times New Roman" panose="02020603050405020304" pitchFamily="18" charset="0"/>
                <a:cs typeface="Times New Roman" panose="02020603050405020304" pitchFamily="18" charset="0"/>
              </a:rPr>
              <a:t>ā</a:t>
            </a:r>
            <a:r>
              <a:rPr lang="it-IT" sz="4000" i="1" dirty="0"/>
              <a:t>la</a:t>
            </a:r>
            <a:r>
              <a:rPr lang="it-IT" sz="4000" dirty="0"/>
              <a:t>.» </a:t>
            </a:r>
          </a:p>
          <a:p>
            <a:pPr>
              <a:spcBef>
                <a:spcPts val="1200"/>
              </a:spcBef>
            </a:pPr>
            <a:endParaRPr lang="it-IT" sz="4000" dirty="0"/>
          </a:p>
        </p:txBody>
      </p:sp>
    </p:spTree>
    <p:extLst>
      <p:ext uri="{BB962C8B-B14F-4D97-AF65-F5344CB8AC3E}">
        <p14:creationId xmlns:p14="http://schemas.microsoft.com/office/powerpoint/2010/main" val="42178538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5B9DE-CA6A-A768-FB80-C252123B89E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590D51D-FB67-4DDE-5BEC-A96C58727F44}"/>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pic>
        <p:nvPicPr>
          <p:cNvPr id="5" name="Segnaposto contenuto 4" descr="Immagine che contiene albero, pianta, aria aperta, fiore&#10;&#10;Il contenuto generato dall'IA potrebbe non essere corretto.">
            <a:extLst>
              <a:ext uri="{FF2B5EF4-FFF2-40B4-BE49-F238E27FC236}">
                <a16:creationId xmlns:a16="http://schemas.microsoft.com/office/drawing/2014/main" id="{9494FA3D-ADD6-D73A-B1CD-11BF36144AA1}"/>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708275" y="1545431"/>
            <a:ext cx="6096000" cy="4572000"/>
          </a:xfrm>
        </p:spPr>
      </p:pic>
      <p:sp>
        <p:nvSpPr>
          <p:cNvPr id="6" name="CasellaDiTesto 5">
            <a:extLst>
              <a:ext uri="{FF2B5EF4-FFF2-40B4-BE49-F238E27FC236}">
                <a16:creationId xmlns:a16="http://schemas.microsoft.com/office/drawing/2014/main" id="{C69897E6-2EAD-7FA8-A508-C349B98C8414}"/>
              </a:ext>
            </a:extLst>
          </p:cNvPr>
          <p:cNvSpPr txBox="1"/>
          <p:nvPr/>
        </p:nvSpPr>
        <p:spPr>
          <a:xfrm>
            <a:off x="2708275" y="6117431"/>
            <a:ext cx="6096000" cy="230832"/>
          </a:xfrm>
          <a:prstGeom prst="rect">
            <a:avLst/>
          </a:prstGeom>
          <a:noFill/>
        </p:spPr>
        <p:txBody>
          <a:bodyPr wrap="square" rtlCol="0">
            <a:spAutoFit/>
          </a:bodyPr>
          <a:lstStyle/>
          <a:p>
            <a:r>
              <a:rPr lang="en-GB" sz="900">
                <a:hlinkClick r:id="rId3" tooltip="https://sidafagalan.blogspot.com/2013/02/nagalingam.html"/>
              </a:rPr>
              <a:t>Questa foto</a:t>
            </a:r>
            <a:r>
              <a:rPr lang="en-GB" sz="900"/>
              <a:t> di Autore sconosciuto è concesso in licenza da </a:t>
            </a:r>
            <a:r>
              <a:rPr lang="en-GB" sz="900">
                <a:hlinkClick r:id="rId4" tooltip="https://creativecommons.org/licenses/by-nc-sa/3.0/"/>
              </a:rPr>
              <a:t>CC BY-SA-NC</a:t>
            </a:r>
            <a:endParaRPr lang="en-GB" sz="900"/>
          </a:p>
        </p:txBody>
      </p:sp>
    </p:spTree>
    <p:extLst>
      <p:ext uri="{BB962C8B-B14F-4D97-AF65-F5344CB8AC3E}">
        <p14:creationId xmlns:p14="http://schemas.microsoft.com/office/powerpoint/2010/main" val="8586171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B64A0-9EF3-F3CF-C1DB-D807248483B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9118D68-2A89-6562-64A7-7FF08F701D86}"/>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ACC9898-4DD5-7C13-2F9F-ECA58A62E258}"/>
              </a:ext>
            </a:extLst>
          </p:cNvPr>
          <p:cNvSpPr>
            <a:spLocks noGrp="1"/>
          </p:cNvSpPr>
          <p:nvPr>
            <p:ph idx="1"/>
          </p:nvPr>
        </p:nvSpPr>
        <p:spPr/>
        <p:txBody>
          <a:bodyPr>
            <a:normAutofit fontScale="92500" lnSpcReduction="20000"/>
          </a:bodyPr>
          <a:lstStyle/>
          <a:p>
            <a:pPr>
              <a:spcBef>
                <a:spcPts val="1200"/>
              </a:spcBef>
            </a:pPr>
            <a:r>
              <a:rPr lang="it-IT" sz="4000" dirty="0"/>
              <a:t>DN 16: «Allora il Beato disse: ‘Ānanda, preparami un giaciglio tra questi due alberi </a:t>
            </a:r>
            <a:r>
              <a:rPr lang="it-IT" sz="4000" i="1" dirty="0"/>
              <a:t>s</a:t>
            </a:r>
            <a:r>
              <a:rPr lang="it-IT" sz="4000" i="1" dirty="0">
                <a:latin typeface="Times New Roman" panose="02020603050405020304" pitchFamily="18" charset="0"/>
                <a:cs typeface="Times New Roman" panose="02020603050405020304" pitchFamily="18" charset="0"/>
              </a:rPr>
              <a:t>ā</a:t>
            </a:r>
            <a:r>
              <a:rPr lang="it-IT" sz="4000" i="1" dirty="0"/>
              <a:t>la</a:t>
            </a:r>
            <a:r>
              <a:rPr lang="it-IT" sz="4000" dirty="0"/>
              <a:t> gemelli con la testa rivolta verso Nord. Sono stanco e desidero stendermi.’ ‘Molto bene, Signore’, rispose Ānanda e così fece. Allora il Beato giacque sul fianco destro nella posizione del leone, mettendo un piede sopra l’altro, consapevole e perfettamente vigile.</a:t>
            </a:r>
          </a:p>
          <a:p>
            <a:pPr>
              <a:spcBef>
                <a:spcPts val="1200"/>
              </a:spcBef>
            </a:pPr>
            <a:endParaRPr lang="it-IT" sz="4000" dirty="0"/>
          </a:p>
        </p:txBody>
      </p:sp>
    </p:spTree>
    <p:extLst>
      <p:ext uri="{BB962C8B-B14F-4D97-AF65-F5344CB8AC3E}">
        <p14:creationId xmlns:p14="http://schemas.microsoft.com/office/powerpoint/2010/main" val="38397456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4164A-B301-3280-5A90-40597423988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A15167C-E210-188A-4770-B8246626C5BE}"/>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pic>
        <p:nvPicPr>
          <p:cNvPr id="5" name="Segnaposto contenuto 4" descr="Immagine che contiene aria aperta, statua, cielo, erba&#10;&#10;Il contenuto generato dall'IA potrebbe non essere corretto.">
            <a:extLst>
              <a:ext uri="{FF2B5EF4-FFF2-40B4-BE49-F238E27FC236}">
                <a16:creationId xmlns:a16="http://schemas.microsoft.com/office/drawing/2014/main" id="{44F0CF28-B774-0360-3DDA-3600A226998F}"/>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108200" y="1562270"/>
            <a:ext cx="7518400" cy="5012266"/>
          </a:xfrm>
        </p:spPr>
      </p:pic>
      <p:sp>
        <p:nvSpPr>
          <p:cNvPr id="6" name="CasellaDiTesto 5">
            <a:extLst>
              <a:ext uri="{FF2B5EF4-FFF2-40B4-BE49-F238E27FC236}">
                <a16:creationId xmlns:a16="http://schemas.microsoft.com/office/drawing/2014/main" id="{8040FD1C-20B4-0D06-CC1E-D20B3669133D}"/>
              </a:ext>
            </a:extLst>
          </p:cNvPr>
          <p:cNvSpPr txBox="1"/>
          <p:nvPr/>
        </p:nvSpPr>
        <p:spPr>
          <a:xfrm>
            <a:off x="1549400" y="3855504"/>
            <a:ext cx="8394700" cy="230832"/>
          </a:xfrm>
          <a:prstGeom prst="rect">
            <a:avLst/>
          </a:prstGeom>
          <a:noFill/>
        </p:spPr>
        <p:txBody>
          <a:bodyPr wrap="square" rtlCol="0">
            <a:spAutoFit/>
          </a:bodyPr>
          <a:lstStyle/>
          <a:p>
            <a:r>
              <a:rPr lang="en-GB" sz="900">
                <a:hlinkClick r:id="rId3" tooltip="https://nightsi.de/vientiane-reisebericht"/>
              </a:rPr>
              <a:t>Questa foto</a:t>
            </a:r>
            <a:r>
              <a:rPr lang="en-GB" sz="900"/>
              <a:t> di Autore sconosciuto è concesso in licenza da </a:t>
            </a:r>
            <a:r>
              <a:rPr lang="en-GB" sz="900">
                <a:hlinkClick r:id="rId4" tooltip="https://creativecommons.org/licenses/by-nc-sa/3.0/"/>
              </a:rPr>
              <a:t>CC BY-SA-NC</a:t>
            </a:r>
            <a:endParaRPr lang="en-GB" sz="900"/>
          </a:p>
        </p:txBody>
      </p:sp>
    </p:spTree>
    <p:extLst>
      <p:ext uri="{BB962C8B-B14F-4D97-AF65-F5344CB8AC3E}">
        <p14:creationId xmlns:p14="http://schemas.microsoft.com/office/powerpoint/2010/main" val="39084154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D121F-653D-6D61-8B73-583D0394EED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FF7175A-C5A3-A922-5DAD-2F50BE400681}"/>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pic>
        <p:nvPicPr>
          <p:cNvPr id="8" name="Segnaposto contenuto 7" descr="Immagine che contiene arte, statua, Intaglio, Scultura in pietra&#10;&#10;Il contenuto generato dall'IA potrebbe non essere corretto.">
            <a:extLst>
              <a:ext uri="{FF2B5EF4-FFF2-40B4-BE49-F238E27FC236}">
                <a16:creationId xmlns:a16="http://schemas.microsoft.com/office/drawing/2014/main" id="{87368C2B-6F3E-6E92-E375-F1B70F319B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1613" y="1470025"/>
            <a:ext cx="9297125" cy="4900613"/>
          </a:xfrm>
        </p:spPr>
      </p:pic>
      <p:sp>
        <p:nvSpPr>
          <p:cNvPr id="10" name="CasellaDiTesto 9">
            <a:extLst>
              <a:ext uri="{FF2B5EF4-FFF2-40B4-BE49-F238E27FC236}">
                <a16:creationId xmlns:a16="http://schemas.microsoft.com/office/drawing/2014/main" id="{2CA0B706-C9EC-EE40-0DC1-335AAC633B8D}"/>
              </a:ext>
            </a:extLst>
          </p:cNvPr>
          <p:cNvSpPr txBox="1"/>
          <p:nvPr/>
        </p:nvSpPr>
        <p:spPr>
          <a:xfrm>
            <a:off x="10045700" y="2598003"/>
            <a:ext cx="2146300" cy="2862322"/>
          </a:xfrm>
          <a:prstGeom prst="rect">
            <a:avLst/>
          </a:prstGeom>
          <a:noFill/>
        </p:spPr>
        <p:txBody>
          <a:bodyPr wrap="square">
            <a:spAutoFit/>
          </a:bodyPr>
          <a:lstStyle/>
          <a:p>
            <a:r>
              <a:rPr lang="en-GB" dirty="0"/>
              <a:t>By </a:t>
            </a:r>
            <a:r>
              <a:rPr lang="en-GB" dirty="0" err="1"/>
              <a:t>Anandajoti</a:t>
            </a:r>
            <a:r>
              <a:rPr lang="en-GB" dirty="0"/>
              <a:t> Bhikkhu from Sadao, Thailand - 040 Ananda worships Buddha, CC BY 2.0, https://commons.wikimedia.org/w/index.php?curid=67099098</a:t>
            </a:r>
          </a:p>
        </p:txBody>
      </p:sp>
    </p:spTree>
    <p:extLst>
      <p:ext uri="{BB962C8B-B14F-4D97-AF65-F5344CB8AC3E}">
        <p14:creationId xmlns:p14="http://schemas.microsoft.com/office/powerpoint/2010/main" val="221042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72CE4-61BD-1767-FA57-C8CD02F3DF6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3B9DDE0-0144-35CB-4385-68528662A09B}"/>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92A20E5-3A02-1C2F-1F23-EFD90C0C6604}"/>
              </a:ext>
            </a:extLst>
          </p:cNvPr>
          <p:cNvSpPr>
            <a:spLocks noGrp="1"/>
          </p:cNvSpPr>
          <p:nvPr>
            <p:ph idx="1"/>
          </p:nvPr>
        </p:nvSpPr>
        <p:spPr/>
        <p:txBody>
          <a:bodyPr>
            <a:normAutofit fontScale="77500" lnSpcReduction="20000"/>
          </a:bodyPr>
          <a:lstStyle/>
          <a:p>
            <a:pPr>
              <a:spcBef>
                <a:spcPts val="1200"/>
              </a:spcBef>
            </a:pPr>
            <a:r>
              <a:rPr lang="it-IT" sz="4000" dirty="0"/>
              <a:t>Ānanda si preoccupa di chiedere come preparare il funerale, al che il Buddha risponde:</a:t>
            </a:r>
          </a:p>
          <a:p>
            <a:pPr>
              <a:spcBef>
                <a:spcPts val="1200"/>
              </a:spcBef>
            </a:pPr>
            <a:r>
              <a:rPr lang="it-IT" sz="4000" dirty="0"/>
              <a:t>«Non preoccupatevi dei riti funebri, Ānanda. Sforzatevi di realizzare la meta suprema,  dedicatevi alla meta suprema, e dimorate con la mente infaticabile, devoti assiduamente alla meta suprema. Ci sono </a:t>
            </a:r>
            <a:r>
              <a:rPr lang="it-IT" sz="4000" dirty="0" err="1"/>
              <a:t>Kattiya</a:t>
            </a:r>
            <a:r>
              <a:rPr lang="it-IT" sz="4000" dirty="0"/>
              <a:t>, Bramini e capi famiglia che sono saggi e devoti al Tathāgata: si prenderanno cura loro del funerale.»</a:t>
            </a:r>
          </a:p>
          <a:p>
            <a:pPr>
              <a:spcBef>
                <a:spcPts val="1200"/>
              </a:spcBef>
            </a:pPr>
            <a:endParaRPr lang="it-IT" sz="4000" dirty="0"/>
          </a:p>
        </p:txBody>
      </p:sp>
    </p:spTree>
    <p:extLst>
      <p:ext uri="{BB962C8B-B14F-4D97-AF65-F5344CB8AC3E}">
        <p14:creationId xmlns:p14="http://schemas.microsoft.com/office/powerpoint/2010/main" val="16200371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73AB4-B29B-1975-2B6D-BF58A9D1F02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A399F72-450F-0A49-FC11-744FDD2884AE}"/>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77E3D66A-AEDF-F861-1792-8160F28173E9}"/>
              </a:ext>
            </a:extLst>
          </p:cNvPr>
          <p:cNvSpPr>
            <a:spLocks noGrp="1"/>
          </p:cNvSpPr>
          <p:nvPr>
            <p:ph idx="1"/>
          </p:nvPr>
        </p:nvSpPr>
        <p:spPr/>
        <p:txBody>
          <a:bodyPr>
            <a:normAutofit/>
          </a:bodyPr>
          <a:lstStyle/>
          <a:p>
            <a:pPr>
              <a:spcBef>
                <a:spcPts val="1200"/>
              </a:spcBef>
            </a:pPr>
            <a:r>
              <a:rPr lang="it-IT" sz="4000" dirty="0"/>
              <a:t>Ānanda, si fa prendere dallo sconforto, poiché è solo uno </a:t>
            </a:r>
            <a:r>
              <a:rPr lang="it-IT" sz="4000" i="1" dirty="0"/>
              <a:t>śrotāpanna</a:t>
            </a:r>
            <a:r>
              <a:rPr lang="it-IT" sz="4000" dirty="0"/>
              <a:t> e teme di non poter procedere senza la guida del Maestro, ma il Buddha lo fa chiamare e gli impartisce un insegnamento: </a:t>
            </a:r>
          </a:p>
          <a:p>
            <a:pPr>
              <a:spcBef>
                <a:spcPts val="1200"/>
              </a:spcBef>
            </a:pPr>
            <a:endParaRPr lang="it-IT" sz="4000" dirty="0"/>
          </a:p>
        </p:txBody>
      </p:sp>
    </p:spTree>
    <p:extLst>
      <p:ext uri="{BB962C8B-B14F-4D97-AF65-F5344CB8AC3E}">
        <p14:creationId xmlns:p14="http://schemas.microsoft.com/office/powerpoint/2010/main" val="36277865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5491D-F708-B078-56DF-2D92E4C23C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90225F6-07EF-FE33-738B-897579418691}"/>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EA24243C-F4DA-742A-6F69-BB62F194D82A}"/>
              </a:ext>
            </a:extLst>
          </p:cNvPr>
          <p:cNvSpPr>
            <a:spLocks noGrp="1"/>
          </p:cNvSpPr>
          <p:nvPr>
            <p:ph idx="1"/>
          </p:nvPr>
        </p:nvSpPr>
        <p:spPr/>
        <p:txBody>
          <a:bodyPr>
            <a:normAutofit fontScale="92500"/>
          </a:bodyPr>
          <a:lstStyle/>
          <a:p>
            <a:pPr>
              <a:spcBef>
                <a:spcPts val="1200"/>
              </a:spcBef>
            </a:pPr>
            <a:r>
              <a:rPr lang="it-IT" sz="4000" dirty="0"/>
              <a:t>DN 16: «Basta, Ānanda, non piangere e non lamentarti. Non ti ho forse già detto che tutte le cose piacevoli e gradevoli sono mutevoli, soggette a separazione e a divenire altro? Visto che tutto ciò che è nato, divenuto e composto è soggetto a decadimento, Ānanda, com’è possibile che tutto ciò non si disintegri?</a:t>
            </a:r>
          </a:p>
          <a:p>
            <a:pPr>
              <a:spcBef>
                <a:spcPts val="1200"/>
              </a:spcBef>
            </a:pPr>
            <a:endParaRPr lang="it-IT" sz="4000" dirty="0"/>
          </a:p>
        </p:txBody>
      </p:sp>
    </p:spTree>
    <p:extLst>
      <p:ext uri="{BB962C8B-B14F-4D97-AF65-F5344CB8AC3E}">
        <p14:creationId xmlns:p14="http://schemas.microsoft.com/office/powerpoint/2010/main" val="19686707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6491B-C778-22AA-3404-D13BFF09F2C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58A8A3C-3095-FAAA-47C5-84D3A495C6C9}"/>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B22D23A-7419-54CD-5401-947813F8FD93}"/>
              </a:ext>
            </a:extLst>
          </p:cNvPr>
          <p:cNvSpPr>
            <a:spLocks noGrp="1"/>
          </p:cNvSpPr>
          <p:nvPr>
            <p:ph idx="1"/>
          </p:nvPr>
        </p:nvSpPr>
        <p:spPr/>
        <p:txBody>
          <a:bodyPr>
            <a:normAutofit fontScale="92500"/>
          </a:bodyPr>
          <a:lstStyle/>
          <a:p>
            <a:pPr>
              <a:spcBef>
                <a:spcPts val="1200"/>
              </a:spcBef>
            </a:pPr>
            <a:r>
              <a:rPr lang="it-IT" sz="4000" dirty="0"/>
              <a:t>DN 16: «Per lungo tempo, Ānanda, sei stato alla presenza del Tathāgata, mostrando benevolenza con azioni del corpo, della parola, e della mente, servizievole, contento, con tutto te stesso, senza limiti. Hai guadagnato molti meriti, Ānanda. Sforzati e in breve tempo sarai libero dai contaminanti.»</a:t>
            </a:r>
          </a:p>
          <a:p>
            <a:pPr>
              <a:spcBef>
                <a:spcPts val="1200"/>
              </a:spcBef>
            </a:pPr>
            <a:endParaRPr lang="it-IT" sz="4000" dirty="0"/>
          </a:p>
        </p:txBody>
      </p:sp>
    </p:spTree>
    <p:extLst>
      <p:ext uri="{BB962C8B-B14F-4D97-AF65-F5344CB8AC3E}">
        <p14:creationId xmlns:p14="http://schemas.microsoft.com/office/powerpoint/2010/main" val="29381363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956C6-4058-CE8C-6B50-8831AFD7831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0E80E14-F511-A42F-B649-B93B60AF7583}"/>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610DF51D-EF63-110D-8B66-F17C70BF2DBA}"/>
              </a:ext>
            </a:extLst>
          </p:cNvPr>
          <p:cNvSpPr>
            <a:spLocks noGrp="1"/>
          </p:cNvSpPr>
          <p:nvPr>
            <p:ph idx="1"/>
          </p:nvPr>
        </p:nvSpPr>
        <p:spPr/>
        <p:txBody>
          <a:bodyPr>
            <a:normAutofit fontScale="92500" lnSpcReduction="10000"/>
          </a:bodyPr>
          <a:lstStyle/>
          <a:p>
            <a:pPr>
              <a:spcBef>
                <a:spcPts val="1200"/>
              </a:spcBef>
            </a:pPr>
            <a:r>
              <a:rPr lang="it-IT" sz="4000" dirty="0"/>
              <a:t>Prima di morire, il Buddha concede l’ordinazione a un asceta di nome </a:t>
            </a:r>
            <a:r>
              <a:rPr lang="it-IT" sz="4000" dirty="0" err="1"/>
              <a:t>Subhadda</a:t>
            </a:r>
            <a:r>
              <a:rPr lang="it-IT" sz="4000" dirty="0"/>
              <a:t>, che quindi passa alla storia come l’ultima persona convertita personalmente dal Buddha. </a:t>
            </a:r>
          </a:p>
          <a:p>
            <a:pPr>
              <a:spcBef>
                <a:spcPts val="1200"/>
              </a:spcBef>
            </a:pPr>
            <a:r>
              <a:rPr lang="it-IT" sz="4000" dirty="0"/>
              <a:t>Inizialmente, Ānanda si rifiuta di lasciarlo passare, ma è il Buddha in persona che interviene. </a:t>
            </a:r>
          </a:p>
          <a:p>
            <a:pPr>
              <a:spcBef>
                <a:spcPts val="1200"/>
              </a:spcBef>
            </a:pPr>
            <a:endParaRPr lang="it-IT" sz="4000" dirty="0"/>
          </a:p>
        </p:txBody>
      </p:sp>
    </p:spTree>
    <p:extLst>
      <p:ext uri="{BB962C8B-B14F-4D97-AF65-F5344CB8AC3E}">
        <p14:creationId xmlns:p14="http://schemas.microsoft.com/office/powerpoint/2010/main" val="1061377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3509D-CD6A-3222-4830-CE18A28A3BA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FE63F10-A4AB-875A-9979-152B14BEA14C}"/>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E02E2E53-6DD2-295D-F0D2-99D61F528867}"/>
              </a:ext>
            </a:extLst>
          </p:cNvPr>
          <p:cNvSpPr>
            <a:spLocks noGrp="1"/>
          </p:cNvSpPr>
          <p:nvPr>
            <p:ph idx="1"/>
          </p:nvPr>
        </p:nvSpPr>
        <p:spPr/>
        <p:txBody>
          <a:bodyPr>
            <a:normAutofit/>
          </a:bodyPr>
          <a:lstStyle/>
          <a:p>
            <a:pPr>
              <a:spcBef>
                <a:spcPts val="1200"/>
              </a:spcBef>
            </a:pPr>
            <a:r>
              <a:rPr lang="it-IT" sz="4000" dirty="0"/>
              <a:t>A seguito dell’insegnamento del Buddha decide di abbracciare la vita monastica e gli viene concessa l’ordinazione.</a:t>
            </a:r>
          </a:p>
          <a:p>
            <a:pPr>
              <a:spcBef>
                <a:spcPts val="1200"/>
              </a:spcBef>
            </a:pPr>
            <a:r>
              <a:rPr lang="it-IT" sz="4000" dirty="0"/>
              <a:t>Il </a:t>
            </a:r>
            <a:r>
              <a:rPr lang="it-IT" sz="4000" i="1" dirty="0"/>
              <a:t>sūtra</a:t>
            </a:r>
            <a:r>
              <a:rPr lang="it-IT" sz="4000" dirty="0"/>
              <a:t> ci informa che in seguito </a:t>
            </a:r>
            <a:r>
              <a:rPr lang="it-IT" sz="4000" dirty="0" err="1"/>
              <a:t>Subaddha</a:t>
            </a:r>
            <a:r>
              <a:rPr lang="it-IT" sz="4000" dirty="0"/>
              <a:t>, praticando con solerzia, è diventato un arahant. </a:t>
            </a:r>
          </a:p>
          <a:p>
            <a:pPr>
              <a:spcBef>
                <a:spcPts val="1200"/>
              </a:spcBef>
            </a:pPr>
            <a:endParaRPr lang="it-IT" sz="4000" dirty="0"/>
          </a:p>
        </p:txBody>
      </p:sp>
    </p:spTree>
    <p:extLst>
      <p:ext uri="{BB962C8B-B14F-4D97-AF65-F5344CB8AC3E}">
        <p14:creationId xmlns:p14="http://schemas.microsoft.com/office/powerpoint/2010/main" val="27754691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10B6A-80BB-256A-25D7-8493C076B4C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07D25BE-DE34-12C2-6EAF-564B2FAE8B6C}"/>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CB3FC75-8414-35B5-65F7-CDE452E5448C}"/>
              </a:ext>
            </a:extLst>
          </p:cNvPr>
          <p:cNvSpPr>
            <a:spLocks noGrp="1"/>
          </p:cNvSpPr>
          <p:nvPr>
            <p:ph idx="1"/>
          </p:nvPr>
        </p:nvSpPr>
        <p:spPr/>
        <p:txBody>
          <a:bodyPr>
            <a:normAutofit fontScale="92500" lnSpcReduction="20000"/>
          </a:bodyPr>
          <a:lstStyle/>
          <a:p>
            <a:pPr>
              <a:spcBef>
                <a:spcPts val="1200"/>
              </a:spcBef>
            </a:pPr>
            <a:r>
              <a:rPr lang="it-IT" sz="4000" dirty="0"/>
              <a:t>Il Buddha prima di morire impartisce una serie di istruzioni ai monaci presenti ed esorta coloro che hanno ancora dei dubbi a chiedere prima che sia troppo tardi. </a:t>
            </a:r>
          </a:p>
          <a:p>
            <a:pPr>
              <a:spcBef>
                <a:spcPts val="1200"/>
              </a:spcBef>
            </a:pPr>
            <a:r>
              <a:rPr lang="it-IT" sz="4000" dirty="0"/>
              <a:t>Una cosa peculiare è che il Buddha non ha mai nominato un successore, ovvero una figura che lo sostituisse alla guida del Sangha. Ha esplicitamente rifiutato di farlo.</a:t>
            </a:r>
          </a:p>
          <a:p>
            <a:pPr>
              <a:spcBef>
                <a:spcPts val="1200"/>
              </a:spcBef>
            </a:pPr>
            <a:endParaRPr lang="it-IT" sz="4000" dirty="0"/>
          </a:p>
        </p:txBody>
      </p:sp>
    </p:spTree>
    <p:extLst>
      <p:ext uri="{BB962C8B-B14F-4D97-AF65-F5344CB8AC3E}">
        <p14:creationId xmlns:p14="http://schemas.microsoft.com/office/powerpoint/2010/main" val="15548782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C95B9-0A18-EF82-8C82-9F09FA917B1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52B0902-B098-430B-15A9-AEFCBFB9C57F}"/>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6464E157-0582-C80D-6410-03C246B82D20}"/>
              </a:ext>
            </a:extLst>
          </p:cNvPr>
          <p:cNvSpPr>
            <a:spLocks noGrp="1"/>
          </p:cNvSpPr>
          <p:nvPr>
            <p:ph idx="1"/>
          </p:nvPr>
        </p:nvSpPr>
        <p:spPr/>
        <p:txBody>
          <a:bodyPr>
            <a:normAutofit/>
          </a:bodyPr>
          <a:lstStyle/>
          <a:p>
            <a:pPr>
              <a:spcBef>
                <a:spcPts val="1200"/>
              </a:spcBef>
            </a:pPr>
            <a:r>
              <a:rPr lang="it-IT" sz="4000" dirty="0"/>
              <a:t>La guida del Saṅgha è quindi il Dharma.</a:t>
            </a:r>
          </a:p>
          <a:p>
            <a:pPr>
              <a:spcBef>
                <a:spcPts val="1200"/>
              </a:spcBef>
            </a:pPr>
            <a:r>
              <a:rPr lang="it-IT" sz="4000" dirty="0"/>
              <a:t>Questo implica che non esiste nel Buddhismo una struttura simile a quella della Chiesa Cattolica che in tutto il mondo risponde ad un’unica autorità che è quella del Papa. </a:t>
            </a:r>
          </a:p>
          <a:p>
            <a:pPr>
              <a:spcBef>
                <a:spcPts val="1200"/>
              </a:spcBef>
            </a:pPr>
            <a:endParaRPr lang="it-IT" sz="4000" dirty="0"/>
          </a:p>
        </p:txBody>
      </p:sp>
    </p:spTree>
    <p:extLst>
      <p:ext uri="{BB962C8B-B14F-4D97-AF65-F5344CB8AC3E}">
        <p14:creationId xmlns:p14="http://schemas.microsoft.com/office/powerpoint/2010/main" val="35558358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67152-83F8-F1B7-8175-8FEB918492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5604A29-40C3-4379-8060-79E84CE83DE1}"/>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E946283-D056-EA44-02C9-3BC4CEC4D8A4}"/>
              </a:ext>
            </a:extLst>
          </p:cNvPr>
          <p:cNvSpPr>
            <a:spLocks noGrp="1"/>
          </p:cNvSpPr>
          <p:nvPr>
            <p:ph idx="1"/>
          </p:nvPr>
        </p:nvSpPr>
        <p:spPr/>
        <p:txBody>
          <a:bodyPr>
            <a:normAutofit lnSpcReduction="10000"/>
          </a:bodyPr>
          <a:lstStyle/>
          <a:p>
            <a:pPr>
              <a:spcBef>
                <a:spcPts val="1200"/>
              </a:spcBef>
            </a:pPr>
            <a:r>
              <a:rPr lang="it-IT" sz="4000" dirty="0"/>
              <a:t>DN 16: «Il Beato disse ad Ānanda: ‘Ānanda, è possibile che pensiate: ‘L’insegnamento del Maestro è cessato, non abbiamo più un Maestro!’ Non considerate le cose in questo modo, Ānanda, poiché ciò che vi ho insegnato come Dhamma e disciplina sarà, dopo la mia morte, il vostro Maestro.»</a:t>
            </a:r>
          </a:p>
          <a:p>
            <a:pPr>
              <a:spcBef>
                <a:spcPts val="1200"/>
              </a:spcBef>
            </a:pPr>
            <a:endParaRPr lang="it-IT" sz="4000" dirty="0"/>
          </a:p>
        </p:txBody>
      </p:sp>
    </p:spTree>
    <p:extLst>
      <p:ext uri="{BB962C8B-B14F-4D97-AF65-F5344CB8AC3E}">
        <p14:creationId xmlns:p14="http://schemas.microsoft.com/office/powerpoint/2010/main" val="10498795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0B611-6B6B-E9F4-D423-5C06FC86EB9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214E150-65C9-681F-6ED4-9B862D8789CF}"/>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EEF945FC-7BCE-35F2-957A-EDE48357682B}"/>
              </a:ext>
            </a:extLst>
          </p:cNvPr>
          <p:cNvSpPr>
            <a:spLocks noGrp="1"/>
          </p:cNvSpPr>
          <p:nvPr>
            <p:ph idx="1"/>
          </p:nvPr>
        </p:nvSpPr>
        <p:spPr/>
        <p:txBody>
          <a:bodyPr>
            <a:normAutofit fontScale="85000" lnSpcReduction="20000"/>
          </a:bodyPr>
          <a:lstStyle/>
          <a:p>
            <a:pPr>
              <a:spcBef>
                <a:spcPts val="1200"/>
              </a:spcBef>
            </a:pPr>
            <a:r>
              <a:rPr lang="it-IT" sz="4000" dirty="0"/>
              <a:t>DN 16: «E mentre adesso i monaci hanno l’abitudine di rivolgersi l’un l’altro con l’epiteto di ‘amico’, dopo la mia morte questo costume deve essere abrogato. I monaci più anziani  possono rivolgersi a monaci più giovani per nome, o con il nome del loro clan, o con il termine ‘amico’, mentre i monaci giovani devono rivolgersi a quelli anziani con il termine </a:t>
            </a:r>
            <a:r>
              <a:rPr lang="it-IT" sz="4000" i="1" dirty="0" err="1"/>
              <a:t>bhante</a:t>
            </a:r>
            <a:r>
              <a:rPr lang="it-IT" sz="4000" i="1" dirty="0"/>
              <a:t> </a:t>
            </a:r>
            <a:r>
              <a:rPr lang="it-IT" sz="4000" dirty="0"/>
              <a:t>(signore) o </a:t>
            </a:r>
            <a:r>
              <a:rPr lang="it-IT" sz="4000" i="1" dirty="0" err="1">
                <a:latin typeface="Times New Roman" panose="02020603050405020304" pitchFamily="18" charset="0"/>
                <a:cs typeface="Times New Roman" panose="02020603050405020304" pitchFamily="18" charset="0"/>
              </a:rPr>
              <a:t>ā</a:t>
            </a:r>
            <a:r>
              <a:rPr lang="it-IT" sz="4000" i="1" dirty="0" err="1"/>
              <a:t>yasm</a:t>
            </a:r>
            <a:r>
              <a:rPr lang="it-IT" sz="4000" i="1" dirty="0" err="1">
                <a:latin typeface="Times New Roman" panose="02020603050405020304" pitchFamily="18" charset="0"/>
                <a:cs typeface="Times New Roman" panose="02020603050405020304" pitchFamily="18" charset="0"/>
              </a:rPr>
              <a:t>ā</a:t>
            </a:r>
            <a:r>
              <a:rPr lang="it-IT" sz="4000" dirty="0"/>
              <a:t> (venerabile).</a:t>
            </a:r>
          </a:p>
          <a:p>
            <a:pPr>
              <a:spcBef>
                <a:spcPts val="1200"/>
              </a:spcBef>
            </a:pPr>
            <a:endParaRPr lang="it-IT" sz="4000" dirty="0"/>
          </a:p>
        </p:txBody>
      </p:sp>
    </p:spTree>
    <p:extLst>
      <p:ext uri="{BB962C8B-B14F-4D97-AF65-F5344CB8AC3E}">
        <p14:creationId xmlns:p14="http://schemas.microsoft.com/office/powerpoint/2010/main" val="5451297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24187-7E83-6EAA-B0CA-2BB97C17204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C4680DA-37EE-F9F1-3820-A948195D381E}"/>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D5A005F2-9DF2-75CF-30BB-825C6E47A1B1}"/>
              </a:ext>
            </a:extLst>
          </p:cNvPr>
          <p:cNvSpPr>
            <a:spLocks noGrp="1"/>
          </p:cNvSpPr>
          <p:nvPr>
            <p:ph idx="1"/>
          </p:nvPr>
        </p:nvSpPr>
        <p:spPr/>
        <p:txBody>
          <a:bodyPr>
            <a:normAutofit fontScale="92500" lnSpcReduction="10000"/>
          </a:bodyPr>
          <a:lstStyle/>
          <a:p>
            <a:pPr>
              <a:spcBef>
                <a:spcPts val="1200"/>
              </a:spcBef>
            </a:pPr>
            <a:r>
              <a:rPr lang="it-IT" sz="4000" dirty="0"/>
              <a:t>DN 16: «Se il Saṅgha lo desidera, può abrogare le regole minori dopo la mia morte …»</a:t>
            </a:r>
          </a:p>
          <a:p>
            <a:pPr>
              <a:spcBef>
                <a:spcPts val="1200"/>
              </a:spcBef>
            </a:pPr>
            <a:r>
              <a:rPr lang="it-IT" sz="4000" dirty="0"/>
              <a:t>«Allora il Beato disse ai monaci: ‘Dichiaro ora a tutti voi: tutti i fenomeni condizionati hanno la natura di disintegrarsi – sforzatevi senza sosta.’ Queste furono le ultime parole del Tathāgata. </a:t>
            </a:r>
          </a:p>
          <a:p>
            <a:pPr>
              <a:spcBef>
                <a:spcPts val="1200"/>
              </a:spcBef>
            </a:pPr>
            <a:endParaRPr lang="it-IT" sz="4000" dirty="0"/>
          </a:p>
        </p:txBody>
      </p:sp>
    </p:spTree>
    <p:extLst>
      <p:ext uri="{BB962C8B-B14F-4D97-AF65-F5344CB8AC3E}">
        <p14:creationId xmlns:p14="http://schemas.microsoft.com/office/powerpoint/2010/main" val="39854156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1D971-67C1-5BEE-D70F-D8B7EF894C1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DDA9C5A-46AB-683B-ECA3-4E76BDC480E6}"/>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BD4A796-0728-4BD6-344C-25F9332A5ECC}"/>
              </a:ext>
            </a:extLst>
          </p:cNvPr>
          <p:cNvSpPr>
            <a:spLocks noGrp="1"/>
          </p:cNvSpPr>
          <p:nvPr>
            <p:ph idx="1"/>
          </p:nvPr>
        </p:nvSpPr>
        <p:spPr/>
        <p:txBody>
          <a:bodyPr>
            <a:normAutofit lnSpcReduction="10000"/>
          </a:bodyPr>
          <a:lstStyle/>
          <a:p>
            <a:pPr>
              <a:spcBef>
                <a:spcPts val="1200"/>
              </a:spcBef>
            </a:pPr>
            <a:r>
              <a:rPr lang="it-IT" sz="4000" dirty="0"/>
              <a:t>DN 16: «Allora il Beato entrò nel primo </a:t>
            </a:r>
            <a:r>
              <a:rPr lang="it-IT" sz="4000" i="1" dirty="0"/>
              <a:t>jhāna</a:t>
            </a:r>
            <a:r>
              <a:rPr lang="it-IT" sz="4000" dirty="0"/>
              <a:t> e, uscito da esso, entrò nel secondo, terzo e quarto </a:t>
            </a:r>
            <a:r>
              <a:rPr lang="it-IT" sz="4000" i="1" dirty="0"/>
              <a:t>jhāna</a:t>
            </a:r>
            <a:r>
              <a:rPr lang="it-IT" sz="4000" dirty="0"/>
              <a:t>. Uscito dal quarto </a:t>
            </a:r>
            <a:r>
              <a:rPr lang="it-IT" sz="4000" i="1" dirty="0"/>
              <a:t>jhāna</a:t>
            </a:r>
            <a:r>
              <a:rPr lang="it-IT" sz="4000" dirty="0"/>
              <a:t> entrò nella sfera dello spazio infinito, … coscienza infinita … inesistenza … né percezione né non percezione … cessazione di sensazione e percezione.</a:t>
            </a:r>
          </a:p>
          <a:p>
            <a:pPr>
              <a:spcBef>
                <a:spcPts val="1200"/>
              </a:spcBef>
            </a:pPr>
            <a:endParaRPr lang="it-IT" sz="4000" dirty="0"/>
          </a:p>
        </p:txBody>
      </p:sp>
    </p:spTree>
    <p:extLst>
      <p:ext uri="{BB962C8B-B14F-4D97-AF65-F5344CB8AC3E}">
        <p14:creationId xmlns:p14="http://schemas.microsoft.com/office/powerpoint/2010/main" val="23766042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41D8A-4B1C-1451-F674-AE63ED04630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77F40A3-7AD8-718B-93DF-98568F90C3E6}"/>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9578F2E8-5B01-E41F-5091-3A16F0DF48C7}"/>
              </a:ext>
            </a:extLst>
          </p:cNvPr>
          <p:cNvSpPr>
            <a:spLocks noGrp="1"/>
          </p:cNvSpPr>
          <p:nvPr>
            <p:ph idx="1"/>
          </p:nvPr>
        </p:nvSpPr>
        <p:spPr/>
        <p:txBody>
          <a:bodyPr>
            <a:normAutofit/>
          </a:bodyPr>
          <a:lstStyle/>
          <a:p>
            <a:pPr>
              <a:spcBef>
                <a:spcPts val="1200"/>
              </a:spcBef>
            </a:pPr>
            <a:r>
              <a:rPr lang="it-IT" sz="3200" dirty="0"/>
              <a:t>DN 16: «Uscito dalla sfera di cessazione di sensazione e percezione entrò nella sfera di né percezione né non percezione … inesistenza … coscienza infinita … spazio infinito … quarto, terzo, secondo, primo </a:t>
            </a:r>
            <a:r>
              <a:rPr lang="it-IT" sz="3200" i="1" dirty="0"/>
              <a:t>jhāna</a:t>
            </a:r>
            <a:r>
              <a:rPr lang="it-IT" sz="3200" dirty="0"/>
              <a:t>. Uscito dal primo </a:t>
            </a:r>
            <a:r>
              <a:rPr lang="it-IT" sz="3200" i="1" dirty="0"/>
              <a:t>jhāna</a:t>
            </a:r>
            <a:r>
              <a:rPr lang="it-IT" sz="3200" dirty="0"/>
              <a:t>, entrò nel secondo, terzo e quarto </a:t>
            </a:r>
            <a:r>
              <a:rPr lang="it-IT" sz="3200" i="1" dirty="0"/>
              <a:t>jhāna</a:t>
            </a:r>
            <a:r>
              <a:rPr lang="it-IT" sz="3200" dirty="0"/>
              <a:t>.</a:t>
            </a:r>
          </a:p>
          <a:p>
            <a:pPr>
              <a:spcBef>
                <a:spcPts val="1200"/>
              </a:spcBef>
            </a:pPr>
            <a:r>
              <a:rPr lang="it-IT" sz="3200" dirty="0"/>
              <a:t>«Uscito dal quarto </a:t>
            </a:r>
            <a:r>
              <a:rPr lang="it-IT" sz="3200" i="1" dirty="0"/>
              <a:t>jhāna</a:t>
            </a:r>
            <a:r>
              <a:rPr lang="it-IT" sz="3200" dirty="0"/>
              <a:t>, il Beato trapassò.»</a:t>
            </a:r>
          </a:p>
          <a:p>
            <a:pPr>
              <a:spcBef>
                <a:spcPts val="1200"/>
              </a:spcBef>
            </a:pPr>
            <a:endParaRPr lang="it-IT" sz="4000" dirty="0"/>
          </a:p>
        </p:txBody>
      </p:sp>
    </p:spTree>
    <p:extLst>
      <p:ext uri="{BB962C8B-B14F-4D97-AF65-F5344CB8AC3E}">
        <p14:creationId xmlns:p14="http://schemas.microsoft.com/office/powerpoint/2010/main" val="32905406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8E5D8-B18D-8661-8518-1DB6D82DCC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E04E543-6C46-99FE-E1E9-51E8D02E419C}"/>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5B16110-840A-1CA3-FD6B-5EF3B2A8E920}"/>
              </a:ext>
            </a:extLst>
          </p:cNvPr>
          <p:cNvSpPr>
            <a:spLocks noGrp="1"/>
          </p:cNvSpPr>
          <p:nvPr>
            <p:ph idx="1"/>
          </p:nvPr>
        </p:nvSpPr>
        <p:spPr/>
        <p:txBody>
          <a:bodyPr>
            <a:normAutofit/>
          </a:bodyPr>
          <a:lstStyle/>
          <a:p>
            <a:pPr>
              <a:spcBef>
                <a:spcPts val="1200"/>
              </a:spcBef>
            </a:pPr>
            <a:r>
              <a:rPr lang="it-IT" sz="3200" dirty="0"/>
              <a:t>DN 16: «Al trapasso del Beato ci fu un grande terremoto, terribile, da far rizzare i capelli, accompagnato da tuoni …</a:t>
            </a:r>
          </a:p>
          <a:p>
            <a:pPr>
              <a:spcBef>
                <a:spcPts val="1200"/>
              </a:spcBef>
            </a:pPr>
            <a:r>
              <a:rPr lang="it-IT" sz="3200" dirty="0"/>
              <a:t>«Quei monaci che ancora non erano andati oltre le passioni piansero e alzarono le mani, buttandosi al suolo e rotolandosi, esclamando: ‘Il Beato se n’è andato troppo presto …’ </a:t>
            </a:r>
          </a:p>
          <a:p>
            <a:pPr>
              <a:spcBef>
                <a:spcPts val="1200"/>
              </a:spcBef>
            </a:pPr>
            <a:endParaRPr lang="it-IT" sz="4000" dirty="0"/>
          </a:p>
        </p:txBody>
      </p:sp>
    </p:spTree>
    <p:extLst>
      <p:ext uri="{BB962C8B-B14F-4D97-AF65-F5344CB8AC3E}">
        <p14:creationId xmlns:p14="http://schemas.microsoft.com/office/powerpoint/2010/main" val="29754399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50B8D-759E-A50F-20F1-37B86ADD675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D36D834-36DD-F265-2BC5-4B8F085FA275}"/>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24CAA557-8AC2-B3E3-ED45-F78FB61E61A9}"/>
              </a:ext>
            </a:extLst>
          </p:cNvPr>
          <p:cNvSpPr>
            <a:spLocks noGrp="1"/>
          </p:cNvSpPr>
          <p:nvPr>
            <p:ph idx="1"/>
          </p:nvPr>
        </p:nvSpPr>
        <p:spPr/>
        <p:txBody>
          <a:bodyPr>
            <a:normAutofit/>
          </a:bodyPr>
          <a:lstStyle/>
          <a:p>
            <a:pPr>
              <a:spcBef>
                <a:spcPts val="1200"/>
              </a:spcBef>
            </a:pPr>
            <a:r>
              <a:rPr lang="it-IT" sz="3200" dirty="0"/>
              <a:t>DN 16: «Ma quei monaci che erano liberi dalla brama sopportarono con consapevolezza e chiara comprensione, dicendo: «Tutti i fenomeni composti sono impermanenti – che altro c’è da aspettarsi?</a:t>
            </a:r>
          </a:p>
          <a:p>
            <a:pPr>
              <a:spcBef>
                <a:spcPts val="1200"/>
              </a:spcBef>
            </a:pPr>
            <a:r>
              <a:rPr lang="it-IT" sz="3200" dirty="0"/>
              <a:t>«Allora, il Venerabile Anuruddha e il Venerabile Ānanda passarono il resto della notte conversando sul Dhamma …»</a:t>
            </a:r>
          </a:p>
        </p:txBody>
      </p:sp>
    </p:spTree>
    <p:extLst>
      <p:ext uri="{BB962C8B-B14F-4D97-AF65-F5344CB8AC3E}">
        <p14:creationId xmlns:p14="http://schemas.microsoft.com/office/powerpoint/2010/main" val="40020393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DE24E-637D-CB93-F22E-FA50EF135F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CE395B8-8D70-E1D1-FC9E-25C0D0A6D8E8}"/>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FAEE2B41-B91F-40F8-CC19-27E3B877F8C8}"/>
              </a:ext>
            </a:extLst>
          </p:cNvPr>
          <p:cNvSpPr>
            <a:spLocks noGrp="1"/>
          </p:cNvSpPr>
          <p:nvPr>
            <p:ph idx="1"/>
          </p:nvPr>
        </p:nvSpPr>
        <p:spPr/>
        <p:txBody>
          <a:bodyPr>
            <a:normAutofit fontScale="92500"/>
          </a:bodyPr>
          <a:lstStyle/>
          <a:p>
            <a:pPr>
              <a:spcBef>
                <a:spcPts val="1200"/>
              </a:spcBef>
            </a:pPr>
            <a:r>
              <a:rPr lang="it-IT" sz="3200" dirty="0"/>
              <a:t>Anuruddha all’alba manda Ānanda a informare i Malla del trapasso del Buddha in modo che possano preparare i riti funebri.</a:t>
            </a:r>
          </a:p>
          <a:p>
            <a:pPr>
              <a:spcBef>
                <a:spcPts val="1200"/>
              </a:spcBef>
            </a:pPr>
            <a:r>
              <a:rPr lang="it-IT" sz="3200" dirty="0"/>
              <a:t>Viene preparata la pira funebre, ma nessuno riesce ad appiccare il fuoco. </a:t>
            </a:r>
          </a:p>
          <a:p>
            <a:pPr>
              <a:spcBef>
                <a:spcPts val="1200"/>
              </a:spcBef>
            </a:pPr>
            <a:r>
              <a:rPr lang="it-IT" sz="3200" dirty="0"/>
              <a:t>Anuruddha informa la comunità che sono i </a:t>
            </a:r>
            <a:r>
              <a:rPr lang="it-IT" sz="3200" i="1" dirty="0"/>
              <a:t>deva</a:t>
            </a:r>
            <a:r>
              <a:rPr lang="it-IT" sz="3200" dirty="0"/>
              <a:t> a impedire che la pira prenda fuoco perché Mahākāśyapa non è ancora arrivato a rendere omaggio al Buddha. </a:t>
            </a:r>
          </a:p>
        </p:txBody>
      </p:sp>
    </p:spTree>
    <p:extLst>
      <p:ext uri="{BB962C8B-B14F-4D97-AF65-F5344CB8AC3E}">
        <p14:creationId xmlns:p14="http://schemas.microsoft.com/office/powerpoint/2010/main" val="20204789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74D09-4711-63FA-2B7C-1910456279B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5C32F51-0393-571E-8521-72683BA478FE}"/>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007294A5-ABAF-1385-2E0D-2E32B58140F6}"/>
              </a:ext>
            </a:extLst>
          </p:cNvPr>
          <p:cNvSpPr>
            <a:spLocks noGrp="1"/>
          </p:cNvSpPr>
          <p:nvPr>
            <p:ph idx="1"/>
          </p:nvPr>
        </p:nvSpPr>
        <p:spPr/>
        <p:txBody>
          <a:bodyPr>
            <a:normAutofit/>
          </a:bodyPr>
          <a:lstStyle/>
          <a:p>
            <a:pPr>
              <a:spcBef>
                <a:spcPts val="1200"/>
              </a:spcBef>
            </a:pPr>
            <a:r>
              <a:rPr lang="it-IT" sz="3200" dirty="0"/>
              <a:t>Mahākāśyapa era uno dei discepoli principali del Buddha e al momento della morte del Buddha era in viaggio. </a:t>
            </a:r>
          </a:p>
          <a:p>
            <a:pPr>
              <a:spcBef>
                <a:spcPts val="1200"/>
              </a:spcBef>
            </a:pPr>
            <a:r>
              <a:rPr lang="it-IT" sz="3200" dirty="0"/>
              <a:t>DN 16: «Proprio in quel periodo il Venerabile </a:t>
            </a:r>
            <a:r>
              <a:rPr lang="it-IT" sz="3200" dirty="0" err="1"/>
              <a:t>Kassapa</a:t>
            </a:r>
            <a:r>
              <a:rPr lang="it-IT" sz="3200" dirty="0"/>
              <a:t> il Grande stava viaggiando lungo la strada principale da </a:t>
            </a:r>
            <a:r>
              <a:rPr lang="it-IT" sz="3200" dirty="0" err="1"/>
              <a:t>P</a:t>
            </a:r>
            <a:r>
              <a:rPr lang="it-IT" sz="3200" dirty="0" err="1">
                <a:latin typeface="Times New Roman" panose="02020603050405020304" pitchFamily="18" charset="0"/>
                <a:cs typeface="Times New Roman" panose="02020603050405020304" pitchFamily="18" charset="0"/>
              </a:rPr>
              <a:t>ā</a:t>
            </a:r>
            <a:r>
              <a:rPr lang="it-IT" sz="3200" dirty="0" err="1"/>
              <a:t>v</a:t>
            </a:r>
            <a:r>
              <a:rPr lang="it-IT" sz="3200" dirty="0" err="1">
                <a:latin typeface="Times New Roman" panose="02020603050405020304" pitchFamily="18" charset="0"/>
                <a:cs typeface="Times New Roman" panose="02020603050405020304" pitchFamily="18" charset="0"/>
              </a:rPr>
              <a:t>ā</a:t>
            </a:r>
            <a:r>
              <a:rPr lang="it-IT" sz="3200" dirty="0"/>
              <a:t> a </a:t>
            </a:r>
            <a:r>
              <a:rPr lang="it-IT" sz="3200" dirty="0" err="1"/>
              <a:t>Kusin</a:t>
            </a:r>
            <a:r>
              <a:rPr lang="it-IT" sz="3200" dirty="0" err="1">
                <a:latin typeface="Times New Roman" panose="02020603050405020304" pitchFamily="18" charset="0"/>
                <a:cs typeface="Times New Roman" panose="02020603050405020304" pitchFamily="18" charset="0"/>
              </a:rPr>
              <a:t>ā</a:t>
            </a:r>
            <a:r>
              <a:rPr lang="it-IT" sz="3200" dirty="0" err="1"/>
              <a:t>r</a:t>
            </a:r>
            <a:r>
              <a:rPr lang="it-IT" sz="3200" dirty="0" err="1">
                <a:latin typeface="Times New Roman" panose="02020603050405020304" pitchFamily="18" charset="0"/>
                <a:cs typeface="Times New Roman" panose="02020603050405020304" pitchFamily="18" charset="0"/>
              </a:rPr>
              <a:t>ā</a:t>
            </a:r>
            <a:r>
              <a:rPr lang="it-IT" sz="3200" dirty="0"/>
              <a:t> con un grande seguito di circa cinquecento monaci. </a:t>
            </a:r>
          </a:p>
        </p:txBody>
      </p:sp>
    </p:spTree>
    <p:extLst>
      <p:ext uri="{BB962C8B-B14F-4D97-AF65-F5344CB8AC3E}">
        <p14:creationId xmlns:p14="http://schemas.microsoft.com/office/powerpoint/2010/main" val="16244396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9F6FC-AFF0-4C17-10C6-A9D77F01DE6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EE10FBF-6C5A-E06B-ECBF-7E88B32030C5}"/>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C1A7E48A-97C5-C7E3-05D6-C19BF78B4138}"/>
              </a:ext>
            </a:extLst>
          </p:cNvPr>
          <p:cNvSpPr>
            <a:spLocks noGrp="1"/>
          </p:cNvSpPr>
          <p:nvPr>
            <p:ph idx="1"/>
          </p:nvPr>
        </p:nvSpPr>
        <p:spPr/>
        <p:txBody>
          <a:bodyPr>
            <a:normAutofit/>
          </a:bodyPr>
          <a:lstStyle/>
          <a:p>
            <a:pPr>
              <a:spcBef>
                <a:spcPts val="1200"/>
              </a:spcBef>
            </a:pPr>
            <a:r>
              <a:rPr lang="it-IT" sz="3200" dirty="0"/>
              <a:t>«Lasciata la strada, il Venerabile </a:t>
            </a:r>
            <a:r>
              <a:rPr lang="it-IT" sz="3200" dirty="0" err="1"/>
              <a:t>Kassapa</a:t>
            </a:r>
            <a:r>
              <a:rPr lang="it-IT" sz="3200" dirty="0"/>
              <a:t> il Grande sedette sotto un albero. Accadde che un certo asceta degli </a:t>
            </a:r>
            <a:r>
              <a:rPr lang="it-IT" sz="3200" dirty="0" err="1">
                <a:latin typeface="Times New Roman" panose="02020603050405020304" pitchFamily="18" charset="0"/>
                <a:cs typeface="Times New Roman" panose="02020603050405020304" pitchFamily="18" charset="0"/>
              </a:rPr>
              <a:t>Ā</a:t>
            </a:r>
            <a:r>
              <a:rPr lang="it-IT" sz="3200" dirty="0" err="1"/>
              <a:t>j</a:t>
            </a:r>
            <a:r>
              <a:rPr lang="it-IT" sz="3200" dirty="0" err="1">
                <a:latin typeface="Times New Roman" panose="02020603050405020304" pitchFamily="18" charset="0"/>
                <a:cs typeface="Times New Roman" panose="02020603050405020304" pitchFamily="18" charset="0"/>
              </a:rPr>
              <a:t>ī</a:t>
            </a:r>
            <a:r>
              <a:rPr lang="it-IT" sz="3200" dirty="0" err="1"/>
              <a:t>vika</a:t>
            </a:r>
            <a:r>
              <a:rPr lang="it-IT" sz="3200" dirty="0"/>
              <a:t> stesse viaggiando lungo la strada principale verso </a:t>
            </a:r>
            <a:r>
              <a:rPr lang="it-IT" sz="3200" dirty="0" err="1"/>
              <a:t>P</a:t>
            </a:r>
            <a:r>
              <a:rPr lang="it-IT" sz="3200" dirty="0" err="1">
                <a:latin typeface="Times New Roman" panose="02020603050405020304" pitchFamily="18" charset="0"/>
                <a:cs typeface="Times New Roman" panose="02020603050405020304" pitchFamily="18" charset="0"/>
              </a:rPr>
              <a:t>ā</a:t>
            </a:r>
            <a:r>
              <a:rPr lang="it-IT" sz="3200" dirty="0" err="1"/>
              <a:t>v</a:t>
            </a:r>
            <a:r>
              <a:rPr lang="it-IT" sz="3200" dirty="0" err="1">
                <a:latin typeface="Times New Roman" panose="02020603050405020304" pitchFamily="18" charset="0"/>
                <a:cs typeface="Times New Roman" panose="02020603050405020304" pitchFamily="18" charset="0"/>
              </a:rPr>
              <a:t>ā</a:t>
            </a:r>
            <a:r>
              <a:rPr lang="it-IT" sz="3200" dirty="0"/>
              <a:t> … Il Venerabile </a:t>
            </a:r>
            <a:r>
              <a:rPr lang="it-IT" sz="3200" dirty="0" err="1"/>
              <a:t>Kassapa</a:t>
            </a:r>
            <a:r>
              <a:rPr lang="it-IT" sz="3200" dirty="0"/>
              <a:t> lo vide arrivare da lontano e gli chiese: ‘Amico, conosci il nostro Maestro?’ ‘Sì, amico, lo conosco. L’asceta Gotama è morto una settimana fa’ … </a:t>
            </a:r>
          </a:p>
        </p:txBody>
      </p:sp>
    </p:spTree>
    <p:extLst>
      <p:ext uri="{BB962C8B-B14F-4D97-AF65-F5344CB8AC3E}">
        <p14:creationId xmlns:p14="http://schemas.microsoft.com/office/powerpoint/2010/main" val="41255987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B3436-D88A-97AC-BED2-D81A814DCB2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F4621EC-4DC6-FDFF-7158-F5D6CB3ED6DF}"/>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37AF14EA-3BE1-672D-BB10-18A25650AA5D}"/>
              </a:ext>
            </a:extLst>
          </p:cNvPr>
          <p:cNvSpPr>
            <a:spLocks noGrp="1"/>
          </p:cNvSpPr>
          <p:nvPr>
            <p:ph idx="1"/>
          </p:nvPr>
        </p:nvSpPr>
        <p:spPr/>
        <p:txBody>
          <a:bodyPr>
            <a:normAutofit/>
          </a:bodyPr>
          <a:lstStyle/>
          <a:p>
            <a:pPr>
              <a:spcBef>
                <a:spcPts val="1200"/>
              </a:spcBef>
            </a:pPr>
            <a:r>
              <a:rPr lang="it-IT" sz="3200" dirty="0"/>
              <a:t>«Nel gruppo sedeva un certo </a:t>
            </a:r>
            <a:r>
              <a:rPr lang="it-IT" sz="3200" dirty="0" err="1"/>
              <a:t>Subhadda</a:t>
            </a:r>
            <a:r>
              <a:rPr lang="it-IT" sz="3200" dirty="0"/>
              <a:t> che si era fatto monaco avanti negli anni e disse ai monaci: ‘Non piangete e non lamentatevi! Ci siamo liberati del Grande Asceta. Ci importunava continuamente dicendo ‘E’ appropriato che facciate questo, non è appropriato che facciate questo’ Adesso possiamo fare quel che ci pare, e non fare quel che non ci piace!’</a:t>
            </a:r>
          </a:p>
        </p:txBody>
      </p:sp>
    </p:spTree>
    <p:extLst>
      <p:ext uri="{BB962C8B-B14F-4D97-AF65-F5344CB8AC3E}">
        <p14:creationId xmlns:p14="http://schemas.microsoft.com/office/powerpoint/2010/main" val="15626843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E6A7D-83A2-26DB-7297-161CBC0CC70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072F429-960A-F071-7748-9147E62B18B3}"/>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EA72919F-5241-9014-9D9E-0C8FDC167564}"/>
              </a:ext>
            </a:extLst>
          </p:cNvPr>
          <p:cNvSpPr>
            <a:spLocks noGrp="1"/>
          </p:cNvSpPr>
          <p:nvPr>
            <p:ph idx="1"/>
          </p:nvPr>
        </p:nvSpPr>
        <p:spPr>
          <a:xfrm>
            <a:off x="429767" y="1380744"/>
            <a:ext cx="11194385" cy="4901184"/>
          </a:xfrm>
        </p:spPr>
        <p:txBody>
          <a:bodyPr>
            <a:noAutofit/>
          </a:bodyPr>
          <a:lstStyle/>
          <a:p>
            <a:pPr>
              <a:spcBef>
                <a:spcPts val="1200"/>
              </a:spcBef>
            </a:pPr>
            <a:r>
              <a:rPr lang="it-IT" sz="2600" dirty="0"/>
              <a:t>Avuta la notizia della morte del Buddha, Mahākāśyapa con il suo seguito si affretta a recarsi a </a:t>
            </a:r>
            <a:r>
              <a:rPr lang="it-IT" sz="2600" dirty="0" err="1"/>
              <a:t>Kusin</a:t>
            </a:r>
            <a:r>
              <a:rPr lang="it-IT" sz="2600" dirty="0" err="1">
                <a:latin typeface="Times New Roman" panose="02020603050405020304" pitchFamily="18" charset="0"/>
                <a:cs typeface="Times New Roman" panose="02020603050405020304" pitchFamily="18" charset="0"/>
              </a:rPr>
              <a:t>ā</a:t>
            </a:r>
            <a:r>
              <a:rPr lang="it-IT" sz="2600" dirty="0" err="1"/>
              <a:t>r</a:t>
            </a:r>
            <a:r>
              <a:rPr lang="it-IT" sz="2600" dirty="0" err="1">
                <a:latin typeface="Times New Roman" panose="02020603050405020304" pitchFamily="18" charset="0"/>
                <a:cs typeface="Times New Roman" panose="02020603050405020304" pitchFamily="18" charset="0"/>
              </a:rPr>
              <a:t>ā</a:t>
            </a:r>
            <a:r>
              <a:rPr lang="it-IT" sz="2600" dirty="0"/>
              <a:t> dove è preparata l pira funebre.</a:t>
            </a:r>
          </a:p>
          <a:p>
            <a:pPr>
              <a:spcBef>
                <a:spcPts val="1200"/>
              </a:spcBef>
            </a:pPr>
            <a:r>
              <a:rPr lang="it-IT" sz="2600" dirty="0"/>
              <a:t>DN16: «Allora il Venerabile </a:t>
            </a:r>
            <a:r>
              <a:rPr lang="it-IT" sz="2600" dirty="0" err="1"/>
              <a:t>Kassapa</a:t>
            </a:r>
            <a:r>
              <a:rPr lang="it-IT" sz="2600" dirty="0"/>
              <a:t> il Grande andò all’altare dei Malla a </a:t>
            </a:r>
            <a:r>
              <a:rPr lang="it-IT" sz="2600" dirty="0" err="1"/>
              <a:t>Maku</a:t>
            </a:r>
            <a:r>
              <a:rPr lang="it-IT" sz="2600" dirty="0" err="1">
                <a:latin typeface="Times New Roman" panose="02020603050405020304" pitchFamily="18" charset="0"/>
                <a:cs typeface="Times New Roman" panose="02020603050405020304" pitchFamily="18" charset="0"/>
              </a:rPr>
              <a:t>ṭ</a:t>
            </a:r>
            <a:r>
              <a:rPr lang="it-IT" sz="2600" dirty="0" err="1"/>
              <a:t>a-Bandhana</a:t>
            </a:r>
            <a:r>
              <a:rPr lang="it-IT" sz="2600" dirty="0"/>
              <a:t> dove era la pira funebre del Beato e, coprendo una spalla con la veste, giunse i palmi delle mani in saluto, </a:t>
            </a:r>
            <a:r>
              <a:rPr lang="it-IT" sz="2600" dirty="0" err="1"/>
              <a:t>circumambulò</a:t>
            </a:r>
            <a:r>
              <a:rPr lang="it-IT" sz="2600" dirty="0"/>
              <a:t> la pira tre volte e, scoperti i piedi del Beato, rese omaggio con la testa ad essi. Lo stesso fecero i cinquecento monaci.</a:t>
            </a:r>
          </a:p>
          <a:p>
            <a:pPr>
              <a:spcBef>
                <a:spcPts val="1200"/>
              </a:spcBef>
            </a:pPr>
            <a:r>
              <a:rPr lang="it-IT" sz="2600" dirty="0"/>
              <a:t>«E quando questo fu fatto, la pira prese fuoco da sé.»</a:t>
            </a:r>
          </a:p>
        </p:txBody>
      </p:sp>
    </p:spTree>
    <p:extLst>
      <p:ext uri="{BB962C8B-B14F-4D97-AF65-F5344CB8AC3E}">
        <p14:creationId xmlns:p14="http://schemas.microsoft.com/office/powerpoint/2010/main" val="20787905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78BBD-6C0F-85D5-2CDE-729C678E910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174B9A0-26AD-1D4C-FFF4-BC62BC8976E4}"/>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8CB22F41-7B1A-3C02-C64C-CB3AD832FD79}"/>
              </a:ext>
            </a:extLst>
          </p:cNvPr>
          <p:cNvSpPr>
            <a:spLocks noGrp="1"/>
          </p:cNvSpPr>
          <p:nvPr>
            <p:ph idx="1"/>
          </p:nvPr>
        </p:nvSpPr>
        <p:spPr/>
        <p:txBody>
          <a:bodyPr>
            <a:normAutofit/>
          </a:bodyPr>
          <a:lstStyle/>
          <a:p>
            <a:pPr>
              <a:spcBef>
                <a:spcPts val="1200"/>
              </a:spcBef>
            </a:pPr>
            <a:r>
              <a:rPr lang="it-IT" sz="3200" dirty="0"/>
              <a:t>Finita la cremazione, rimangono le reliquie. </a:t>
            </a:r>
          </a:p>
          <a:p>
            <a:pPr>
              <a:spcBef>
                <a:spcPts val="1200"/>
              </a:spcBef>
            </a:pPr>
            <a:r>
              <a:rPr lang="it-IT" sz="3200" dirty="0"/>
              <a:t>I primi ad appropriarsene sono naturalmente i Malla. Ma ben presto la notizia della morte del Buddha viene divulgata a tutti i paesi vicini per cui tutti vogliono una parte delle reliquie e per poco non scoppia una disputa a causa di ciò. </a:t>
            </a:r>
          </a:p>
        </p:txBody>
      </p:sp>
    </p:spTree>
    <p:extLst>
      <p:ext uri="{BB962C8B-B14F-4D97-AF65-F5344CB8AC3E}">
        <p14:creationId xmlns:p14="http://schemas.microsoft.com/office/powerpoint/2010/main" val="26741749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BED5A-FEAC-3DE2-DAEF-5EAA324CC58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6FCF10B-5EF1-EC64-AA35-6101C27F3A77}"/>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9C7A9244-1491-1A69-5DDD-D25AF4B80ED7}"/>
              </a:ext>
            </a:extLst>
          </p:cNvPr>
          <p:cNvSpPr>
            <a:spLocks noGrp="1"/>
          </p:cNvSpPr>
          <p:nvPr>
            <p:ph idx="1"/>
          </p:nvPr>
        </p:nvSpPr>
        <p:spPr/>
        <p:txBody>
          <a:bodyPr>
            <a:normAutofit/>
          </a:bodyPr>
          <a:lstStyle/>
          <a:p>
            <a:pPr>
              <a:spcBef>
                <a:spcPts val="1200"/>
              </a:spcBef>
            </a:pPr>
            <a:r>
              <a:rPr lang="it-IT" sz="3200" dirty="0"/>
              <a:t>I vari pretendenti riescono a trovare un accordo e le reliquie vengono divise in otto parti.</a:t>
            </a:r>
          </a:p>
          <a:p>
            <a:pPr>
              <a:spcBef>
                <a:spcPts val="1200"/>
              </a:spcBef>
            </a:pPr>
            <a:r>
              <a:rPr lang="it-IT" sz="3200" dirty="0"/>
              <a:t>Coloro che arrivano più tardi prendono le braci rimaste.</a:t>
            </a:r>
          </a:p>
          <a:p>
            <a:pPr>
              <a:spcBef>
                <a:spcPts val="1200"/>
              </a:spcBef>
            </a:pPr>
            <a:r>
              <a:rPr lang="it-IT" sz="3200" dirty="0"/>
              <a:t>Ognuno di coloro che ha ricevuto le reliquie costruisce uno stupa per la loro conservazione: </a:t>
            </a:r>
          </a:p>
          <a:p>
            <a:pPr marL="0" indent="0">
              <a:spcBef>
                <a:spcPts val="1200"/>
              </a:spcBef>
              <a:buNone/>
            </a:pPr>
            <a:r>
              <a:rPr lang="it-IT" sz="3200" dirty="0"/>
              <a:t> </a:t>
            </a:r>
          </a:p>
          <a:p>
            <a:pPr>
              <a:spcBef>
                <a:spcPts val="1200"/>
              </a:spcBef>
            </a:pPr>
            <a:endParaRPr lang="it-IT" sz="3200" dirty="0"/>
          </a:p>
        </p:txBody>
      </p:sp>
    </p:spTree>
    <p:extLst>
      <p:ext uri="{BB962C8B-B14F-4D97-AF65-F5344CB8AC3E}">
        <p14:creationId xmlns:p14="http://schemas.microsoft.com/office/powerpoint/2010/main" val="16507547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374E2-A2BA-2B6B-EB6B-6663D874C74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AA4C011-5C71-BD40-725D-25B65D3432EC}"/>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La morte</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95399519-14EF-BDD3-65C8-7AB18729FF1D}"/>
              </a:ext>
            </a:extLst>
          </p:cNvPr>
          <p:cNvSpPr>
            <a:spLocks noGrp="1"/>
          </p:cNvSpPr>
          <p:nvPr>
            <p:ph idx="1"/>
          </p:nvPr>
        </p:nvSpPr>
        <p:spPr/>
        <p:txBody>
          <a:bodyPr>
            <a:normAutofit/>
          </a:bodyPr>
          <a:lstStyle/>
          <a:p>
            <a:pPr>
              <a:spcBef>
                <a:spcPts val="1200"/>
              </a:spcBef>
            </a:pPr>
            <a:r>
              <a:rPr lang="it-IT" sz="3200" dirty="0"/>
              <a:t>DN 16: «Così otto stupa furono costruiti per le reliquie, un nono per l’urna ed un decimo per le braci.»</a:t>
            </a:r>
          </a:p>
          <a:p>
            <a:pPr marL="0" indent="0">
              <a:spcBef>
                <a:spcPts val="1200"/>
              </a:spcBef>
              <a:buNone/>
            </a:pPr>
            <a:r>
              <a:rPr lang="it-IT" sz="3200" dirty="0"/>
              <a:t> </a:t>
            </a:r>
          </a:p>
          <a:p>
            <a:pPr>
              <a:spcBef>
                <a:spcPts val="1200"/>
              </a:spcBef>
            </a:pPr>
            <a:endParaRPr lang="it-IT" sz="3200" dirty="0"/>
          </a:p>
        </p:txBody>
      </p:sp>
    </p:spTree>
    <p:extLst>
      <p:ext uri="{BB962C8B-B14F-4D97-AF65-F5344CB8AC3E}">
        <p14:creationId xmlns:p14="http://schemas.microsoft.com/office/powerpoint/2010/main" val="16768958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E29E1-1E52-4302-8985-263DC3CFF749}"/>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0E483E3B-0BA8-747F-2E07-52CB6B243C3F}"/>
              </a:ext>
            </a:extLst>
          </p:cNvPr>
          <p:cNvSpPr>
            <a:spLocks noGrp="1"/>
          </p:cNvSpPr>
          <p:nvPr>
            <p:ph type="ctrTitle"/>
          </p:nvPr>
        </p:nvSpPr>
        <p:spPr>
          <a:xfrm>
            <a:off x="429768" y="493776"/>
            <a:ext cx="9503372" cy="4325112"/>
          </a:xfrm>
        </p:spPr>
        <p:txBody>
          <a:bodyPr>
            <a:normAutofit fontScale="90000"/>
          </a:bodyPr>
          <a:lstStyle/>
          <a:p>
            <a:r>
              <a:rPr lang="it-IT" dirty="0">
                <a:solidFill>
                  <a:schemeClr val="tx2">
                    <a:lumMod val="10000"/>
                  </a:schemeClr>
                </a:solidFill>
              </a:rPr>
              <a:t>Evoluzione del Saṅgha dopo la morte del Buddha</a:t>
            </a:r>
            <a:endParaRPr lang="en-GB" dirty="0">
              <a:solidFill>
                <a:schemeClr val="tx2">
                  <a:lumMod val="10000"/>
                </a:schemeClr>
              </a:solidFill>
            </a:endParaRPr>
          </a:p>
        </p:txBody>
      </p:sp>
      <p:sp>
        <p:nvSpPr>
          <p:cNvPr id="3" name="Segnaposto contenuto 2">
            <a:extLst>
              <a:ext uri="{FF2B5EF4-FFF2-40B4-BE49-F238E27FC236}">
                <a16:creationId xmlns:a16="http://schemas.microsoft.com/office/drawing/2014/main" id="{60864C2B-A403-1FBE-3ABD-C70D4951B9E3}"/>
              </a:ext>
            </a:extLst>
          </p:cNvPr>
          <p:cNvSpPr>
            <a:spLocks noGrp="1"/>
          </p:cNvSpPr>
          <p:nvPr>
            <p:ph type="subTitle" idx="1"/>
          </p:nvPr>
        </p:nvSpPr>
        <p:spPr/>
        <p:txBody>
          <a:bodyPr>
            <a:normAutofit/>
          </a:bodyPr>
          <a:lstStyle/>
          <a:p>
            <a:pPr marL="0" indent="0">
              <a:spcBef>
                <a:spcPts val="1200"/>
              </a:spcBef>
              <a:buNone/>
            </a:pPr>
            <a:r>
              <a:rPr lang="it-IT" sz="3200" dirty="0"/>
              <a:t> </a:t>
            </a:r>
          </a:p>
          <a:p>
            <a:pPr>
              <a:spcBef>
                <a:spcPts val="1200"/>
              </a:spcBef>
            </a:pPr>
            <a:endParaRPr lang="it-IT" sz="3200" dirty="0"/>
          </a:p>
        </p:txBody>
      </p:sp>
    </p:spTree>
    <p:extLst>
      <p:ext uri="{BB962C8B-B14F-4D97-AF65-F5344CB8AC3E}">
        <p14:creationId xmlns:p14="http://schemas.microsoft.com/office/powerpoint/2010/main" val="916017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D7B12-AAE3-9D26-9FC2-15EC8B9E1B9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9C45A25-521D-BB67-0518-C8AD6994FEAF}"/>
              </a:ext>
            </a:extLst>
          </p:cNvPr>
          <p:cNvSpPr>
            <a:spLocks noGrp="1"/>
          </p:cNvSpPr>
          <p:nvPr>
            <p:ph type="title"/>
          </p:nvPr>
        </p:nvSpPr>
        <p:spPr/>
        <p:txBody>
          <a:bodyPr>
            <a:normAutofit/>
          </a:bodyPr>
          <a:lstStyle/>
          <a:p>
            <a:r>
              <a:rPr lang="it-IT" sz="4400" cap="none" dirty="0">
                <a:latin typeface="Georgia Pro Cond Semibold" panose="02040706050405020303" pitchFamily="18" charset="0"/>
              </a:rPr>
              <a:t>I Concili</a:t>
            </a:r>
            <a:endParaRPr lang="en-GB" sz="4400" cap="none" dirty="0">
              <a:latin typeface="Georgia Pro Cond Semibold" panose="02040706050405020303" pitchFamily="18" charset="0"/>
            </a:endParaRPr>
          </a:p>
        </p:txBody>
      </p:sp>
      <p:sp>
        <p:nvSpPr>
          <p:cNvPr id="3" name="Segnaposto contenuto 2">
            <a:extLst>
              <a:ext uri="{FF2B5EF4-FFF2-40B4-BE49-F238E27FC236}">
                <a16:creationId xmlns:a16="http://schemas.microsoft.com/office/drawing/2014/main" id="{940CDB95-C6B1-F7D8-8AED-303C8B340ACF}"/>
              </a:ext>
            </a:extLst>
          </p:cNvPr>
          <p:cNvSpPr>
            <a:spLocks noGrp="1"/>
          </p:cNvSpPr>
          <p:nvPr>
            <p:ph idx="1"/>
          </p:nvPr>
        </p:nvSpPr>
        <p:spPr/>
        <p:txBody>
          <a:bodyPr>
            <a:normAutofit/>
          </a:bodyPr>
          <a:lstStyle/>
          <a:p>
            <a:pPr marL="0" indent="0">
              <a:spcBef>
                <a:spcPts val="1200"/>
              </a:spcBef>
              <a:buNone/>
            </a:pPr>
            <a:r>
              <a:rPr lang="it-IT" sz="3200" dirty="0"/>
              <a:t>Subito dopo la morte del Buddha, la cosa più pressante fu trovare un modo di preservarne l’insegnamento.</a:t>
            </a:r>
          </a:p>
          <a:p>
            <a:pPr marL="0" indent="0">
              <a:spcBef>
                <a:spcPts val="1200"/>
              </a:spcBef>
              <a:buNone/>
            </a:pPr>
            <a:r>
              <a:rPr lang="it-IT" sz="3200" dirty="0"/>
              <a:t>Abbiamo già visto dal racconto del DN che alcuni monaci erano contenti di non avere più qualcuno che dicesse loro cosa fare e cosa non fare e, stando alle cronache, questa fu la motivazione che spinse Mahākāśyapa ad indire il cosiddetto Primo Concilio. </a:t>
            </a:r>
          </a:p>
          <a:p>
            <a:pPr>
              <a:spcBef>
                <a:spcPts val="1200"/>
              </a:spcBef>
            </a:pPr>
            <a:endParaRPr lang="it-IT" sz="3200" dirty="0"/>
          </a:p>
        </p:txBody>
      </p:sp>
    </p:spTree>
    <p:extLst>
      <p:ext uri="{BB962C8B-B14F-4D97-AF65-F5344CB8AC3E}">
        <p14:creationId xmlns:p14="http://schemas.microsoft.com/office/powerpoint/2010/main" val="34054338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AE1C50-1BCF-FAB6-2240-5D1159B0D6BA}"/>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00015DB7-77B9-0A5E-D014-AF604BD23E92}"/>
              </a:ext>
            </a:extLst>
          </p:cNvPr>
          <p:cNvSpPr>
            <a:spLocks noGrp="1"/>
          </p:cNvSpPr>
          <p:nvPr>
            <p:ph idx="1"/>
          </p:nvPr>
        </p:nvSpPr>
        <p:spPr/>
        <p:txBody>
          <a:bodyPr>
            <a:normAutofit/>
          </a:bodyPr>
          <a:lstStyle/>
          <a:p>
            <a:r>
              <a:rPr lang="it-IT" sz="3200" dirty="0"/>
              <a:t>Il Primo Concilio ebbe luogo immediatamente dopo il </a:t>
            </a:r>
            <a:r>
              <a:rPr lang="it-IT" sz="3200" i="1" dirty="0"/>
              <a:t>parinirvāṇa</a:t>
            </a:r>
            <a:r>
              <a:rPr lang="it-IT" sz="3200" dirty="0"/>
              <a:t> del Buddha presso Rājagṛha.</a:t>
            </a:r>
          </a:p>
          <a:p>
            <a:r>
              <a:rPr lang="it-IT" sz="3200" dirty="0"/>
              <a:t>Tutti i Vinaya parlano del primo Concilio. Nonostante alcuni studiosi ne dubitino, le fonti sono concordi nel dire che è avvenuto, anche se ci sono differenze nei dettagli.</a:t>
            </a:r>
          </a:p>
          <a:p>
            <a:pPr marL="0" indent="0">
              <a:buNone/>
            </a:pPr>
            <a:endParaRPr lang="it-IT" sz="3200" dirty="0"/>
          </a:p>
        </p:txBody>
      </p:sp>
    </p:spTree>
    <p:extLst>
      <p:ext uri="{BB962C8B-B14F-4D97-AF65-F5344CB8AC3E}">
        <p14:creationId xmlns:p14="http://schemas.microsoft.com/office/powerpoint/2010/main" val="27629784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77A41-220A-29D2-0034-91073AE4705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6815782-4C71-7D3C-6610-7661975FB594}"/>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F4803808-2387-F95F-B1D8-48EA519F1605}"/>
              </a:ext>
            </a:extLst>
          </p:cNvPr>
          <p:cNvSpPr>
            <a:spLocks noGrp="1"/>
          </p:cNvSpPr>
          <p:nvPr>
            <p:ph idx="1"/>
          </p:nvPr>
        </p:nvSpPr>
        <p:spPr>
          <a:xfrm>
            <a:off x="592606" y="1465545"/>
            <a:ext cx="10652760" cy="4415550"/>
          </a:xfrm>
        </p:spPr>
        <p:txBody>
          <a:bodyPr>
            <a:normAutofit/>
          </a:bodyPr>
          <a:lstStyle/>
          <a:p>
            <a:r>
              <a:rPr lang="it-IT" sz="3200" dirty="0"/>
              <a:t>Furono invitati 499 arahant, con l’esclusione di Ānanda che era solo un </a:t>
            </a:r>
            <a:r>
              <a:rPr lang="it-IT" sz="3200" i="1" dirty="0" err="1"/>
              <a:t>sekha</a:t>
            </a:r>
            <a:r>
              <a:rPr lang="it-IT" sz="3200" dirty="0"/>
              <a:t>, ovvero non aveva ancora realizzato la liberazione finale.</a:t>
            </a:r>
          </a:p>
          <a:p>
            <a:r>
              <a:rPr lang="it-IT" sz="3200" dirty="0"/>
              <a:t>Umiliato da questa esclusione, Ānanda fece uno sforzo addizionale e realizzò l’arahattità giusto in tempo per partecipare al concilio, diventando il 500° partecipante. </a:t>
            </a:r>
            <a:endParaRPr lang="en-GB" sz="3200" dirty="0"/>
          </a:p>
        </p:txBody>
      </p:sp>
    </p:spTree>
    <p:extLst>
      <p:ext uri="{BB962C8B-B14F-4D97-AF65-F5344CB8AC3E}">
        <p14:creationId xmlns:p14="http://schemas.microsoft.com/office/powerpoint/2010/main" val="24165109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75C63-90B0-9F9F-E744-B1D9A86D2F6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3C83BCF-1B6E-5B03-CDA3-6D1AC25823A7}"/>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6F34D998-5C29-6D4A-D06D-7098C7FDBFB0}"/>
              </a:ext>
            </a:extLst>
          </p:cNvPr>
          <p:cNvSpPr>
            <a:spLocks noGrp="1"/>
          </p:cNvSpPr>
          <p:nvPr>
            <p:ph idx="1"/>
          </p:nvPr>
        </p:nvSpPr>
        <p:spPr/>
        <p:txBody>
          <a:bodyPr>
            <a:normAutofit/>
          </a:bodyPr>
          <a:lstStyle/>
          <a:p>
            <a:r>
              <a:rPr lang="it-IT" sz="3200" dirty="0"/>
              <a:t>La recitazione dei discorsi fu affidata ad Ānanda, mentre la recitazione del Vinaya fu affidata ad Upāli.</a:t>
            </a:r>
          </a:p>
          <a:p>
            <a:r>
              <a:rPr lang="it-IT" sz="3200" dirty="0"/>
              <a:t>Durante le procedure iniziali del concilio, Ānanda fu soggetto ad una serie di reprimende da parte di Mahākāśyapa. </a:t>
            </a:r>
          </a:p>
          <a:p>
            <a:r>
              <a:rPr lang="it-IT" sz="3200" dirty="0"/>
              <a:t>Una di questa riguardava la possibilità di eliminare le regole minori. </a:t>
            </a:r>
            <a:endParaRPr lang="en-GB" sz="3200" dirty="0"/>
          </a:p>
        </p:txBody>
      </p:sp>
    </p:spTree>
    <p:extLst>
      <p:ext uri="{BB962C8B-B14F-4D97-AF65-F5344CB8AC3E}">
        <p14:creationId xmlns:p14="http://schemas.microsoft.com/office/powerpoint/2010/main" val="41762869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5ADA9-4D90-B0B0-35BB-EDA7150A4E8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AF1A4E0-AE60-1BFA-4D4D-22652990C698}"/>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7826B598-F9E0-533A-CD20-E76A103B76B6}"/>
              </a:ext>
            </a:extLst>
          </p:cNvPr>
          <p:cNvSpPr>
            <a:spLocks noGrp="1"/>
          </p:cNvSpPr>
          <p:nvPr>
            <p:ph idx="1"/>
          </p:nvPr>
        </p:nvSpPr>
        <p:spPr/>
        <p:txBody>
          <a:bodyPr>
            <a:normAutofit fontScale="92500" lnSpcReduction="10000"/>
          </a:bodyPr>
          <a:lstStyle/>
          <a:p>
            <a:r>
              <a:rPr lang="it-IT" sz="3200" dirty="0"/>
              <a:t>Il Buddha aveva esplicitamente autorizzato il Saṅgha ad eliminare le regole minori dopo la sua morte e ne aveva informato Ānanda.</a:t>
            </a:r>
          </a:p>
          <a:p>
            <a:r>
              <a:rPr lang="it-IT" sz="3200" dirty="0"/>
              <a:t>Il crimine di Ānanda, agli occhi di Mahākāśyapa, era stato quello di non chiedere esplicitamente al Buddha quali fossero le regole minori.</a:t>
            </a:r>
          </a:p>
          <a:p>
            <a:r>
              <a:rPr lang="it-IT" sz="3200" dirty="0"/>
              <a:t>Durante il concilio, diverse furono le opinioni espresse per cui alla fine fu impossibile trovare un accordo in merito e tutte le regole furono mantenute.</a:t>
            </a:r>
            <a:endParaRPr lang="en-GB" sz="3200" dirty="0"/>
          </a:p>
        </p:txBody>
      </p:sp>
    </p:spTree>
    <p:extLst>
      <p:ext uri="{BB962C8B-B14F-4D97-AF65-F5344CB8AC3E}">
        <p14:creationId xmlns:p14="http://schemas.microsoft.com/office/powerpoint/2010/main" val="37423227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86A93-58CA-C559-90D0-47251DE38B8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F98950F-32FD-27F9-76B5-869EC2EB500C}"/>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6EB5B0FD-07F5-0C78-903C-358D8C80933B}"/>
              </a:ext>
            </a:extLst>
          </p:cNvPr>
          <p:cNvSpPr>
            <a:spLocks noGrp="1"/>
          </p:cNvSpPr>
          <p:nvPr>
            <p:ph idx="1"/>
          </p:nvPr>
        </p:nvSpPr>
        <p:spPr>
          <a:xfrm>
            <a:off x="529976" y="1878903"/>
            <a:ext cx="10652760" cy="4089873"/>
          </a:xfrm>
        </p:spPr>
        <p:txBody>
          <a:bodyPr>
            <a:normAutofit/>
          </a:bodyPr>
          <a:lstStyle/>
          <a:p>
            <a:r>
              <a:rPr lang="it-IT" sz="3200" dirty="0"/>
              <a:t>Questa redazione degli eventi sembra adombrare un certo conflitto fra fazioni contendenti della comunità monastica, questa almeno la tesi che Anālayo sostiene in </a:t>
            </a:r>
            <a:r>
              <a:rPr lang="it-IT" sz="3200" i="1" dirty="0"/>
              <a:t>The First Sa</a:t>
            </a:r>
            <a:r>
              <a:rPr lang="it-IT" sz="3200" i="1" dirty="0">
                <a:latin typeface="Times New Roman" panose="02020603050405020304" pitchFamily="18" charset="0"/>
                <a:cs typeface="Times New Roman" panose="02020603050405020304" pitchFamily="18" charset="0"/>
              </a:rPr>
              <a:t>ṅ</a:t>
            </a:r>
            <a:r>
              <a:rPr lang="it-IT" sz="3200" i="1" dirty="0"/>
              <a:t>g</a:t>
            </a:r>
            <a:r>
              <a:rPr lang="it-IT" sz="3200" i="1" dirty="0">
                <a:latin typeface="Times New Roman" panose="02020603050405020304" pitchFamily="18" charset="0"/>
                <a:cs typeface="Times New Roman" panose="02020603050405020304" pitchFamily="18" charset="0"/>
              </a:rPr>
              <a:t>ī</a:t>
            </a:r>
            <a:r>
              <a:rPr lang="it-IT" sz="3200" i="1" dirty="0"/>
              <a:t>ti and Theravāda </a:t>
            </a:r>
            <a:r>
              <a:rPr lang="it-IT" sz="3200" i="1" dirty="0" err="1"/>
              <a:t>monasticism</a:t>
            </a:r>
            <a:r>
              <a:rPr lang="it-IT" sz="3200" dirty="0"/>
              <a:t>.</a:t>
            </a:r>
            <a:endParaRPr lang="en-GB" sz="3200" dirty="0"/>
          </a:p>
        </p:txBody>
      </p:sp>
    </p:spTree>
    <p:extLst>
      <p:ext uri="{BB962C8B-B14F-4D97-AF65-F5344CB8AC3E}">
        <p14:creationId xmlns:p14="http://schemas.microsoft.com/office/powerpoint/2010/main" val="17365886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AAFE6-BAF7-145E-C2DE-CB3B8551589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7DC356C-DBEA-69B9-7B15-092FCDFC928B}"/>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2F4035A0-D44E-08AB-5DB7-FBC264D9B229}"/>
              </a:ext>
            </a:extLst>
          </p:cNvPr>
          <p:cNvSpPr>
            <a:spLocks noGrp="1"/>
          </p:cNvSpPr>
          <p:nvPr>
            <p:ph idx="1"/>
          </p:nvPr>
        </p:nvSpPr>
        <p:spPr>
          <a:xfrm>
            <a:off x="429768" y="1853851"/>
            <a:ext cx="10652760" cy="4064821"/>
          </a:xfrm>
        </p:spPr>
        <p:txBody>
          <a:bodyPr>
            <a:normAutofit/>
          </a:bodyPr>
          <a:lstStyle/>
          <a:p>
            <a:r>
              <a:rPr lang="it-IT" sz="3200" dirty="0"/>
              <a:t>Comunque sia, fu definito un cosiddetto canone di discorsi e un Vinaya che è considerato la base di tutte le redazioni che si sono successivamente sviluppate.</a:t>
            </a:r>
          </a:p>
        </p:txBody>
      </p:sp>
    </p:spTree>
    <p:extLst>
      <p:ext uri="{BB962C8B-B14F-4D97-AF65-F5344CB8AC3E}">
        <p14:creationId xmlns:p14="http://schemas.microsoft.com/office/powerpoint/2010/main" val="29128503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33F56-38DA-1B46-2157-E03C01C44B7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41524D2-C63C-88DD-348B-59F1CA8ADB8A}"/>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C86A8493-0795-0881-7F33-FC84DDF06D8C}"/>
              </a:ext>
            </a:extLst>
          </p:cNvPr>
          <p:cNvSpPr>
            <a:spLocks noGrp="1"/>
          </p:cNvSpPr>
          <p:nvPr>
            <p:ph idx="1"/>
          </p:nvPr>
        </p:nvSpPr>
        <p:spPr>
          <a:xfrm>
            <a:off x="429768" y="1528176"/>
            <a:ext cx="10652760" cy="4753752"/>
          </a:xfrm>
        </p:spPr>
        <p:txBody>
          <a:bodyPr>
            <a:normAutofit lnSpcReduction="10000"/>
          </a:bodyPr>
          <a:lstStyle/>
          <a:p>
            <a:r>
              <a:rPr lang="it-IT" sz="3200" dirty="0"/>
              <a:t>Da diverse fonti risulta che coloro che parteciparono al cosiddetto primo concilio non rappresentavano la totalità del Saṅgha monastico ed evidentemente c’erano voci di dissenso nella comunità.</a:t>
            </a:r>
          </a:p>
          <a:p>
            <a:r>
              <a:rPr lang="it-IT" sz="3200" dirty="0"/>
              <a:t>Il </a:t>
            </a:r>
            <a:r>
              <a:rPr lang="it-IT" sz="3200" i="1" dirty="0"/>
              <a:t>C</a:t>
            </a:r>
            <a:r>
              <a:rPr lang="it-IT" sz="3200" i="1" dirty="0">
                <a:latin typeface="Times New Roman" panose="02020603050405020304" pitchFamily="18" charset="0"/>
                <a:cs typeface="Times New Roman" panose="02020603050405020304" pitchFamily="18" charset="0"/>
              </a:rPr>
              <a:t>ūḷ</a:t>
            </a:r>
            <a:r>
              <a:rPr lang="it-IT" sz="3200" i="1" dirty="0"/>
              <a:t>avagga</a:t>
            </a:r>
            <a:r>
              <a:rPr lang="it-IT" sz="3200" dirty="0"/>
              <a:t> del </a:t>
            </a:r>
            <a:r>
              <a:rPr lang="it-IT" sz="3200" i="1" dirty="0"/>
              <a:t>Vinaya Piṭaka </a:t>
            </a:r>
            <a:r>
              <a:rPr lang="it-IT" sz="3200" dirty="0"/>
              <a:t>Theravāda parla dell’</a:t>
            </a:r>
            <a:r>
              <a:rPr lang="it-IT" sz="3200" dirty="0" err="1"/>
              <a:t>arahat</a:t>
            </a:r>
            <a:r>
              <a:rPr lang="it-IT" sz="3200" dirty="0"/>
              <a:t> </a:t>
            </a:r>
            <a:r>
              <a:rPr lang="it-IT" sz="3200" dirty="0" err="1"/>
              <a:t>Pur</a:t>
            </a:r>
            <a:r>
              <a:rPr lang="it-IT" sz="3200" dirty="0" err="1">
                <a:latin typeface="Times New Roman" panose="02020603050405020304" pitchFamily="18" charset="0"/>
                <a:cs typeface="Times New Roman" panose="02020603050405020304" pitchFamily="18" charset="0"/>
              </a:rPr>
              <a:t>āṇ</a:t>
            </a:r>
            <a:r>
              <a:rPr lang="it-IT" sz="3200" dirty="0" err="1"/>
              <a:t>a</a:t>
            </a:r>
            <a:r>
              <a:rPr lang="it-IT" sz="3200" dirty="0"/>
              <a:t> che, quando informato dell’avvenuto concilio e della codificazione dell’insegnamento non sembra accettarlo:</a:t>
            </a:r>
          </a:p>
        </p:txBody>
      </p:sp>
    </p:spTree>
    <p:extLst>
      <p:ext uri="{BB962C8B-B14F-4D97-AF65-F5344CB8AC3E}">
        <p14:creationId xmlns:p14="http://schemas.microsoft.com/office/powerpoint/2010/main" val="25768057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807E2-D084-7CD2-B164-C588056E604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D20F2AC-802D-ECBA-D233-F17264E15738}"/>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8665CF78-D2D6-E095-5CC7-432FDBCFA4E0}"/>
              </a:ext>
            </a:extLst>
          </p:cNvPr>
          <p:cNvSpPr>
            <a:spLocks noGrp="1"/>
          </p:cNvSpPr>
          <p:nvPr>
            <p:ph idx="1"/>
          </p:nvPr>
        </p:nvSpPr>
        <p:spPr>
          <a:xfrm>
            <a:off x="429768" y="1528176"/>
            <a:ext cx="10652760" cy="4753752"/>
          </a:xfrm>
        </p:spPr>
        <p:txBody>
          <a:bodyPr>
            <a:normAutofit/>
          </a:bodyPr>
          <a:lstStyle/>
          <a:p>
            <a:r>
              <a:rPr lang="it-IT" sz="3200" dirty="0"/>
              <a:t>«A quel tempo il venerabile </a:t>
            </a:r>
            <a:r>
              <a:rPr lang="it-IT" sz="3200" dirty="0" err="1"/>
              <a:t>Pur</a:t>
            </a:r>
            <a:r>
              <a:rPr lang="it-IT" sz="3200" dirty="0" err="1">
                <a:latin typeface="Times New Roman" panose="02020603050405020304" pitchFamily="18" charset="0"/>
                <a:cs typeface="Times New Roman" panose="02020603050405020304" pitchFamily="18" charset="0"/>
              </a:rPr>
              <a:t>āṇ</a:t>
            </a:r>
            <a:r>
              <a:rPr lang="it-IT" sz="3200" dirty="0" err="1"/>
              <a:t>a</a:t>
            </a:r>
            <a:r>
              <a:rPr lang="it-IT" sz="3200" dirty="0"/>
              <a:t> viaggiava tra le Colline Meridionali con un grande seguito di monaci, almeno cinquecento monaci. Allora il venerabile </a:t>
            </a:r>
            <a:r>
              <a:rPr lang="it-IT" sz="3200" dirty="0" err="1"/>
              <a:t>Pur</a:t>
            </a:r>
            <a:r>
              <a:rPr lang="it-IT" sz="3200" dirty="0" err="1">
                <a:latin typeface="Times New Roman" panose="02020603050405020304" pitchFamily="18" charset="0"/>
                <a:cs typeface="Times New Roman" panose="02020603050405020304" pitchFamily="18" charset="0"/>
              </a:rPr>
              <a:t>āṇ</a:t>
            </a:r>
            <a:r>
              <a:rPr lang="it-IT" sz="3200" dirty="0" err="1"/>
              <a:t>a</a:t>
            </a:r>
            <a:r>
              <a:rPr lang="it-IT" sz="3200" dirty="0"/>
              <a:t>, avendo dimorato nelle Colline Meridionali quanto a lungo desiderava, dopo che i monaci anziani ebbero recitato il Dhamma e la disciplina, andò a Rājagaha, presso il Bosco dei Bambù, il santuario degli scoiattoli, e si recò dai monaci anziani.</a:t>
            </a:r>
          </a:p>
        </p:txBody>
      </p:sp>
    </p:spTree>
    <p:extLst>
      <p:ext uri="{BB962C8B-B14F-4D97-AF65-F5344CB8AC3E}">
        <p14:creationId xmlns:p14="http://schemas.microsoft.com/office/powerpoint/2010/main" val="23160015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EBBE5-202D-C923-50FD-608FA018D9D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959C2BC-72DF-0D4E-AF23-83F209699B1F}"/>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160E5A73-1D1A-7956-77FD-F86DDD12B124}"/>
              </a:ext>
            </a:extLst>
          </p:cNvPr>
          <p:cNvSpPr>
            <a:spLocks noGrp="1"/>
          </p:cNvSpPr>
          <p:nvPr>
            <p:ph idx="1"/>
          </p:nvPr>
        </p:nvSpPr>
        <p:spPr>
          <a:xfrm>
            <a:off x="429768" y="1528176"/>
            <a:ext cx="10652760" cy="4753752"/>
          </a:xfrm>
        </p:spPr>
        <p:txBody>
          <a:bodyPr>
            <a:normAutofit lnSpcReduction="10000"/>
          </a:bodyPr>
          <a:lstStyle/>
          <a:p>
            <a:r>
              <a:rPr lang="it-IT" sz="3200" dirty="0"/>
              <a:t>«Essendosi recato (da loro) ed avendo scambiato parole amichevoli con i monaci anziani, sedette a rispettosa distanza. I monaci anziani così parlarono al venerabile </a:t>
            </a:r>
            <a:r>
              <a:rPr lang="it-IT" sz="3200" dirty="0" err="1"/>
              <a:t>Pur</a:t>
            </a:r>
            <a:r>
              <a:rPr lang="it-IT" sz="3200" dirty="0" err="1">
                <a:latin typeface="Times New Roman" panose="02020603050405020304" pitchFamily="18" charset="0"/>
                <a:cs typeface="Times New Roman" panose="02020603050405020304" pitchFamily="18" charset="0"/>
              </a:rPr>
              <a:t>āṇ</a:t>
            </a:r>
            <a:r>
              <a:rPr lang="it-IT" sz="3200" dirty="0" err="1"/>
              <a:t>a</a:t>
            </a:r>
            <a:r>
              <a:rPr lang="it-IT" sz="3200" dirty="0"/>
              <a:t> mentre sedeva a rispettosa distanza: </a:t>
            </a:r>
          </a:p>
          <a:p>
            <a:r>
              <a:rPr lang="it-IT" sz="3200" dirty="0"/>
              <a:t>‘Reverendo </a:t>
            </a:r>
            <a:r>
              <a:rPr lang="it-IT" sz="3200" dirty="0" err="1"/>
              <a:t>Pur</a:t>
            </a:r>
            <a:r>
              <a:rPr lang="it-IT" sz="3200" dirty="0" err="1">
                <a:latin typeface="Times New Roman" panose="02020603050405020304" pitchFamily="18" charset="0"/>
                <a:cs typeface="Times New Roman" panose="02020603050405020304" pitchFamily="18" charset="0"/>
              </a:rPr>
              <a:t>āṇ</a:t>
            </a:r>
            <a:r>
              <a:rPr lang="it-IT" sz="3200" dirty="0" err="1"/>
              <a:t>a</a:t>
            </a:r>
            <a:r>
              <a:rPr lang="it-IT" sz="3200" dirty="0"/>
              <a:t>, il Dhamma e la disciplina sono stati recitati dai monaci anziani. Sottomettiti a questa recitazione.’</a:t>
            </a:r>
          </a:p>
        </p:txBody>
      </p:sp>
    </p:spTree>
    <p:extLst>
      <p:ext uri="{BB962C8B-B14F-4D97-AF65-F5344CB8AC3E}">
        <p14:creationId xmlns:p14="http://schemas.microsoft.com/office/powerpoint/2010/main" val="18270247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07D42-1F18-F759-BE49-827AB2CDD9C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6CDE7DF-1732-B915-816C-21E7DA1CB68D}"/>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5800B68E-4298-A1C4-21E0-956EBA021965}"/>
              </a:ext>
            </a:extLst>
          </p:cNvPr>
          <p:cNvSpPr>
            <a:spLocks noGrp="1"/>
          </p:cNvSpPr>
          <p:nvPr>
            <p:ph idx="1"/>
          </p:nvPr>
        </p:nvSpPr>
        <p:spPr>
          <a:xfrm>
            <a:off x="429768" y="1528176"/>
            <a:ext cx="10652760" cy="4753752"/>
          </a:xfrm>
        </p:spPr>
        <p:txBody>
          <a:bodyPr>
            <a:normAutofit/>
          </a:bodyPr>
          <a:lstStyle/>
          <a:p>
            <a:r>
              <a:rPr lang="it-IT" sz="3200" dirty="0"/>
              <a:t>‘Reverendi, il Dhamma e la disciplina sono stati ben recitati dai monaci anziani; tuttavia, nel modo in cui ho udito (il Dhamma) in presenza del Beato, nel modo in cui l’ho ricevuto, così lo terrò a mente.»</a:t>
            </a:r>
          </a:p>
          <a:p>
            <a:r>
              <a:rPr lang="it-IT" sz="3200" dirty="0"/>
              <a:t>(</a:t>
            </a:r>
            <a:r>
              <a:rPr lang="it-IT" sz="3200" i="1" dirty="0"/>
              <a:t>Book of the Discipline</a:t>
            </a:r>
            <a:r>
              <a:rPr lang="it-IT" sz="3200" dirty="0"/>
              <a:t>, Vol. V, </a:t>
            </a:r>
            <a:r>
              <a:rPr lang="it-IT" sz="3200" dirty="0" err="1"/>
              <a:t>tr</a:t>
            </a:r>
            <a:r>
              <a:rPr lang="it-IT" sz="3200" dirty="0"/>
              <a:t>. Horner)</a:t>
            </a:r>
          </a:p>
        </p:txBody>
      </p:sp>
    </p:spTree>
    <p:extLst>
      <p:ext uri="{BB962C8B-B14F-4D97-AF65-F5344CB8AC3E}">
        <p14:creationId xmlns:p14="http://schemas.microsoft.com/office/powerpoint/2010/main" val="2853108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C8443-9460-B390-E35A-561F6B955F2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C842D4F-AF8B-2C44-8770-61D10C6D38EB}"/>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77005C5A-ABD0-599E-91E7-7FDA18231F2F}"/>
              </a:ext>
            </a:extLst>
          </p:cNvPr>
          <p:cNvSpPr>
            <a:spLocks noGrp="1"/>
          </p:cNvSpPr>
          <p:nvPr>
            <p:ph idx="1"/>
          </p:nvPr>
        </p:nvSpPr>
        <p:spPr>
          <a:xfrm>
            <a:off x="429768" y="1528176"/>
            <a:ext cx="10652760" cy="4753752"/>
          </a:xfrm>
        </p:spPr>
        <p:txBody>
          <a:bodyPr>
            <a:normAutofit/>
          </a:bodyPr>
          <a:lstStyle/>
          <a:p>
            <a:r>
              <a:rPr lang="it-IT" sz="3200" dirty="0"/>
              <a:t>Le fonti cinesi parlano anche di un concilio parallelo svoltosi al di fuori della grotta in cui i 500 arahant si erano riuniti sotto la guida di Mahākāśyapa, come ci informa Etienne </a:t>
            </a:r>
            <a:r>
              <a:rPr lang="it-IT" sz="3200" dirty="0" err="1"/>
              <a:t>Lamotte</a:t>
            </a:r>
            <a:r>
              <a:rPr lang="it-IT" sz="3200" dirty="0"/>
              <a:t>, </a:t>
            </a:r>
            <a:r>
              <a:rPr lang="it-IT" sz="3200" i="1" dirty="0"/>
              <a:t>History of </a:t>
            </a:r>
            <a:r>
              <a:rPr lang="it-IT" sz="3200" i="1" dirty="0" err="1"/>
              <a:t>Indian</a:t>
            </a:r>
            <a:r>
              <a:rPr lang="it-IT" sz="3200" i="1" dirty="0"/>
              <a:t> </a:t>
            </a:r>
            <a:r>
              <a:rPr lang="it-IT" sz="3200" i="1" dirty="0" err="1"/>
              <a:t>Buddhism</a:t>
            </a:r>
            <a:r>
              <a:rPr lang="it-IT" sz="3200" dirty="0"/>
              <a:t>, p. 138:</a:t>
            </a:r>
          </a:p>
        </p:txBody>
      </p:sp>
    </p:spTree>
    <p:extLst>
      <p:ext uri="{BB962C8B-B14F-4D97-AF65-F5344CB8AC3E}">
        <p14:creationId xmlns:p14="http://schemas.microsoft.com/office/powerpoint/2010/main" val="33228309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45228-5A3E-F942-2765-90B3227BB5D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34BE288-3565-4948-E467-7DA364827BEE}"/>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2E1494E9-4366-AA31-F189-FEE212F27B1A}"/>
              </a:ext>
            </a:extLst>
          </p:cNvPr>
          <p:cNvSpPr>
            <a:spLocks noGrp="1"/>
          </p:cNvSpPr>
          <p:nvPr>
            <p:ph idx="1"/>
          </p:nvPr>
        </p:nvSpPr>
        <p:spPr>
          <a:xfrm>
            <a:off x="429768" y="1528176"/>
            <a:ext cx="10652760" cy="4753752"/>
          </a:xfrm>
        </p:spPr>
        <p:txBody>
          <a:bodyPr>
            <a:normAutofit fontScale="92500"/>
          </a:bodyPr>
          <a:lstStyle/>
          <a:p>
            <a:r>
              <a:rPr lang="it-IT" sz="3200" dirty="0"/>
              <a:t>«Secondo l’indiano Paramārtha (500-569) e con la conferma del suo discepolo cinese </a:t>
            </a:r>
            <a:r>
              <a:rPr lang="it-IT" sz="3200" dirty="0" err="1"/>
              <a:t>Ji</a:t>
            </a:r>
            <a:r>
              <a:rPr lang="it-IT" sz="3200" dirty="0"/>
              <a:t> Zang (549-623), la compilazione degli scritti dopo la morte del Buddha fu eseguita da due assemblee simultaneamente: dall’assemblea interna consistente di 500 Arhat e guidata da Mahākāśyapa, e dall’assemblea esterna costituita da 10000 membri della Grande Assemblea (</a:t>
            </a:r>
            <a:r>
              <a:rPr lang="it-IT" sz="3200" i="1" dirty="0" err="1"/>
              <a:t>mahāsāṅghika</a:t>
            </a:r>
            <a:r>
              <a:rPr lang="it-IT" sz="3200" dirty="0"/>
              <a:t>) sotto l’autorità di </a:t>
            </a:r>
            <a:r>
              <a:rPr lang="it-IT" sz="3200" dirty="0" err="1"/>
              <a:t>B</a:t>
            </a:r>
            <a:r>
              <a:rPr lang="it-IT" sz="3200" dirty="0" err="1">
                <a:latin typeface="Times New Roman" panose="02020603050405020304" pitchFamily="18" charset="0"/>
                <a:cs typeface="Times New Roman" panose="02020603050405020304" pitchFamily="18" charset="0"/>
              </a:rPr>
              <a:t>āṣ</a:t>
            </a:r>
            <a:r>
              <a:rPr lang="it-IT" sz="3200" dirty="0" err="1"/>
              <a:t>pa</a:t>
            </a:r>
            <a:r>
              <a:rPr lang="it-IT" sz="3200" dirty="0"/>
              <a:t>, uno dei primi cinque </a:t>
            </a:r>
            <a:r>
              <a:rPr lang="it-IT" sz="3200" i="1" dirty="0"/>
              <a:t>bhikṣu</a:t>
            </a:r>
            <a:r>
              <a:rPr lang="it-IT" sz="3200" dirty="0"/>
              <a:t>.</a:t>
            </a:r>
          </a:p>
        </p:txBody>
      </p:sp>
    </p:spTree>
    <p:extLst>
      <p:ext uri="{BB962C8B-B14F-4D97-AF65-F5344CB8AC3E}">
        <p14:creationId xmlns:p14="http://schemas.microsoft.com/office/powerpoint/2010/main" val="35826072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514FB-2B4F-5ECF-5F2E-68AF6E91AD4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74946D6-F0EC-559F-0B14-7B1F924CCB49}"/>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C94EB7E8-2181-E85D-8EE9-B4C90781116A}"/>
              </a:ext>
            </a:extLst>
          </p:cNvPr>
          <p:cNvSpPr>
            <a:spLocks noGrp="1"/>
          </p:cNvSpPr>
          <p:nvPr>
            <p:ph idx="1"/>
          </p:nvPr>
        </p:nvSpPr>
        <p:spPr>
          <a:xfrm>
            <a:off x="429768" y="1528176"/>
            <a:ext cx="10652760" cy="4753752"/>
          </a:xfrm>
        </p:spPr>
        <p:txBody>
          <a:bodyPr>
            <a:normAutofit/>
          </a:bodyPr>
          <a:lstStyle/>
          <a:p>
            <a:r>
              <a:rPr lang="it-IT" sz="3200" dirty="0"/>
              <a:t>«Nonostante ognuna di queste due assemblee sia stata tenuta in luoghi diversi, non erano divise riguardo a convinzioni ed opinioni: la loro divisione era solo nominale.»</a:t>
            </a:r>
          </a:p>
        </p:txBody>
      </p:sp>
    </p:spTree>
    <p:extLst>
      <p:ext uri="{BB962C8B-B14F-4D97-AF65-F5344CB8AC3E}">
        <p14:creationId xmlns:p14="http://schemas.microsoft.com/office/powerpoint/2010/main" val="29985539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3552AF4E-5363-3706-F973-61076782E7C2}"/>
              </a:ext>
            </a:extLst>
          </p:cNvPr>
          <p:cNvSpPr>
            <a:spLocks noGrp="1"/>
          </p:cNvSpPr>
          <p:nvPr>
            <p:ph type="ctrTitle"/>
          </p:nvPr>
        </p:nvSpPr>
        <p:spPr/>
        <p:txBody>
          <a:bodyPr>
            <a:normAutofit/>
          </a:bodyPr>
          <a:lstStyle/>
          <a:p>
            <a:pPr>
              <a:spcBef>
                <a:spcPts val="0"/>
              </a:spcBef>
              <a:spcAft>
                <a:spcPts val="1200"/>
              </a:spcAft>
            </a:pPr>
            <a:r>
              <a:rPr lang="it-IT" sz="6600" cap="none" dirty="0">
                <a:solidFill>
                  <a:schemeClr val="tx2">
                    <a:lumMod val="10000"/>
                  </a:schemeClr>
                </a:solidFill>
              </a:rPr>
              <a:t>La divisione tra Sthaviravāda e Mahāsāṅghika</a:t>
            </a:r>
            <a:endParaRPr lang="en-GB" sz="6600" cap="none" dirty="0">
              <a:solidFill>
                <a:schemeClr val="tx2">
                  <a:lumMod val="10000"/>
                </a:schemeClr>
              </a:solidFill>
            </a:endParaRPr>
          </a:p>
        </p:txBody>
      </p:sp>
      <p:sp>
        <p:nvSpPr>
          <p:cNvPr id="5" name="Sottotitolo 4">
            <a:extLst>
              <a:ext uri="{FF2B5EF4-FFF2-40B4-BE49-F238E27FC236}">
                <a16:creationId xmlns:a16="http://schemas.microsoft.com/office/drawing/2014/main" id="{0C23E50A-2042-1B73-8778-DEE9C5A7C7DC}"/>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9688535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3F6AD-66D0-1F7B-F284-DBF1A2676D1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5C1741E-8B8E-7387-280D-6618AA224E3B}"/>
              </a:ext>
            </a:extLst>
          </p:cNvPr>
          <p:cNvSpPr>
            <a:spLocks noGrp="1"/>
          </p:cNvSpPr>
          <p:nvPr>
            <p:ph type="title"/>
          </p:nvPr>
        </p:nvSpPr>
        <p:spPr/>
        <p:txBody>
          <a:bodyPr/>
          <a:lstStyle/>
          <a:p>
            <a:r>
              <a:rPr lang="it-IT" dirty="0"/>
              <a:t>La divisione</a:t>
            </a:r>
            <a:endParaRPr lang="en-GB" dirty="0"/>
          </a:p>
        </p:txBody>
      </p:sp>
      <p:sp>
        <p:nvSpPr>
          <p:cNvPr id="3" name="Segnaposto contenuto 2">
            <a:extLst>
              <a:ext uri="{FF2B5EF4-FFF2-40B4-BE49-F238E27FC236}">
                <a16:creationId xmlns:a16="http://schemas.microsoft.com/office/drawing/2014/main" id="{FEEC6DC3-3ABF-C3C8-EA37-1AA60C545EF1}"/>
              </a:ext>
            </a:extLst>
          </p:cNvPr>
          <p:cNvSpPr>
            <a:spLocks noGrp="1"/>
          </p:cNvSpPr>
          <p:nvPr>
            <p:ph idx="1"/>
          </p:nvPr>
        </p:nvSpPr>
        <p:spPr>
          <a:xfrm>
            <a:off x="429768" y="1528176"/>
            <a:ext cx="10652760" cy="4753752"/>
          </a:xfrm>
        </p:spPr>
        <p:txBody>
          <a:bodyPr>
            <a:normAutofit/>
          </a:bodyPr>
          <a:lstStyle/>
          <a:p>
            <a:r>
              <a:rPr lang="it-IT" sz="4000" dirty="0"/>
              <a:t>Come abbiamo visto, già al tempo del Buddha esistevano delle divisioni all’interno del Saṅgha. </a:t>
            </a:r>
          </a:p>
          <a:p>
            <a:r>
              <a:rPr lang="it-IT" sz="4000" dirty="0"/>
              <a:t>Nel giro di circa un secolo dalla morte del Buddha, il Saṅgha si divise in due grandi correnti, Sthaviravāda e Mahāsāṅghika.</a:t>
            </a:r>
          </a:p>
        </p:txBody>
      </p:sp>
    </p:spTree>
    <p:extLst>
      <p:ext uri="{BB962C8B-B14F-4D97-AF65-F5344CB8AC3E}">
        <p14:creationId xmlns:p14="http://schemas.microsoft.com/office/powerpoint/2010/main" val="1395146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F3F55-08C0-6B79-5681-491F6B2FB98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40AFD4F-F2B8-9AE8-1E5C-2D7A6CC6EBE4}"/>
              </a:ext>
            </a:extLst>
          </p:cNvPr>
          <p:cNvSpPr>
            <a:spLocks noGrp="1"/>
          </p:cNvSpPr>
          <p:nvPr>
            <p:ph type="title"/>
          </p:nvPr>
        </p:nvSpPr>
        <p:spPr/>
        <p:txBody>
          <a:bodyPr/>
          <a:lstStyle/>
          <a:p>
            <a:r>
              <a:rPr lang="it-IT" dirty="0"/>
              <a:t>La divisione</a:t>
            </a:r>
            <a:endParaRPr lang="en-GB" dirty="0"/>
          </a:p>
        </p:txBody>
      </p:sp>
      <p:sp>
        <p:nvSpPr>
          <p:cNvPr id="3" name="Segnaposto contenuto 2">
            <a:extLst>
              <a:ext uri="{FF2B5EF4-FFF2-40B4-BE49-F238E27FC236}">
                <a16:creationId xmlns:a16="http://schemas.microsoft.com/office/drawing/2014/main" id="{385037C6-3FB0-D7D0-6338-478523AFCF50}"/>
              </a:ext>
            </a:extLst>
          </p:cNvPr>
          <p:cNvSpPr>
            <a:spLocks noGrp="1"/>
          </p:cNvSpPr>
          <p:nvPr>
            <p:ph idx="1"/>
          </p:nvPr>
        </p:nvSpPr>
        <p:spPr>
          <a:xfrm>
            <a:off x="429768" y="1528176"/>
            <a:ext cx="10652760" cy="4753752"/>
          </a:xfrm>
        </p:spPr>
        <p:txBody>
          <a:bodyPr>
            <a:normAutofit/>
          </a:bodyPr>
          <a:lstStyle/>
          <a:p>
            <a:r>
              <a:rPr lang="it-IT" sz="4000" dirty="0"/>
              <a:t>All’interno di queste due correnti principali si sono poi venute a sviluppare tutte le varie scuole in cui il Buddhismo si è diviso.</a:t>
            </a:r>
          </a:p>
          <a:p>
            <a:r>
              <a:rPr lang="it-IT" sz="4000" dirty="0"/>
              <a:t>Le ragioni di questa divisione non sono chiare né lo sono i tempi. Ci sono diverse versioni. </a:t>
            </a:r>
          </a:p>
          <a:p>
            <a:endParaRPr lang="it-IT" sz="4000" dirty="0"/>
          </a:p>
        </p:txBody>
      </p:sp>
    </p:spTree>
    <p:extLst>
      <p:ext uri="{BB962C8B-B14F-4D97-AF65-F5344CB8AC3E}">
        <p14:creationId xmlns:p14="http://schemas.microsoft.com/office/powerpoint/2010/main" val="22863922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458D4-B7DA-AE57-30C6-4E4082A502F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05FCC1A-3ED0-B197-1767-DDF21E96A02A}"/>
              </a:ext>
            </a:extLst>
          </p:cNvPr>
          <p:cNvSpPr>
            <a:spLocks noGrp="1"/>
          </p:cNvSpPr>
          <p:nvPr>
            <p:ph type="title"/>
          </p:nvPr>
        </p:nvSpPr>
        <p:spPr/>
        <p:txBody>
          <a:bodyPr/>
          <a:lstStyle/>
          <a:p>
            <a:r>
              <a:rPr lang="it-IT" dirty="0"/>
              <a:t>La divisione</a:t>
            </a:r>
            <a:endParaRPr lang="en-GB" dirty="0"/>
          </a:p>
        </p:txBody>
      </p:sp>
      <p:sp>
        <p:nvSpPr>
          <p:cNvPr id="3" name="Segnaposto contenuto 2">
            <a:extLst>
              <a:ext uri="{FF2B5EF4-FFF2-40B4-BE49-F238E27FC236}">
                <a16:creationId xmlns:a16="http://schemas.microsoft.com/office/drawing/2014/main" id="{881EB6AC-A3E2-87D1-895F-44A5A4D63875}"/>
              </a:ext>
            </a:extLst>
          </p:cNvPr>
          <p:cNvSpPr>
            <a:spLocks noGrp="1"/>
          </p:cNvSpPr>
          <p:nvPr>
            <p:ph idx="1"/>
          </p:nvPr>
        </p:nvSpPr>
        <p:spPr>
          <a:xfrm>
            <a:off x="429768" y="1528176"/>
            <a:ext cx="10652760" cy="4753752"/>
          </a:xfrm>
        </p:spPr>
        <p:txBody>
          <a:bodyPr>
            <a:normAutofit/>
          </a:bodyPr>
          <a:lstStyle/>
          <a:p>
            <a:r>
              <a:rPr lang="it-IT" sz="4000" dirty="0"/>
              <a:t>Alcune tradizioni dicono che la divisione si attuò a seguito del cosiddetto secondo concilio, che adesso andiamo ad esaminare. </a:t>
            </a:r>
          </a:p>
          <a:p>
            <a:endParaRPr lang="it-IT" sz="4000" dirty="0"/>
          </a:p>
        </p:txBody>
      </p:sp>
    </p:spTree>
    <p:extLst>
      <p:ext uri="{BB962C8B-B14F-4D97-AF65-F5344CB8AC3E}">
        <p14:creationId xmlns:p14="http://schemas.microsoft.com/office/powerpoint/2010/main" val="41558539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28C3C-E4BD-FECF-FF05-2C1C5B316D9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43D65D2-B677-F05F-8A0D-4484B355EBE2}"/>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7C76E4B4-9236-9D71-F094-0E01BDE44179}"/>
              </a:ext>
            </a:extLst>
          </p:cNvPr>
          <p:cNvSpPr>
            <a:spLocks noGrp="1"/>
          </p:cNvSpPr>
          <p:nvPr>
            <p:ph idx="1"/>
          </p:nvPr>
        </p:nvSpPr>
        <p:spPr>
          <a:xfrm>
            <a:off x="429768" y="1528176"/>
            <a:ext cx="10652760" cy="4753752"/>
          </a:xfrm>
        </p:spPr>
        <p:txBody>
          <a:bodyPr>
            <a:normAutofit/>
          </a:bodyPr>
          <a:lstStyle/>
          <a:p>
            <a:r>
              <a:rPr lang="it-IT" sz="4000" dirty="0"/>
              <a:t>Circa cento anni dopo la morte del Buddha ci fu un secondo concilio, sotto il regno di Aśoka. </a:t>
            </a:r>
          </a:p>
          <a:p>
            <a:r>
              <a:rPr lang="it-IT" altLang="zh-TW" sz="4000" dirty="0"/>
              <a:t>Tutti i Vinaya che abbiamo a disposizione parlano </a:t>
            </a:r>
            <a:r>
              <a:rPr lang="it-IT" sz="4000" dirty="0"/>
              <a:t>del secondo concilio con poche differenze.</a:t>
            </a:r>
          </a:p>
        </p:txBody>
      </p:sp>
    </p:spTree>
    <p:extLst>
      <p:ext uri="{BB962C8B-B14F-4D97-AF65-F5344CB8AC3E}">
        <p14:creationId xmlns:p14="http://schemas.microsoft.com/office/powerpoint/2010/main" val="19361354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EEB0D-3BED-B365-493A-13B109E03FE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EB532C4-B012-0351-C5FA-44E0CD53B7F2}"/>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6111AAA-1071-1542-27A2-FF50510483C2}"/>
              </a:ext>
            </a:extLst>
          </p:cNvPr>
          <p:cNvSpPr>
            <a:spLocks noGrp="1"/>
          </p:cNvSpPr>
          <p:nvPr>
            <p:ph idx="1"/>
          </p:nvPr>
        </p:nvSpPr>
        <p:spPr>
          <a:xfrm>
            <a:off x="429768" y="1528176"/>
            <a:ext cx="10652760" cy="4753752"/>
          </a:xfrm>
        </p:spPr>
        <p:txBody>
          <a:bodyPr>
            <a:normAutofit/>
          </a:bodyPr>
          <a:lstStyle/>
          <a:p>
            <a:r>
              <a:rPr lang="it-IT" sz="3200" dirty="0"/>
              <a:t>Secondo il racconto che troviamo nei Vinaya, il secondo concilio fu indetto a causa del comportamento dei monaci di Vaiśālī appartenenti alla tribù dei </a:t>
            </a:r>
            <a:r>
              <a:rPr lang="it-IT" sz="3200" dirty="0" err="1"/>
              <a:t>Vajji</a:t>
            </a:r>
            <a:r>
              <a:rPr lang="it-IT" sz="3200" dirty="0"/>
              <a:t> (</a:t>
            </a:r>
            <a:r>
              <a:rPr lang="it-IT" sz="3200" dirty="0" err="1"/>
              <a:t>Vriji</a:t>
            </a:r>
            <a:r>
              <a:rPr lang="it-IT" sz="3200" dirty="0"/>
              <a:t>) che avevano adottato dieci pratiche che affermavano derivare dall’insegnamento del Buddha, fra queste bere liquidi fermentati ed accettare denaro, oro o argento.</a:t>
            </a:r>
          </a:p>
        </p:txBody>
      </p:sp>
    </p:spTree>
    <p:extLst>
      <p:ext uri="{BB962C8B-B14F-4D97-AF65-F5344CB8AC3E}">
        <p14:creationId xmlns:p14="http://schemas.microsoft.com/office/powerpoint/2010/main" val="23120665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8B969-1263-63C3-8883-3EEE555C5D3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226D59F-05B2-8B2A-B89D-39CBFDA21877}"/>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0AF2B10-91DF-68B9-59FF-E9A5C2880A02}"/>
              </a:ext>
            </a:extLst>
          </p:cNvPr>
          <p:cNvSpPr>
            <a:spLocks noGrp="1"/>
          </p:cNvSpPr>
          <p:nvPr>
            <p:ph idx="1"/>
          </p:nvPr>
        </p:nvSpPr>
        <p:spPr>
          <a:xfrm>
            <a:off x="429768" y="1503123"/>
            <a:ext cx="10652760" cy="4778805"/>
          </a:xfrm>
        </p:spPr>
        <p:txBody>
          <a:bodyPr>
            <a:normAutofit/>
          </a:bodyPr>
          <a:lstStyle/>
          <a:p>
            <a:r>
              <a:rPr lang="it-IT" sz="3200" dirty="0"/>
              <a:t>Tra i vari Vinaya, c’è qualche leggera differenza nella lista di queste dieci pratiche e il </a:t>
            </a:r>
            <a:r>
              <a:rPr lang="it-IT" sz="3200" i="1" dirty="0"/>
              <a:t>Mahāsāṅghika Vinaya </a:t>
            </a:r>
            <a:r>
              <a:rPr lang="it-IT" sz="3200" dirty="0"/>
              <a:t>le omette tutte eccetto l’ultima, accettare denaro, oro e argento.</a:t>
            </a:r>
          </a:p>
        </p:txBody>
      </p:sp>
    </p:spTree>
    <p:extLst>
      <p:ext uri="{BB962C8B-B14F-4D97-AF65-F5344CB8AC3E}">
        <p14:creationId xmlns:p14="http://schemas.microsoft.com/office/powerpoint/2010/main" val="71227022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3B87F-194E-4EA1-E29D-40F5BC88884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8B3F136-324C-4482-B124-414DC754260C}"/>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F5E06FB-D2AE-7B59-004B-B92FE75E51BD}"/>
              </a:ext>
            </a:extLst>
          </p:cNvPr>
          <p:cNvSpPr>
            <a:spLocks noGrp="1"/>
          </p:cNvSpPr>
          <p:nvPr>
            <p:ph idx="1"/>
          </p:nvPr>
        </p:nvSpPr>
        <p:spPr>
          <a:xfrm>
            <a:off x="429768" y="1503123"/>
            <a:ext cx="10652760" cy="4778805"/>
          </a:xfrm>
        </p:spPr>
        <p:txBody>
          <a:bodyPr>
            <a:noAutofit/>
          </a:bodyPr>
          <a:lstStyle/>
          <a:p>
            <a:r>
              <a:rPr lang="it-IT" sz="3200" dirty="0"/>
              <a:t>I </a:t>
            </a:r>
            <a:r>
              <a:rPr lang="it-IT" sz="3200" dirty="0" err="1"/>
              <a:t>Vajji</a:t>
            </a:r>
            <a:r>
              <a:rPr lang="it-IT" sz="3200" dirty="0"/>
              <a:t> di Vaiśālī </a:t>
            </a:r>
            <a:r>
              <a:rPr lang="it-IT" sz="3200"/>
              <a:t>erano riusciti </a:t>
            </a:r>
            <a:r>
              <a:rPr lang="it-IT" sz="3200" dirty="0"/>
              <a:t>a convincere i laici a fare donazioni in denaro che poi distribuivano a tutti i membri del Saṅgha presenti. </a:t>
            </a:r>
          </a:p>
          <a:p>
            <a:r>
              <a:rPr lang="it-IT" sz="3200" dirty="0"/>
              <a:t>Il bhikṣu </a:t>
            </a:r>
            <a:r>
              <a:rPr lang="it-IT" sz="3200" dirty="0" err="1"/>
              <a:t>Yasa</a:t>
            </a:r>
            <a:r>
              <a:rPr lang="it-IT" sz="3200" dirty="0"/>
              <a:t> (</a:t>
            </a:r>
            <a:r>
              <a:rPr lang="it-IT" sz="3200" dirty="0" err="1"/>
              <a:t>Yaṣa</a:t>
            </a:r>
            <a:r>
              <a:rPr lang="it-IT" sz="3200" dirty="0"/>
              <a:t>) arriva a Vaiśālī e i monaci residenti lo invitano ad accettare la sua parte di denaro offerto. </a:t>
            </a:r>
            <a:r>
              <a:rPr lang="it-IT" sz="3200" dirty="0" err="1"/>
              <a:t>Yasa</a:t>
            </a:r>
            <a:r>
              <a:rPr lang="it-IT" sz="3200" dirty="0"/>
              <a:t> è inorridito e cerca di spiegare loro che questo non è accordo con il Dharma.</a:t>
            </a:r>
          </a:p>
        </p:txBody>
      </p:sp>
    </p:spTree>
    <p:extLst>
      <p:ext uri="{BB962C8B-B14F-4D97-AF65-F5344CB8AC3E}">
        <p14:creationId xmlns:p14="http://schemas.microsoft.com/office/powerpoint/2010/main" val="25981393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FD573-710C-7618-E6FB-EB7F71C42BE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2E1695D-0AD1-6FD4-964A-0FBDB2CA1549}"/>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DFD99039-CFFE-2DC9-A69C-E900815CE384}"/>
              </a:ext>
            </a:extLst>
          </p:cNvPr>
          <p:cNvSpPr>
            <a:spLocks noGrp="1"/>
          </p:cNvSpPr>
          <p:nvPr>
            <p:ph idx="1"/>
          </p:nvPr>
        </p:nvSpPr>
        <p:spPr>
          <a:xfrm>
            <a:off x="429768" y="1979112"/>
            <a:ext cx="10652760" cy="4302816"/>
          </a:xfrm>
        </p:spPr>
        <p:txBody>
          <a:bodyPr>
            <a:noAutofit/>
          </a:bodyPr>
          <a:lstStyle/>
          <a:p>
            <a:r>
              <a:rPr lang="it-IT" sz="3200" dirty="0"/>
              <a:t>I monaci di Vaiśālī lo accusano di insultare i laici per cui lo obbligano ad andare a chiedere scusa. </a:t>
            </a:r>
            <a:r>
              <a:rPr lang="it-IT" sz="3200" dirty="0" err="1"/>
              <a:t>Yasa</a:t>
            </a:r>
            <a:r>
              <a:rPr lang="it-IT" sz="3200" dirty="0"/>
              <a:t> tuttavia approfitta della situazione per istruire i laici sul vero insegnamento del Buddha e li convince del fatto che donazioni in denaro non sono appropriate.</a:t>
            </a:r>
          </a:p>
        </p:txBody>
      </p:sp>
    </p:spTree>
    <p:extLst>
      <p:ext uri="{BB962C8B-B14F-4D97-AF65-F5344CB8AC3E}">
        <p14:creationId xmlns:p14="http://schemas.microsoft.com/office/powerpoint/2010/main" val="21179984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40F86-1CB6-8E96-0818-DB1087C2062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8588E60-FC4C-90C4-7DE9-92D90245FB99}"/>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E6837081-6DD1-D1EE-5EB2-BA79E7528E93}"/>
              </a:ext>
            </a:extLst>
          </p:cNvPr>
          <p:cNvSpPr>
            <a:spLocks noGrp="1"/>
          </p:cNvSpPr>
          <p:nvPr>
            <p:ph idx="1"/>
          </p:nvPr>
        </p:nvSpPr>
        <p:spPr>
          <a:xfrm>
            <a:off x="429768" y="1515649"/>
            <a:ext cx="10652760" cy="4365446"/>
          </a:xfrm>
        </p:spPr>
        <p:txBody>
          <a:bodyPr>
            <a:normAutofit/>
          </a:bodyPr>
          <a:lstStyle/>
          <a:p>
            <a:r>
              <a:rPr lang="it-IT" sz="3200" dirty="0"/>
              <a:t>Quando i monaci di Vaiśālī sono informati sulle azioni di </a:t>
            </a:r>
            <a:r>
              <a:rPr lang="it-IT" sz="3200" dirty="0" err="1"/>
              <a:t>Yasa</a:t>
            </a:r>
            <a:r>
              <a:rPr lang="it-IT" sz="3200" dirty="0"/>
              <a:t>, lo accusano di insultare il Saṅgha ed eseguono un atto di sospensione nei suoi confronti. Alcuni Vinaya dicono che l’atto di sospensione riguarda il suo rifiuto di ammettere l’offesa di insultare il Saṅgha. Altri parlano genericamente di un atto di sospensione.</a:t>
            </a:r>
          </a:p>
        </p:txBody>
      </p:sp>
    </p:spTree>
    <p:extLst>
      <p:ext uri="{BB962C8B-B14F-4D97-AF65-F5344CB8AC3E}">
        <p14:creationId xmlns:p14="http://schemas.microsoft.com/office/powerpoint/2010/main" val="4199470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89B7D-2EB8-26E6-1589-D84F4B4AFB6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2434979-3370-86C9-CA05-B6D1F0391F07}"/>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C1B52FA3-6146-12A1-BA55-4EDC4D396CCF}"/>
              </a:ext>
            </a:extLst>
          </p:cNvPr>
          <p:cNvSpPr>
            <a:spLocks noGrp="1"/>
          </p:cNvSpPr>
          <p:nvPr>
            <p:ph idx="1"/>
          </p:nvPr>
        </p:nvSpPr>
        <p:spPr>
          <a:xfrm>
            <a:off x="429768" y="1916482"/>
            <a:ext cx="10652760" cy="4365446"/>
          </a:xfrm>
        </p:spPr>
        <p:txBody>
          <a:bodyPr>
            <a:normAutofit/>
          </a:bodyPr>
          <a:lstStyle/>
          <a:p>
            <a:r>
              <a:rPr lang="it-IT" sz="3200" dirty="0" err="1"/>
              <a:t>Yasa</a:t>
            </a:r>
            <a:r>
              <a:rPr lang="it-IT" sz="3200" dirty="0"/>
              <a:t> capisce che da solo non può contrastare i bhikṣu di Vaiśālī quindi parte (in alcune versione vola via usando i suoi poteri spirituali) e cerca di formare una fazione di bhikṣu che abbiano l’autorità necessaria per eseguire una atto del Saṅgha che rifiuti le posizione dei bhikṣu di Vaiśālī.</a:t>
            </a:r>
          </a:p>
        </p:txBody>
      </p:sp>
    </p:spTree>
    <p:extLst>
      <p:ext uri="{BB962C8B-B14F-4D97-AF65-F5344CB8AC3E}">
        <p14:creationId xmlns:p14="http://schemas.microsoft.com/office/powerpoint/2010/main" val="2831895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B2ED8-4D0A-9A5F-A772-CE3FB5A6E7A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4CEEF30-0323-3204-8F96-69781B833B06}"/>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6877073B-340A-4306-C78A-EADFDD84ED35}"/>
              </a:ext>
            </a:extLst>
          </p:cNvPr>
          <p:cNvSpPr>
            <a:spLocks noGrp="1"/>
          </p:cNvSpPr>
          <p:nvPr>
            <p:ph idx="1"/>
          </p:nvPr>
        </p:nvSpPr>
        <p:spPr>
          <a:xfrm>
            <a:off x="429768" y="1678488"/>
            <a:ext cx="10652760" cy="4365446"/>
          </a:xfrm>
        </p:spPr>
        <p:txBody>
          <a:bodyPr>
            <a:normAutofit fontScale="92500"/>
          </a:bodyPr>
          <a:lstStyle/>
          <a:p>
            <a:r>
              <a:rPr lang="it-IT" sz="3200" dirty="0"/>
              <a:t>A seconda delle versioni, prima raduna monaci da </a:t>
            </a:r>
            <a:r>
              <a:rPr lang="it-IT" sz="3200" dirty="0" err="1"/>
              <a:t>P</a:t>
            </a:r>
            <a:r>
              <a:rPr lang="it-IT" sz="3200" dirty="0" err="1">
                <a:latin typeface="Times New Roman" panose="02020603050405020304" pitchFamily="18" charset="0"/>
                <a:cs typeface="Times New Roman" panose="02020603050405020304" pitchFamily="18" charset="0"/>
              </a:rPr>
              <a:t>ā</a:t>
            </a:r>
            <a:r>
              <a:rPr lang="it-IT" sz="3200" dirty="0" err="1"/>
              <a:t>v</a:t>
            </a:r>
            <a:r>
              <a:rPr lang="it-IT" sz="3200" dirty="0" err="1">
                <a:latin typeface="Times New Roman" panose="02020603050405020304" pitchFamily="18" charset="0"/>
                <a:cs typeface="Times New Roman" panose="02020603050405020304" pitchFamily="18" charset="0"/>
              </a:rPr>
              <a:t>ā</a:t>
            </a:r>
            <a:r>
              <a:rPr lang="it-IT" sz="3200" dirty="0"/>
              <a:t> e </a:t>
            </a:r>
            <a:r>
              <a:rPr lang="it-IT" sz="3200" dirty="0" err="1"/>
              <a:t>Avant</a:t>
            </a:r>
            <a:r>
              <a:rPr lang="it-IT" sz="3200" dirty="0" err="1">
                <a:latin typeface="Times New Roman" panose="02020603050405020304" pitchFamily="18" charset="0"/>
                <a:cs typeface="Times New Roman" panose="02020603050405020304" pitchFamily="18" charset="0"/>
              </a:rPr>
              <a:t>ī</a:t>
            </a:r>
            <a:r>
              <a:rPr lang="it-IT" sz="3200" dirty="0"/>
              <a:t> e assieme vanno a cercare </a:t>
            </a:r>
            <a:r>
              <a:rPr lang="it-IT" sz="3200" dirty="0" err="1"/>
              <a:t>Revata</a:t>
            </a:r>
            <a:r>
              <a:rPr lang="it-IT" sz="3200" dirty="0"/>
              <a:t>, oppure va direttamente da </a:t>
            </a:r>
            <a:r>
              <a:rPr lang="it-IT" sz="3200" dirty="0" err="1"/>
              <a:t>Revata</a:t>
            </a:r>
            <a:r>
              <a:rPr lang="it-IT" sz="3200" dirty="0"/>
              <a:t>. </a:t>
            </a:r>
          </a:p>
          <a:p>
            <a:r>
              <a:rPr lang="it-IT" sz="3200" dirty="0" err="1"/>
              <a:t>Revata</a:t>
            </a:r>
            <a:r>
              <a:rPr lang="it-IT" sz="3200" dirty="0"/>
              <a:t> era un bhikṣu estremamente rispettato ed evidentemente molto autorevole.</a:t>
            </a:r>
          </a:p>
          <a:p>
            <a:r>
              <a:rPr lang="it-IT" sz="3200" dirty="0" err="1"/>
              <a:t>Yasa</a:t>
            </a:r>
            <a:r>
              <a:rPr lang="it-IT" sz="3200" dirty="0"/>
              <a:t> e </a:t>
            </a:r>
            <a:r>
              <a:rPr lang="it-IT" sz="3200" dirty="0" err="1"/>
              <a:t>Revata</a:t>
            </a:r>
            <a:r>
              <a:rPr lang="it-IT" sz="3200" dirty="0"/>
              <a:t> vanno quindi a cercare il bhikṣu di maggior anzianità in tutta l’India, </a:t>
            </a:r>
            <a:r>
              <a:rPr lang="it-IT" sz="3200" dirty="0" err="1"/>
              <a:t>Sarvag</a:t>
            </a:r>
            <a:r>
              <a:rPr lang="it-IT" sz="3200" dirty="0" err="1">
                <a:latin typeface="Times New Roman" panose="02020603050405020304" pitchFamily="18" charset="0"/>
                <a:cs typeface="Times New Roman" panose="02020603050405020304" pitchFamily="18" charset="0"/>
              </a:rPr>
              <a:t>ā</a:t>
            </a:r>
            <a:r>
              <a:rPr lang="it-IT" sz="3200" dirty="0" err="1"/>
              <a:t>min</a:t>
            </a:r>
            <a:r>
              <a:rPr lang="it-IT" sz="3200" dirty="0"/>
              <a:t> (</a:t>
            </a:r>
            <a:r>
              <a:rPr lang="it-IT" sz="3200" dirty="0" err="1"/>
              <a:t>Sabbak</a:t>
            </a:r>
            <a:r>
              <a:rPr lang="it-IT" sz="3200" dirty="0" err="1">
                <a:latin typeface="Times New Roman" panose="02020603050405020304" pitchFamily="18" charset="0"/>
                <a:cs typeface="Times New Roman" panose="02020603050405020304" pitchFamily="18" charset="0"/>
              </a:rPr>
              <a:t>ā</a:t>
            </a:r>
            <a:r>
              <a:rPr lang="it-IT" sz="3200" dirty="0" err="1"/>
              <a:t>min</a:t>
            </a:r>
            <a:r>
              <a:rPr lang="it-IT" sz="3200" dirty="0"/>
              <a:t>).</a:t>
            </a:r>
          </a:p>
        </p:txBody>
      </p:sp>
    </p:spTree>
    <p:extLst>
      <p:ext uri="{BB962C8B-B14F-4D97-AF65-F5344CB8AC3E}">
        <p14:creationId xmlns:p14="http://schemas.microsoft.com/office/powerpoint/2010/main" val="409085596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E538E-FF85-9CAE-E821-B508A9FD630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8E4FC78-8B60-AAB0-F6F2-088B87AE0FD9}"/>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8E13BE5-D4D4-3A51-49E7-6136EA648DD1}"/>
              </a:ext>
            </a:extLst>
          </p:cNvPr>
          <p:cNvSpPr>
            <a:spLocks noGrp="1"/>
          </p:cNvSpPr>
          <p:nvPr>
            <p:ph idx="1"/>
          </p:nvPr>
        </p:nvSpPr>
        <p:spPr>
          <a:xfrm>
            <a:off x="429768" y="1716066"/>
            <a:ext cx="10652760" cy="4565862"/>
          </a:xfrm>
        </p:spPr>
        <p:txBody>
          <a:bodyPr>
            <a:normAutofit/>
          </a:bodyPr>
          <a:lstStyle/>
          <a:p>
            <a:r>
              <a:rPr lang="it-IT" sz="3200" dirty="0"/>
              <a:t>I monaci di Vaiśālī, avendo udito che </a:t>
            </a:r>
            <a:r>
              <a:rPr lang="it-IT" sz="3200" dirty="0" err="1"/>
              <a:t>Yasa</a:t>
            </a:r>
            <a:r>
              <a:rPr lang="it-IT" sz="3200" dirty="0"/>
              <a:t> cerca di formare la sua fazione, cercano di corrompere </a:t>
            </a:r>
            <a:r>
              <a:rPr lang="it-IT" sz="3200" dirty="0" err="1"/>
              <a:t>Revata</a:t>
            </a:r>
            <a:r>
              <a:rPr lang="it-IT" sz="3200" dirty="0"/>
              <a:t> a stare dalla loro parte, fallendo. Riescono però a corrompere il suo discepolo.</a:t>
            </a:r>
          </a:p>
        </p:txBody>
      </p:sp>
    </p:spTree>
    <p:extLst>
      <p:ext uri="{BB962C8B-B14F-4D97-AF65-F5344CB8AC3E}">
        <p14:creationId xmlns:p14="http://schemas.microsoft.com/office/powerpoint/2010/main" val="1300547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A0005-0555-44C2-61A7-13B2CA419A4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4C8FEFC-F7E1-D040-52B4-E41A3ECE65C8}"/>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FA75943F-C674-83D6-E969-8FE11668CE71}"/>
              </a:ext>
            </a:extLst>
          </p:cNvPr>
          <p:cNvSpPr>
            <a:spLocks noGrp="1"/>
          </p:cNvSpPr>
          <p:nvPr>
            <p:ph idx="1"/>
          </p:nvPr>
        </p:nvSpPr>
        <p:spPr>
          <a:xfrm>
            <a:off x="429768" y="1716066"/>
            <a:ext cx="10652760" cy="4565862"/>
          </a:xfrm>
        </p:spPr>
        <p:txBody>
          <a:bodyPr>
            <a:normAutofit/>
          </a:bodyPr>
          <a:lstStyle/>
          <a:p>
            <a:r>
              <a:rPr lang="it-IT" sz="3200" dirty="0"/>
              <a:t>Formatesi le due fazione, esse si incontrano a Vaiśālī e assieme cercano di dirimere la questione.</a:t>
            </a:r>
          </a:p>
          <a:p>
            <a:r>
              <a:rPr lang="it-IT" sz="3200" dirty="0"/>
              <a:t>Inizialmente, sorgono dispute tra i monaci, per cui </a:t>
            </a:r>
            <a:r>
              <a:rPr lang="it-IT" sz="3200" dirty="0" err="1"/>
              <a:t>Revata</a:t>
            </a:r>
            <a:r>
              <a:rPr lang="it-IT" sz="3200" dirty="0"/>
              <a:t> propone di selezionare quattro monaci da ogni gruppo.</a:t>
            </a:r>
          </a:p>
          <a:p>
            <a:r>
              <a:rPr lang="it-IT" sz="3200" dirty="0"/>
              <a:t>Dopo i preliminari, </a:t>
            </a:r>
            <a:r>
              <a:rPr lang="it-IT" sz="3200" dirty="0" err="1"/>
              <a:t>Revata</a:t>
            </a:r>
            <a:r>
              <a:rPr lang="it-IT" sz="3200" dirty="0"/>
              <a:t> è nominato a fare le domande e </a:t>
            </a:r>
            <a:r>
              <a:rPr lang="it-IT" sz="3200" dirty="0" err="1"/>
              <a:t>Sarvag</a:t>
            </a:r>
            <a:r>
              <a:rPr lang="it-IT" sz="3200" dirty="0" err="1">
                <a:latin typeface="Times New Roman" panose="02020603050405020304" pitchFamily="18" charset="0"/>
                <a:cs typeface="Times New Roman" panose="02020603050405020304" pitchFamily="18" charset="0"/>
              </a:rPr>
              <a:t>ā</a:t>
            </a:r>
            <a:r>
              <a:rPr lang="it-IT" sz="3200" dirty="0" err="1"/>
              <a:t>min</a:t>
            </a:r>
            <a:r>
              <a:rPr lang="it-IT" sz="3200" dirty="0"/>
              <a:t> a rispondere. </a:t>
            </a:r>
          </a:p>
        </p:txBody>
      </p:sp>
    </p:spTree>
    <p:extLst>
      <p:ext uri="{BB962C8B-B14F-4D97-AF65-F5344CB8AC3E}">
        <p14:creationId xmlns:p14="http://schemas.microsoft.com/office/powerpoint/2010/main" val="29907894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8524F-7D86-86A3-F322-68024A97281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1268FBE-E2DF-E4AE-0217-907264E07723}"/>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9145628-AA56-49BC-08C4-FB24B5801DCB}"/>
              </a:ext>
            </a:extLst>
          </p:cNvPr>
          <p:cNvSpPr>
            <a:spLocks noGrp="1"/>
          </p:cNvSpPr>
          <p:nvPr>
            <p:ph idx="1"/>
          </p:nvPr>
        </p:nvSpPr>
        <p:spPr>
          <a:xfrm>
            <a:off x="429768" y="1553227"/>
            <a:ext cx="10652760" cy="4565862"/>
          </a:xfrm>
        </p:spPr>
        <p:txBody>
          <a:bodyPr>
            <a:normAutofit/>
          </a:bodyPr>
          <a:lstStyle/>
          <a:p>
            <a:r>
              <a:rPr lang="it-IT" sz="3200" dirty="0"/>
              <a:t>Tutti i Vinaya terminano la narrazione del secondo concilio con la refutazione di tutti i dieci punti sostenuti dai monaci di Vaiśālī, il che indica che alla fine si sono trovati tutti d’accordo.</a:t>
            </a:r>
          </a:p>
          <a:p>
            <a:r>
              <a:rPr lang="it-IT" sz="3200" dirty="0"/>
              <a:t>Manca quindi nei Vinaya un’esplicita indicazione che il Saṅgha a questo punto si è diviso in due fazioni. Non c’è traccia di uno scisma nella narrazione.</a:t>
            </a:r>
          </a:p>
        </p:txBody>
      </p:sp>
    </p:spTree>
    <p:extLst>
      <p:ext uri="{BB962C8B-B14F-4D97-AF65-F5344CB8AC3E}">
        <p14:creationId xmlns:p14="http://schemas.microsoft.com/office/powerpoint/2010/main" val="15127020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28FA0-6010-C1E2-B0A6-EC4A71018BD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AA35135-BA6C-58E3-D1AB-98024BCC4504}"/>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AF2F40CF-A07F-0B54-F65F-1167D46DE41A}"/>
              </a:ext>
            </a:extLst>
          </p:cNvPr>
          <p:cNvSpPr>
            <a:spLocks noGrp="1"/>
          </p:cNvSpPr>
          <p:nvPr>
            <p:ph idx="1"/>
          </p:nvPr>
        </p:nvSpPr>
        <p:spPr>
          <a:xfrm>
            <a:off x="429768" y="1716066"/>
            <a:ext cx="10652760" cy="4565862"/>
          </a:xfrm>
        </p:spPr>
        <p:txBody>
          <a:bodyPr>
            <a:normAutofit fontScale="92500" lnSpcReduction="20000"/>
          </a:bodyPr>
          <a:lstStyle/>
          <a:p>
            <a:r>
              <a:rPr lang="it-IT" sz="3200" dirty="0"/>
              <a:t>Si è in seguito sviluppata la tradizione che i monaci di Vaiśālī non accettarono le conclusioni del concilio e si separarono creando una fazione scismatica chiamata Mahāsāṅghika, che significa «quelli della maggioranza». I monaci ortodossi che  mantenevano il corretto insegnamento formarono la fazione chiamata Sthaviravāda. </a:t>
            </a:r>
          </a:p>
          <a:p>
            <a:r>
              <a:rPr lang="it-IT" sz="3200" dirty="0"/>
              <a:t>Il Theravāda si autoidentifica con gli Sthaviravāda e quindi considera i Mahāsāṅghika eretici.</a:t>
            </a:r>
          </a:p>
        </p:txBody>
      </p:sp>
    </p:spTree>
    <p:extLst>
      <p:ext uri="{BB962C8B-B14F-4D97-AF65-F5344CB8AC3E}">
        <p14:creationId xmlns:p14="http://schemas.microsoft.com/office/powerpoint/2010/main" val="131561057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BF2CE-6AD1-C764-0452-A6A927A6F8F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2A82BEC-80BA-9489-B744-54181D29701A}"/>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85EBC0DC-7339-4DCF-03FD-34C7E52BFB65}"/>
              </a:ext>
            </a:extLst>
          </p:cNvPr>
          <p:cNvSpPr>
            <a:spLocks noGrp="1"/>
          </p:cNvSpPr>
          <p:nvPr>
            <p:ph idx="1"/>
          </p:nvPr>
        </p:nvSpPr>
        <p:spPr>
          <a:xfrm>
            <a:off x="429768" y="1716066"/>
            <a:ext cx="10652760" cy="4565862"/>
          </a:xfrm>
        </p:spPr>
        <p:txBody>
          <a:bodyPr>
            <a:normAutofit/>
          </a:bodyPr>
          <a:lstStyle/>
          <a:p>
            <a:r>
              <a:rPr lang="it-IT" sz="3200" dirty="0"/>
              <a:t>Dalla narrazione dei vari Vinaya, tuttavia, si deduce che le conclusioni del concilio furono accettate, come già detto prima.</a:t>
            </a:r>
          </a:p>
          <a:p>
            <a:r>
              <a:rPr lang="it-IT" sz="3200" dirty="0"/>
              <a:t>Inoltre, le fonti principali, cioè i Vinaya, non parlano mai di uno scisma. </a:t>
            </a:r>
          </a:p>
          <a:p>
            <a:r>
              <a:rPr lang="it-IT" sz="3200" dirty="0"/>
              <a:t>Il concetto di scisma nel buddhismo è assai diverso da quello che si intende in Occidente.</a:t>
            </a:r>
          </a:p>
        </p:txBody>
      </p:sp>
    </p:spTree>
    <p:extLst>
      <p:ext uri="{BB962C8B-B14F-4D97-AF65-F5344CB8AC3E}">
        <p14:creationId xmlns:p14="http://schemas.microsoft.com/office/powerpoint/2010/main" val="16020606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12884-52EF-EADA-841A-1F5C6B86E2C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0610546-FAC8-2670-D5DC-79C46E2465FA}"/>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2A41478B-5584-E1A7-87EB-CFF2BD1C72FB}"/>
              </a:ext>
            </a:extLst>
          </p:cNvPr>
          <p:cNvSpPr>
            <a:spLocks noGrp="1"/>
          </p:cNvSpPr>
          <p:nvPr>
            <p:ph idx="1"/>
          </p:nvPr>
        </p:nvSpPr>
        <p:spPr>
          <a:xfrm>
            <a:off x="429768" y="1716066"/>
            <a:ext cx="10652760" cy="4565862"/>
          </a:xfrm>
        </p:spPr>
        <p:txBody>
          <a:bodyPr>
            <a:normAutofit lnSpcReduction="10000"/>
          </a:bodyPr>
          <a:lstStyle/>
          <a:p>
            <a:r>
              <a:rPr lang="it-IT" sz="3200" dirty="0"/>
              <a:t>Esso ha a che fare con la cerimonia di </a:t>
            </a:r>
            <a:r>
              <a:rPr lang="it-IT" sz="3200" i="1" dirty="0"/>
              <a:t>poṣadha/</a:t>
            </a:r>
            <a:r>
              <a:rPr lang="it-IT" sz="3200" i="1" dirty="0" err="1"/>
              <a:t>uposattha</a:t>
            </a:r>
            <a:r>
              <a:rPr lang="it-IT" sz="3200" dirty="0"/>
              <a:t>, ovvero la recitazione del </a:t>
            </a:r>
            <a:r>
              <a:rPr lang="it-IT" sz="3200" i="1" dirty="0"/>
              <a:t>Prātimokṣa</a:t>
            </a:r>
            <a:r>
              <a:rPr lang="it-IT" sz="3200" dirty="0"/>
              <a:t> che viene eseguita ogni quindici giorni.</a:t>
            </a:r>
          </a:p>
          <a:p>
            <a:r>
              <a:rPr lang="it-IT" sz="3200" dirty="0"/>
              <a:t>Quando si recita il </a:t>
            </a:r>
            <a:r>
              <a:rPr lang="it-IT" sz="3200" i="1" dirty="0"/>
              <a:t>Prātimokṣa</a:t>
            </a:r>
            <a:r>
              <a:rPr lang="it-IT" sz="3200" dirty="0"/>
              <a:t> (o si esegue un altro </a:t>
            </a:r>
            <a:r>
              <a:rPr lang="it-IT" sz="3200" i="1" dirty="0"/>
              <a:t>saṅghakarma</a:t>
            </a:r>
            <a:r>
              <a:rPr lang="it-IT" sz="3200" dirty="0"/>
              <a:t>, o transazione, un atto formale del Saṅgha) tutti i bhikṣu/bhikṣuṇī presente all’interno di un territorio designato devono riunirsi assieme nello stesso posto. </a:t>
            </a:r>
          </a:p>
        </p:txBody>
      </p:sp>
    </p:spTree>
    <p:extLst>
      <p:ext uri="{BB962C8B-B14F-4D97-AF65-F5344CB8AC3E}">
        <p14:creationId xmlns:p14="http://schemas.microsoft.com/office/powerpoint/2010/main" val="31706276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614EF-CE6D-57C9-9C95-E954A7CEC38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ED8A5DF-D035-C797-3F18-9C627FF86183}"/>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86CDAB1B-98A0-AEC3-1573-03B6A0C02744}"/>
              </a:ext>
            </a:extLst>
          </p:cNvPr>
          <p:cNvSpPr>
            <a:spLocks noGrp="1"/>
          </p:cNvSpPr>
          <p:nvPr>
            <p:ph idx="1"/>
          </p:nvPr>
        </p:nvSpPr>
        <p:spPr>
          <a:xfrm>
            <a:off x="429768" y="1716066"/>
            <a:ext cx="10652760" cy="4565862"/>
          </a:xfrm>
        </p:spPr>
        <p:txBody>
          <a:bodyPr>
            <a:normAutofit/>
          </a:bodyPr>
          <a:lstStyle/>
          <a:p>
            <a:r>
              <a:rPr lang="it-IT" sz="3200" dirty="0"/>
              <a:t>Non ci possono essere assenti ingiustificati altrimenti la transazione è invalida.</a:t>
            </a:r>
          </a:p>
          <a:p>
            <a:r>
              <a:rPr lang="it-IT" sz="3200" dirty="0"/>
              <a:t>Uno scisma avviene quando all’interno dello stesso territorio due fazioni, ognuna costituite da un minimo di quattro membri (il quorum minimo per definire un Saṅgha), si riuniscono separatamente per recitare il </a:t>
            </a:r>
            <a:r>
              <a:rPr lang="it-IT" sz="3200" i="1" dirty="0"/>
              <a:t>Prātimokṣa</a:t>
            </a:r>
            <a:r>
              <a:rPr lang="it-IT" sz="3200" dirty="0"/>
              <a:t>.</a:t>
            </a:r>
          </a:p>
        </p:txBody>
      </p:sp>
    </p:spTree>
    <p:extLst>
      <p:ext uri="{BB962C8B-B14F-4D97-AF65-F5344CB8AC3E}">
        <p14:creationId xmlns:p14="http://schemas.microsoft.com/office/powerpoint/2010/main" val="10634665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7B420-8A6E-ACDD-1E58-3B225222367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6E591BB-A0F4-0A15-31BA-62FE4B35AAF2}"/>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EC51EB51-A29D-855B-0A70-982A07C2B687}"/>
              </a:ext>
            </a:extLst>
          </p:cNvPr>
          <p:cNvSpPr>
            <a:spLocks noGrp="1"/>
          </p:cNvSpPr>
          <p:nvPr>
            <p:ph idx="1"/>
          </p:nvPr>
        </p:nvSpPr>
        <p:spPr>
          <a:xfrm>
            <a:off x="429768" y="1716066"/>
            <a:ext cx="10652760" cy="4565862"/>
          </a:xfrm>
        </p:spPr>
        <p:txBody>
          <a:bodyPr>
            <a:normAutofit/>
          </a:bodyPr>
          <a:lstStyle/>
          <a:p>
            <a:r>
              <a:rPr lang="it-IT" sz="3200" dirty="0"/>
              <a:t>Nel racconto del secondo concilio è chiaro che le due fazioni si sono riunite assieme ed hanno risolto la questione assieme. Quindi non c’è stato scisma.</a:t>
            </a:r>
          </a:p>
          <a:p>
            <a:r>
              <a:rPr lang="it-IT" sz="3200" dirty="0"/>
              <a:t>Inoltre, la narrazione dei Vinaya non fa menzione di Sthaviravāda e Mahāsāṅghika. Questa lettura del secondo concilio è evidentemente un’aggiunta posteriore.</a:t>
            </a:r>
          </a:p>
        </p:txBody>
      </p:sp>
    </p:spTree>
    <p:extLst>
      <p:ext uri="{BB962C8B-B14F-4D97-AF65-F5344CB8AC3E}">
        <p14:creationId xmlns:p14="http://schemas.microsoft.com/office/powerpoint/2010/main" val="22518643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87D1-BC2C-AD2A-7C95-7DDD38AF184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ECC9D1E-0F21-0E82-2085-A847D1D32D9D}"/>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D2E66F19-F99D-83EC-3FFC-B05DBDE57228}"/>
              </a:ext>
            </a:extLst>
          </p:cNvPr>
          <p:cNvSpPr>
            <a:spLocks noGrp="1"/>
          </p:cNvSpPr>
          <p:nvPr>
            <p:ph idx="1"/>
          </p:nvPr>
        </p:nvSpPr>
        <p:spPr>
          <a:xfrm>
            <a:off x="429768" y="1716066"/>
            <a:ext cx="10652760" cy="4565862"/>
          </a:xfrm>
        </p:spPr>
        <p:txBody>
          <a:bodyPr>
            <a:normAutofit fontScale="85000" lnSpcReduction="10000"/>
          </a:bodyPr>
          <a:lstStyle/>
          <a:p>
            <a:r>
              <a:rPr lang="it-IT" sz="3200" dirty="0"/>
              <a:t>Se consideriamo il racconto dal punto di vista del </a:t>
            </a:r>
            <a:r>
              <a:rPr lang="it-IT" sz="3200" i="1" dirty="0"/>
              <a:t>Mahāsāṅghika Vinaya </a:t>
            </a:r>
            <a:r>
              <a:rPr lang="it-IT" sz="3200" dirty="0"/>
              <a:t>vediamo che esso è molto più succinto. Mancano molti dettagli, in particolare la lista dei dieci punti di controversia; in questo Vinaya si menziona solo che i monaci di Vaiśālī accettavano denaro. </a:t>
            </a:r>
          </a:p>
          <a:p>
            <a:r>
              <a:rPr lang="it-IT" sz="3200" dirty="0"/>
              <a:t>Tuttavia, la vicenda narrata è a grandi linee la stessa. E’ quindi abbastanza chiaro che anche i Mahāsāṅghika si identificavano con la fazione dei monaci virtuosi che mantenevano il retto insegnamento e non con i monaci corrotti di Vaiśālī.  </a:t>
            </a:r>
          </a:p>
          <a:p>
            <a:endParaRPr lang="it-IT" sz="3200" dirty="0"/>
          </a:p>
        </p:txBody>
      </p:sp>
    </p:spTree>
    <p:extLst>
      <p:ext uri="{BB962C8B-B14F-4D97-AF65-F5344CB8AC3E}">
        <p14:creationId xmlns:p14="http://schemas.microsoft.com/office/powerpoint/2010/main" val="78803760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6B41D-DB35-A3EB-3F46-7E866E444DB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429413E-E3EC-D2D0-BDD1-C731644317B9}"/>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F3D350A7-D198-4659-1ACF-5E15E15BFF49}"/>
              </a:ext>
            </a:extLst>
          </p:cNvPr>
          <p:cNvSpPr>
            <a:spLocks noGrp="1"/>
          </p:cNvSpPr>
          <p:nvPr>
            <p:ph idx="1"/>
          </p:nvPr>
        </p:nvSpPr>
        <p:spPr>
          <a:xfrm>
            <a:off x="429768" y="1716066"/>
            <a:ext cx="10652760" cy="4565862"/>
          </a:xfrm>
        </p:spPr>
        <p:txBody>
          <a:bodyPr>
            <a:normAutofit/>
          </a:bodyPr>
          <a:lstStyle/>
          <a:p>
            <a:r>
              <a:rPr lang="it-IT" sz="3200" dirty="0"/>
              <a:t>E’ possibile tuttavia che questo e altri eventi abbiano alla fine contribuito a dividere la comunità buddhista in due gruppi che probabilmente hanno cominciato a vivere separatamente, per cui, tecnicamente, non c’è stato alcuno scisma.</a:t>
            </a:r>
          </a:p>
          <a:p>
            <a:endParaRPr lang="it-IT" sz="3200" dirty="0"/>
          </a:p>
        </p:txBody>
      </p:sp>
    </p:spTree>
    <p:extLst>
      <p:ext uri="{BB962C8B-B14F-4D97-AF65-F5344CB8AC3E}">
        <p14:creationId xmlns:p14="http://schemas.microsoft.com/office/powerpoint/2010/main" val="2006142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3091B-2148-757F-8885-2856524480F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B2DF700-D23F-9A56-177E-001DFF621960}"/>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20BB2313-BE4D-6FAD-68D3-94465F39DB76}"/>
              </a:ext>
            </a:extLst>
          </p:cNvPr>
          <p:cNvSpPr>
            <a:spLocks noGrp="1"/>
          </p:cNvSpPr>
          <p:nvPr>
            <p:ph idx="1"/>
          </p:nvPr>
        </p:nvSpPr>
        <p:spPr>
          <a:xfrm>
            <a:off x="429768" y="1528176"/>
            <a:ext cx="10652760" cy="4753752"/>
          </a:xfrm>
        </p:spPr>
        <p:txBody>
          <a:bodyPr>
            <a:normAutofit fontScale="85000" lnSpcReduction="10000"/>
          </a:bodyPr>
          <a:lstStyle/>
          <a:p>
            <a:r>
              <a:rPr lang="it-IT" sz="3200" dirty="0"/>
              <a:t>Esiste in effetti un’altra fonte Mahāsāṅghika del secondo concilio e si trova nel </a:t>
            </a:r>
            <a:r>
              <a:rPr lang="it-IT" sz="3200" i="1" dirty="0"/>
              <a:t>Śāriputraparipṛcchā sūtra</a:t>
            </a:r>
            <a:r>
              <a:rPr lang="it-IT" sz="3200" dirty="0"/>
              <a:t>, un testo che parla di alcune questioni di Vinaya, ma inizia con una lunga parte storico-mitica in cui viene spiegata l’origine del Mahāsāṅghika. </a:t>
            </a:r>
          </a:p>
          <a:p>
            <a:r>
              <a:rPr lang="it-IT" sz="3200" dirty="0"/>
              <a:t>La cronologia lascia a desiderare. Pone gli eventi dopo la morte di Aśoka e dopo la presunta persecuzione del Buddhismo  da parte di </a:t>
            </a:r>
            <a:r>
              <a:rPr lang="it-IT" sz="3200" dirty="0" err="1"/>
              <a:t>Pushyamitra</a:t>
            </a:r>
            <a:r>
              <a:rPr lang="it-IT" sz="3200" dirty="0"/>
              <a:t>, erroneamente identificato come il nipote di Aśoka. In realtà è il primo sovrano della seguente dinastia </a:t>
            </a:r>
            <a:r>
              <a:rPr lang="it-IT" sz="3200" dirty="0" err="1"/>
              <a:t>Shunga</a:t>
            </a:r>
            <a:r>
              <a:rPr lang="it-IT" sz="3200" dirty="0"/>
              <a:t>.</a:t>
            </a:r>
          </a:p>
        </p:txBody>
      </p:sp>
    </p:spTree>
    <p:extLst>
      <p:ext uri="{BB962C8B-B14F-4D97-AF65-F5344CB8AC3E}">
        <p14:creationId xmlns:p14="http://schemas.microsoft.com/office/powerpoint/2010/main" val="31191206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F5EB7-364C-F0E6-1AEE-283367DECC7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27C4F94-B1FA-B3AE-388F-F8ED6A355106}"/>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94DACFEF-680A-32EE-EFB3-FE568AEE5EBA}"/>
              </a:ext>
            </a:extLst>
          </p:cNvPr>
          <p:cNvSpPr>
            <a:spLocks noGrp="1"/>
          </p:cNvSpPr>
          <p:nvPr>
            <p:ph idx="1"/>
          </p:nvPr>
        </p:nvSpPr>
        <p:spPr>
          <a:xfrm>
            <a:off x="429768" y="1528176"/>
            <a:ext cx="10652760" cy="4753752"/>
          </a:xfrm>
        </p:spPr>
        <p:txBody>
          <a:bodyPr>
            <a:normAutofit/>
          </a:bodyPr>
          <a:lstStyle/>
          <a:p>
            <a:r>
              <a:rPr lang="it-IT" sz="3200" dirty="0"/>
              <a:t>Il racconto del </a:t>
            </a:r>
            <a:r>
              <a:rPr lang="it-IT" sz="3200" i="1" dirty="0"/>
              <a:t>Śāriputraparipṛcchā</a:t>
            </a:r>
            <a:r>
              <a:rPr lang="it-IT" sz="3200" dirty="0"/>
              <a:t> è eseguito in forma di una profezia enunciata dal Buddha in persona.</a:t>
            </a:r>
          </a:p>
          <a:p>
            <a:r>
              <a:rPr lang="it-IT" sz="3200" dirty="0"/>
              <a:t>Il testo dice che durante la persecuzione di </a:t>
            </a:r>
            <a:r>
              <a:rPr lang="it-IT" sz="3200" dirty="0" err="1"/>
              <a:t>Pushyamitra</a:t>
            </a:r>
            <a:r>
              <a:rPr lang="it-IT" sz="3200" dirty="0"/>
              <a:t>, cinquecento arahant si rifugiarono a Sud e mantennero il retto Dharma.</a:t>
            </a:r>
          </a:p>
          <a:p>
            <a:r>
              <a:rPr lang="it-IT" sz="3200" dirty="0"/>
              <a:t>Morto </a:t>
            </a:r>
            <a:r>
              <a:rPr lang="it-IT" sz="3200" dirty="0" err="1"/>
              <a:t>Pushyamitra</a:t>
            </a:r>
            <a:r>
              <a:rPr lang="it-IT" sz="3200" dirty="0"/>
              <a:t>, salì al trono un re virtuoso:</a:t>
            </a:r>
          </a:p>
        </p:txBody>
      </p:sp>
    </p:spTree>
    <p:extLst>
      <p:ext uri="{BB962C8B-B14F-4D97-AF65-F5344CB8AC3E}">
        <p14:creationId xmlns:p14="http://schemas.microsoft.com/office/powerpoint/2010/main" val="222918951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22062-D0DD-167C-BA6D-889CC8570CC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02575E6-065A-58D2-3A4F-399612A2852A}"/>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401ABE94-B819-CDB1-EE18-E825214239D4}"/>
              </a:ext>
            </a:extLst>
          </p:cNvPr>
          <p:cNvSpPr>
            <a:spLocks noGrp="1"/>
          </p:cNvSpPr>
          <p:nvPr>
            <p:ph idx="1"/>
          </p:nvPr>
        </p:nvSpPr>
        <p:spPr>
          <a:xfrm>
            <a:off x="429768" y="1528176"/>
            <a:ext cx="10652760" cy="4753752"/>
          </a:xfrm>
        </p:spPr>
        <p:txBody>
          <a:bodyPr>
            <a:normAutofit/>
          </a:bodyPr>
          <a:lstStyle/>
          <a:p>
            <a:r>
              <a:rPr lang="it-IT" sz="3200" dirty="0"/>
              <a:t>«Il bodhisattva Maitreya produsse l’illusione di trecento giovani che scesero tra gli uomini per cercare il Dharma del Buddha e chiesero l’istruzione dei cinquecento arahant. </a:t>
            </a:r>
          </a:p>
          <a:p>
            <a:r>
              <a:rPr lang="it-IT" sz="3200" dirty="0"/>
              <a:t>«Uomini e donne del paese si fecero allora monaci assieme ad essi. In questo modo, bhikṣu e bhikṣuṇī divennero nuovamente numerosi.</a:t>
            </a:r>
          </a:p>
        </p:txBody>
      </p:sp>
    </p:spTree>
    <p:extLst>
      <p:ext uri="{BB962C8B-B14F-4D97-AF65-F5344CB8AC3E}">
        <p14:creationId xmlns:p14="http://schemas.microsoft.com/office/powerpoint/2010/main" val="10082699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4FF68-148C-0719-4422-C998D7BA4AC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BC4D196-00BC-DBF5-E5AB-A0785B429E68}"/>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750AE94E-55B7-FAE2-9D92-504909A8BD3F}"/>
              </a:ext>
            </a:extLst>
          </p:cNvPr>
          <p:cNvSpPr>
            <a:spLocks noGrp="1"/>
          </p:cNvSpPr>
          <p:nvPr>
            <p:ph idx="1"/>
          </p:nvPr>
        </p:nvSpPr>
        <p:spPr>
          <a:xfrm>
            <a:off x="429768" y="1528176"/>
            <a:ext cx="10652760" cy="4753752"/>
          </a:xfrm>
        </p:spPr>
        <p:txBody>
          <a:bodyPr>
            <a:normAutofit/>
          </a:bodyPr>
          <a:lstStyle/>
          <a:p>
            <a:r>
              <a:rPr lang="it-IT" sz="3200" dirty="0"/>
              <a:t>«Gli arahant ascesero al cielo e ricevettero </a:t>
            </a:r>
            <a:r>
              <a:rPr lang="it-IT" sz="3200" i="1" dirty="0"/>
              <a:t>sūtra</a:t>
            </a:r>
            <a:r>
              <a:rPr lang="it-IT" sz="3200" dirty="0"/>
              <a:t> e Vinaya e li portarono tra gli esseri umani. </a:t>
            </a:r>
          </a:p>
          <a:p>
            <a:r>
              <a:rPr lang="it-IT" sz="3200" dirty="0"/>
              <a:t>«A quel tempo c’era un bhikṣu di nome </a:t>
            </a:r>
            <a:r>
              <a:rPr lang="it-IT" sz="3200" dirty="0" err="1"/>
              <a:t>Bahu</a:t>
            </a:r>
            <a:r>
              <a:rPr lang="it-IT" sz="3200" dirty="0" err="1">
                <a:latin typeface="Book Antiqua" panose="02040602050305030304" pitchFamily="18" charset="0"/>
              </a:rPr>
              <a:t>ś</a:t>
            </a:r>
            <a:r>
              <a:rPr lang="it-IT" sz="3200" dirty="0" err="1"/>
              <a:t>ruta</a:t>
            </a:r>
            <a:r>
              <a:rPr lang="it-IT" sz="3200" dirty="0"/>
              <a:t> che, avendo consultato gli arahant ed il re, distribuì i miei sūtra e Vinaya in diversi padiglioni a beneficio di coloro che fossero venuti a studiare e fare domande.</a:t>
            </a:r>
          </a:p>
        </p:txBody>
      </p:sp>
    </p:spTree>
    <p:extLst>
      <p:ext uri="{BB962C8B-B14F-4D97-AF65-F5344CB8AC3E}">
        <p14:creationId xmlns:p14="http://schemas.microsoft.com/office/powerpoint/2010/main" val="35029787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6652C-C210-6049-99D6-25B142B27F7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073105B-2FA3-8D13-4E38-03884B751DD0}"/>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86F09D3D-28B9-4460-6163-17AE2582D662}"/>
              </a:ext>
            </a:extLst>
          </p:cNvPr>
          <p:cNvSpPr>
            <a:spLocks noGrp="1"/>
          </p:cNvSpPr>
          <p:nvPr>
            <p:ph idx="1"/>
          </p:nvPr>
        </p:nvSpPr>
        <p:spPr>
          <a:xfrm>
            <a:off x="429768" y="1528176"/>
            <a:ext cx="10652760" cy="4753752"/>
          </a:xfrm>
        </p:spPr>
        <p:txBody>
          <a:bodyPr>
            <a:normAutofit/>
          </a:bodyPr>
          <a:lstStyle/>
          <a:p>
            <a:r>
              <a:rPr lang="it-IT" sz="3200" dirty="0"/>
              <a:t>«A quel tempo vi era un bhikṣu anziano ansioso di fomentare contese per guadagnare fama. Si mise a redigere il Vinaya ampliando ed ingrandendo il Vinaya trasmesso da Mahākāśyapa che è chiamato il Mahāsāṅghika Vinaya. Collezionando materiale trasmesso dall’esterno, ingannava i principianti. Si formarono due partiti che dibattevano il vero e il falso. </a:t>
            </a:r>
          </a:p>
        </p:txBody>
      </p:sp>
    </p:spTree>
    <p:extLst>
      <p:ext uri="{BB962C8B-B14F-4D97-AF65-F5344CB8AC3E}">
        <p14:creationId xmlns:p14="http://schemas.microsoft.com/office/powerpoint/2010/main" val="285668558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BC8E8-D0A8-74CF-9B2B-74D8AF6D601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E90B9E5-C9AF-B35E-07A5-C299A3D9F9F3}"/>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967A2303-A680-D86D-4810-7AD3BA53463B}"/>
              </a:ext>
            </a:extLst>
          </p:cNvPr>
          <p:cNvSpPr>
            <a:spLocks noGrp="1"/>
          </p:cNvSpPr>
          <p:nvPr>
            <p:ph idx="1"/>
          </p:nvPr>
        </p:nvSpPr>
        <p:spPr>
          <a:xfrm>
            <a:off x="429768" y="1528176"/>
            <a:ext cx="10652760" cy="4753752"/>
          </a:xfrm>
        </p:spPr>
        <p:txBody>
          <a:bodyPr>
            <a:normAutofit/>
          </a:bodyPr>
          <a:lstStyle/>
          <a:p>
            <a:r>
              <a:rPr lang="it-IT" sz="3200" dirty="0"/>
              <a:t>«A quel tempo, dei bhikṣu cercarono l’arbitraggio del re. Il re riunì i due partiti e distribuì delle asticelle nere e bianche annunciando all’assemblea: ‘Se preferite il vecchio Vinaya scegliete l’asticella nera; se preferite il nuovo Vinaya scegliete l’asticella bianca.’</a:t>
            </a:r>
          </a:p>
        </p:txBody>
      </p:sp>
    </p:spTree>
    <p:extLst>
      <p:ext uri="{BB962C8B-B14F-4D97-AF65-F5344CB8AC3E}">
        <p14:creationId xmlns:p14="http://schemas.microsoft.com/office/powerpoint/2010/main" val="8128297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7029F-8B0B-72B8-7C12-B9855D4E322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1931D8F-78A1-D7BC-1AF2-1DB02A56C57B}"/>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DA1663E6-94E4-7AF6-31B9-65A4277D2C86}"/>
              </a:ext>
            </a:extLst>
          </p:cNvPr>
          <p:cNvSpPr>
            <a:spLocks noGrp="1"/>
          </p:cNvSpPr>
          <p:nvPr>
            <p:ph idx="1"/>
          </p:nvPr>
        </p:nvSpPr>
        <p:spPr>
          <a:xfrm>
            <a:off x="429768" y="1528176"/>
            <a:ext cx="10652760" cy="4753752"/>
          </a:xfrm>
        </p:spPr>
        <p:txBody>
          <a:bodyPr>
            <a:normAutofit fontScale="85000" lnSpcReduction="10000"/>
          </a:bodyPr>
          <a:lstStyle/>
          <a:p>
            <a:r>
              <a:rPr lang="it-IT" sz="3200" dirty="0"/>
              <a:t>«Coloro che scelsero l’etichetta nera furono diecimila; coloro che scelsero l’etichetta bianca furono appena un centinaio. </a:t>
            </a:r>
          </a:p>
          <a:p>
            <a:r>
              <a:rPr lang="it-IT" sz="3200" dirty="0"/>
              <a:t>«Il re fece tutto secondo la parola del Buddha: coloro che hanno preferenze diverse non possono coabitare. Coloro che preferivano il vecchio (Vinaya) erano la maggioranza, da cui il nome Mahāsāṅghika. Coloro che preferivano il nuovo (Vinaya) erano la minoranza, ma erano monaci anziani, e quindi vennero chiamati Sthavira per il fatto di essere anziani.» </a:t>
            </a:r>
          </a:p>
        </p:txBody>
      </p:sp>
    </p:spTree>
    <p:extLst>
      <p:ext uri="{BB962C8B-B14F-4D97-AF65-F5344CB8AC3E}">
        <p14:creationId xmlns:p14="http://schemas.microsoft.com/office/powerpoint/2010/main" val="132096356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6CC93-AE26-644D-84E0-140AF318EF1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0310A84-0F43-42E7-F843-9F13934B2389}"/>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078D5D1-3891-B673-775B-48B7FFE716F9}"/>
              </a:ext>
            </a:extLst>
          </p:cNvPr>
          <p:cNvSpPr>
            <a:spLocks noGrp="1"/>
          </p:cNvSpPr>
          <p:nvPr>
            <p:ph idx="1"/>
          </p:nvPr>
        </p:nvSpPr>
        <p:spPr>
          <a:xfrm>
            <a:off x="429768" y="1528176"/>
            <a:ext cx="10652760" cy="4753752"/>
          </a:xfrm>
        </p:spPr>
        <p:txBody>
          <a:bodyPr>
            <a:normAutofit/>
          </a:bodyPr>
          <a:lstStyle/>
          <a:p>
            <a:r>
              <a:rPr lang="it-IT" sz="3200" dirty="0"/>
              <a:t>Dal racconto del </a:t>
            </a:r>
            <a:r>
              <a:rPr lang="it-IT" sz="3200" i="1" dirty="0"/>
              <a:t>Śāriputraparipṛcchā</a:t>
            </a:r>
            <a:r>
              <a:rPr lang="it-IT" sz="3200" dirty="0"/>
              <a:t> è chiaro che i Mahāsāṅghika si identificano con coloro che mantengono l’originale, ortodosso, Vinaya trasmesso da Mahākāśyapa, mentre sono gli Sthavira ad avere introdotto arbitrarie modifiche. </a:t>
            </a:r>
          </a:p>
        </p:txBody>
      </p:sp>
    </p:spTree>
    <p:extLst>
      <p:ext uri="{BB962C8B-B14F-4D97-AF65-F5344CB8AC3E}">
        <p14:creationId xmlns:p14="http://schemas.microsoft.com/office/powerpoint/2010/main" val="39630248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9F022-FAFF-05C0-30D1-FFB1D898878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FCE4768-E1A0-31BC-A055-9F9C1A1422C1}"/>
              </a:ext>
            </a:extLst>
          </p:cNvPr>
          <p:cNvSpPr>
            <a:spLocks noGrp="1"/>
          </p:cNvSpPr>
          <p:nvPr>
            <p:ph type="ctrTitle"/>
          </p:nvPr>
        </p:nvSpPr>
        <p:spPr>
          <a:xfrm>
            <a:off x="429767" y="493776"/>
            <a:ext cx="9227799" cy="4892416"/>
          </a:xfrm>
        </p:spPr>
        <p:txBody>
          <a:bodyPr>
            <a:normAutofit/>
          </a:bodyPr>
          <a:lstStyle/>
          <a:p>
            <a:r>
              <a:rPr lang="it-IT" dirty="0">
                <a:solidFill>
                  <a:schemeClr val="bg1"/>
                </a:solidFill>
              </a:rPr>
              <a:t>L’eresia di Mahādeva come causa della divisione</a:t>
            </a:r>
            <a:endParaRPr lang="en-GB" dirty="0">
              <a:solidFill>
                <a:schemeClr val="bg1"/>
              </a:solidFill>
            </a:endParaRPr>
          </a:p>
        </p:txBody>
      </p:sp>
      <p:sp>
        <p:nvSpPr>
          <p:cNvPr id="4" name="Sottotitolo 3">
            <a:extLst>
              <a:ext uri="{FF2B5EF4-FFF2-40B4-BE49-F238E27FC236}">
                <a16:creationId xmlns:a16="http://schemas.microsoft.com/office/drawing/2014/main" id="{A45CD376-AF38-FC91-0C7D-951C06ECC950}"/>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4032868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CEA98-4DCE-4896-4412-016E87C0EEF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22CCEEF-377B-5A95-13D3-1177403917F2}"/>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848D5FF0-5E8A-95D4-9345-659E8181C977}"/>
              </a:ext>
            </a:extLst>
          </p:cNvPr>
          <p:cNvSpPr>
            <a:spLocks noGrp="1"/>
          </p:cNvSpPr>
          <p:nvPr>
            <p:ph idx="1"/>
          </p:nvPr>
        </p:nvSpPr>
        <p:spPr>
          <a:xfrm>
            <a:off x="429768" y="1528176"/>
            <a:ext cx="10652760" cy="4753752"/>
          </a:xfrm>
        </p:spPr>
        <p:txBody>
          <a:bodyPr>
            <a:normAutofit lnSpcReduction="10000"/>
          </a:bodyPr>
          <a:lstStyle/>
          <a:p>
            <a:r>
              <a:rPr lang="it-IT" sz="3200" dirty="0"/>
              <a:t>La divisione tra Sthaviravāda e Mahāsāṅghika è attribuita dai commentari Sarvāstivāda a cinque tesi proposte da un monaco corrotto di nome Mahādeva che viene identificato come il fondatore del Mahāsāṅghika.</a:t>
            </a:r>
          </a:p>
          <a:p>
            <a:r>
              <a:rPr lang="it-IT" sz="3200" dirty="0"/>
              <a:t>Lo scopo è abbastanza chiaro: presentare il Sarvāstivāda come l’unico depositario del vero insegnamento del Buddha.</a:t>
            </a:r>
          </a:p>
          <a:p>
            <a:endParaRPr lang="it-IT" sz="3200" dirty="0"/>
          </a:p>
        </p:txBody>
      </p:sp>
    </p:spTree>
    <p:extLst>
      <p:ext uri="{BB962C8B-B14F-4D97-AF65-F5344CB8AC3E}">
        <p14:creationId xmlns:p14="http://schemas.microsoft.com/office/powerpoint/2010/main" val="88254389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67A7B-E5EE-0D90-3FF8-7A3F7585607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7B61599-3585-5FA1-1B62-BB3A2C1E3445}"/>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BAFE50EC-B1E2-874F-079F-62EED76111E5}"/>
              </a:ext>
            </a:extLst>
          </p:cNvPr>
          <p:cNvSpPr>
            <a:spLocks noGrp="1"/>
          </p:cNvSpPr>
          <p:nvPr>
            <p:ph idx="1"/>
          </p:nvPr>
        </p:nvSpPr>
        <p:spPr>
          <a:xfrm>
            <a:off x="429768" y="1528176"/>
            <a:ext cx="10652760" cy="4753752"/>
          </a:xfrm>
        </p:spPr>
        <p:txBody>
          <a:bodyPr>
            <a:normAutofit/>
          </a:bodyPr>
          <a:lstStyle/>
          <a:p>
            <a:r>
              <a:rPr lang="it-IT" sz="3200" dirty="0"/>
              <a:t>Il </a:t>
            </a:r>
            <a:r>
              <a:rPr lang="it-IT" sz="3200" i="1" dirty="0"/>
              <a:t>Mahāvibhāṣā</a:t>
            </a:r>
            <a:r>
              <a:rPr lang="it-IT" sz="3200" dirty="0"/>
              <a:t> narra la storia con dovizia di particolare, dipingendo di Mahādeva un ritratto estremamente cupo. </a:t>
            </a:r>
          </a:p>
          <a:p>
            <a:r>
              <a:rPr lang="it-IT" sz="3200" dirty="0"/>
              <a:t>La storia in breve è questa:</a:t>
            </a:r>
          </a:p>
          <a:p>
            <a:endParaRPr lang="it-IT" sz="3200" dirty="0"/>
          </a:p>
        </p:txBody>
      </p:sp>
    </p:spTree>
    <p:extLst>
      <p:ext uri="{BB962C8B-B14F-4D97-AF65-F5344CB8AC3E}">
        <p14:creationId xmlns:p14="http://schemas.microsoft.com/office/powerpoint/2010/main" val="210756121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351EC-8D72-434B-4273-EB064EBAD54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5E4F7EE-A603-0DBC-5D5B-FAE281717394}"/>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0235EA1B-5208-4425-0C54-1B003521D213}"/>
              </a:ext>
            </a:extLst>
          </p:cNvPr>
          <p:cNvSpPr>
            <a:spLocks noGrp="1"/>
          </p:cNvSpPr>
          <p:nvPr>
            <p:ph idx="1"/>
          </p:nvPr>
        </p:nvSpPr>
        <p:spPr>
          <a:xfrm>
            <a:off x="429768" y="1528176"/>
            <a:ext cx="10652760" cy="4753752"/>
          </a:xfrm>
        </p:spPr>
        <p:txBody>
          <a:bodyPr>
            <a:normAutofit lnSpcReduction="10000"/>
          </a:bodyPr>
          <a:lstStyle/>
          <a:p>
            <a:r>
              <a:rPr lang="it-IT" sz="3200" dirty="0"/>
              <a:t>Mahādeva era il figlio di un mercante di Mathura, ed era di bell’aspetto. Divenne amante della madre e, a seguito di ciò, uccise il padre, commettendo il primo peccato capitale. </a:t>
            </a:r>
          </a:p>
          <a:p>
            <a:r>
              <a:rPr lang="it-IT" sz="3200" dirty="0"/>
              <a:t>La cosa divenne nota e i due fuggirono verso Pāṭaliputra, ma sulla via incontrarono un </a:t>
            </a:r>
            <a:r>
              <a:rPr lang="it-IT" sz="3200" i="1" dirty="0"/>
              <a:t>arhat</a:t>
            </a:r>
            <a:r>
              <a:rPr lang="it-IT" sz="3200" dirty="0"/>
              <a:t> che scoprì il loro segreto, quindi Mahādeva uccise l’</a:t>
            </a:r>
            <a:r>
              <a:rPr lang="it-IT" sz="3200" i="1" dirty="0"/>
              <a:t>arhat</a:t>
            </a:r>
            <a:r>
              <a:rPr lang="it-IT" sz="3200" dirty="0"/>
              <a:t>, commettendo il secondo peccato capitale.</a:t>
            </a:r>
          </a:p>
        </p:txBody>
      </p:sp>
    </p:spTree>
    <p:extLst>
      <p:ext uri="{BB962C8B-B14F-4D97-AF65-F5344CB8AC3E}">
        <p14:creationId xmlns:p14="http://schemas.microsoft.com/office/powerpoint/2010/main" val="30182762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B7EC4-F9FC-B8A9-D2B7-35B5628F9CE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30C924F-AF9C-3502-70F3-63E07A04B02B}"/>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5DE3A5C7-8FDC-C15D-0AC3-98B5B9AA1D71}"/>
              </a:ext>
            </a:extLst>
          </p:cNvPr>
          <p:cNvSpPr>
            <a:spLocks noGrp="1"/>
          </p:cNvSpPr>
          <p:nvPr>
            <p:ph idx="1"/>
          </p:nvPr>
        </p:nvSpPr>
        <p:spPr>
          <a:xfrm>
            <a:off x="429768" y="1528176"/>
            <a:ext cx="10652760" cy="4753752"/>
          </a:xfrm>
        </p:spPr>
        <p:txBody>
          <a:bodyPr>
            <a:normAutofit/>
          </a:bodyPr>
          <a:lstStyle/>
          <a:p>
            <a:r>
              <a:rPr lang="it-IT" sz="3200" dirty="0"/>
              <a:t>Stabilitisi a Pāṭaliputra, Mahādeva scoprì che la madre aveva una relazione con un altro, quindi uccise la madre, commettendo il terzo peccato capitale. </a:t>
            </a:r>
          </a:p>
          <a:p>
            <a:r>
              <a:rPr lang="it-IT" sz="3200" dirty="0"/>
              <a:t>Preso dal rimorso e cercando un modo per fare ammenda dei suoi peccati, si fece monaco presso il monastero </a:t>
            </a:r>
            <a:r>
              <a:rPr lang="it-IT" sz="3200" dirty="0" err="1"/>
              <a:t>Kukkut</a:t>
            </a:r>
            <a:r>
              <a:rPr lang="it-IT" sz="3200" dirty="0" err="1">
                <a:latin typeface="Times New Roman" panose="02020603050405020304" pitchFamily="18" charset="0"/>
                <a:cs typeface="Times New Roman" panose="02020603050405020304" pitchFamily="18" charset="0"/>
              </a:rPr>
              <a:t>ā</a:t>
            </a:r>
            <a:r>
              <a:rPr lang="it-IT" sz="3200" dirty="0" err="1"/>
              <a:t>r</a:t>
            </a:r>
            <a:r>
              <a:rPr lang="it-IT" sz="3200" dirty="0" err="1">
                <a:latin typeface="Times New Roman" panose="02020603050405020304" pitchFamily="18" charset="0"/>
                <a:cs typeface="Times New Roman" panose="02020603050405020304" pitchFamily="18" charset="0"/>
              </a:rPr>
              <a:t>ā</a:t>
            </a:r>
            <a:r>
              <a:rPr lang="it-IT" sz="3200" dirty="0" err="1"/>
              <a:t>ma</a:t>
            </a:r>
            <a:r>
              <a:rPr lang="it-IT" sz="3200" dirty="0"/>
              <a:t> di Pāṭaliputra.</a:t>
            </a:r>
          </a:p>
        </p:txBody>
      </p:sp>
    </p:spTree>
    <p:extLst>
      <p:ext uri="{BB962C8B-B14F-4D97-AF65-F5344CB8AC3E}">
        <p14:creationId xmlns:p14="http://schemas.microsoft.com/office/powerpoint/2010/main" val="266118467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9766A-71B2-715A-14D6-3A9C74E1B3A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4137D67-19F1-A6BD-D026-3E205839493E}"/>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03C80837-54A7-FCA6-3A8D-D691A340E40C}"/>
              </a:ext>
            </a:extLst>
          </p:cNvPr>
          <p:cNvSpPr>
            <a:spLocks noGrp="1"/>
          </p:cNvSpPr>
          <p:nvPr>
            <p:ph idx="1"/>
          </p:nvPr>
        </p:nvSpPr>
        <p:spPr>
          <a:xfrm>
            <a:off x="429768" y="1528176"/>
            <a:ext cx="10652760" cy="4753752"/>
          </a:xfrm>
        </p:spPr>
        <p:txBody>
          <a:bodyPr>
            <a:normAutofit/>
          </a:bodyPr>
          <a:lstStyle/>
          <a:p>
            <a:r>
              <a:rPr lang="it-IT" sz="3200" dirty="0"/>
              <a:t>Essendo estremamente intelligente, imparò presto tutto il Tripiṭaka e cominciò a circolare la voce che fosse una </a:t>
            </a:r>
            <a:r>
              <a:rPr lang="it-IT" sz="3200" i="1" dirty="0"/>
              <a:t>arhat</a:t>
            </a:r>
            <a:r>
              <a:rPr lang="it-IT" sz="3200" dirty="0"/>
              <a:t>.</a:t>
            </a:r>
          </a:p>
          <a:p>
            <a:r>
              <a:rPr lang="it-IT" sz="3200" dirty="0"/>
              <a:t>Una notte ebbe sogni erotici ed emissioni notturne. Il giorno dopo il suo attendente lavando gli abiti sporchi fu preso dal dubbio: come mai un arhat ha emissioni notturne visto che ha troncato tutti gli </a:t>
            </a:r>
            <a:r>
              <a:rPr lang="it-IT" sz="3200" i="1" dirty="0"/>
              <a:t>āsava</a:t>
            </a:r>
            <a:r>
              <a:rPr lang="it-IT" sz="3200" dirty="0"/>
              <a:t>?</a:t>
            </a:r>
          </a:p>
        </p:txBody>
      </p:sp>
    </p:spTree>
    <p:extLst>
      <p:ext uri="{BB962C8B-B14F-4D97-AF65-F5344CB8AC3E}">
        <p14:creationId xmlns:p14="http://schemas.microsoft.com/office/powerpoint/2010/main" val="49745259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EE10-ACCB-0C21-C260-7EFFDDB9190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07C85B3-789A-7D06-EF8D-A811F2B3BC2B}"/>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3CF4671B-F8DB-E943-A85A-055C77FF8E80}"/>
              </a:ext>
            </a:extLst>
          </p:cNvPr>
          <p:cNvSpPr>
            <a:spLocks noGrp="1"/>
          </p:cNvSpPr>
          <p:nvPr>
            <p:ph idx="1"/>
          </p:nvPr>
        </p:nvSpPr>
        <p:spPr>
          <a:xfrm>
            <a:off x="429768" y="1528176"/>
            <a:ext cx="10652760" cy="4753752"/>
          </a:xfrm>
        </p:spPr>
        <p:txBody>
          <a:bodyPr>
            <a:normAutofit/>
          </a:bodyPr>
          <a:lstStyle/>
          <a:p>
            <a:r>
              <a:rPr lang="it-IT" sz="3200" dirty="0"/>
              <a:t>Mahādeva spiegò che, nonostante un arhat non abbia più </a:t>
            </a:r>
            <a:r>
              <a:rPr lang="it-IT" sz="3200" i="1" dirty="0"/>
              <a:t>āsava</a:t>
            </a:r>
            <a:r>
              <a:rPr lang="it-IT" sz="3200" dirty="0"/>
              <a:t>, può subire l’influenza di Māra, geloso del suo progresso spirituale.</a:t>
            </a:r>
          </a:p>
          <a:p>
            <a:r>
              <a:rPr lang="it-IT" sz="3200" dirty="0"/>
              <a:t>Questa è la prima delle cinque tesi erronee. </a:t>
            </a:r>
          </a:p>
        </p:txBody>
      </p:sp>
    </p:spTree>
    <p:extLst>
      <p:ext uri="{BB962C8B-B14F-4D97-AF65-F5344CB8AC3E}">
        <p14:creationId xmlns:p14="http://schemas.microsoft.com/office/powerpoint/2010/main" val="347729228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B193E-F2DB-03E4-60A2-B2598D94733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58AB72F-373A-5C33-692E-6DC76F0A20F4}"/>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509885A2-3F80-BD16-19C6-F8230F922502}"/>
              </a:ext>
            </a:extLst>
          </p:cNvPr>
          <p:cNvSpPr>
            <a:spLocks noGrp="1"/>
          </p:cNvSpPr>
          <p:nvPr>
            <p:ph idx="1"/>
          </p:nvPr>
        </p:nvSpPr>
        <p:spPr>
          <a:xfrm>
            <a:off x="429768" y="1528176"/>
            <a:ext cx="10652760" cy="4753752"/>
          </a:xfrm>
        </p:spPr>
        <p:txBody>
          <a:bodyPr>
            <a:normAutofit/>
          </a:bodyPr>
          <a:lstStyle/>
          <a:p>
            <a:r>
              <a:rPr lang="it-IT" sz="3200" dirty="0"/>
              <a:t>La seconda tesi è che un arhat è ancora soggetto ad ignoranza, non l’ignoranza fondamentale, </a:t>
            </a:r>
            <a:r>
              <a:rPr lang="it-IT" sz="3200" i="1" dirty="0"/>
              <a:t>avidyā</a:t>
            </a:r>
            <a:r>
              <a:rPr lang="it-IT" sz="3200" dirty="0"/>
              <a:t>, ma l’ignoranza riguardo a cose come il nome di una persona, il nome di un luogo, etc.</a:t>
            </a:r>
          </a:p>
          <a:p>
            <a:r>
              <a:rPr lang="it-IT" sz="3200" dirty="0"/>
              <a:t>La terza tesi è che un arhat può avere dubbi; anche in questo caso non si tratta di dubbi riguardo al Dharma, ma dubbi prosaici riguardo ad eventi specifici. </a:t>
            </a:r>
          </a:p>
        </p:txBody>
      </p:sp>
    </p:spTree>
    <p:extLst>
      <p:ext uri="{BB962C8B-B14F-4D97-AF65-F5344CB8AC3E}">
        <p14:creationId xmlns:p14="http://schemas.microsoft.com/office/powerpoint/2010/main" val="161864022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B0BFE-632B-6478-48E5-A7D022B5C6D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1CCC1DB-B6A5-967B-5030-1F4DAADAC085}"/>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A40F3C62-8D39-4D99-9CC3-CEC25997F6E0}"/>
              </a:ext>
            </a:extLst>
          </p:cNvPr>
          <p:cNvSpPr>
            <a:spLocks noGrp="1"/>
          </p:cNvSpPr>
          <p:nvPr>
            <p:ph idx="1"/>
          </p:nvPr>
        </p:nvSpPr>
        <p:spPr>
          <a:xfrm>
            <a:off x="429768" y="1528176"/>
            <a:ext cx="10652760" cy="4753752"/>
          </a:xfrm>
        </p:spPr>
        <p:txBody>
          <a:bodyPr>
            <a:normAutofit/>
          </a:bodyPr>
          <a:lstStyle/>
          <a:p>
            <a:r>
              <a:rPr lang="it-IT" sz="3200" dirty="0"/>
              <a:t>La quarta tesi è che un arhat può imparare da un altro, per esempio deve chiedere la strada.</a:t>
            </a:r>
          </a:p>
          <a:p>
            <a:r>
              <a:rPr lang="it-IT" sz="3200" dirty="0"/>
              <a:t>Una notte Mahādeva oppresso dai suoi peccati esclamò ‘Oh, che sofferenza!’. Il giorno dopo l’attendente ne chiese il motivo e Mahādeva rispose che questa è l’esclamazione che manifesta il cammino. Questa è la quinta tesi erronea.</a:t>
            </a:r>
          </a:p>
        </p:txBody>
      </p:sp>
    </p:spTree>
    <p:extLst>
      <p:ext uri="{BB962C8B-B14F-4D97-AF65-F5344CB8AC3E}">
        <p14:creationId xmlns:p14="http://schemas.microsoft.com/office/powerpoint/2010/main" val="206811186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D432C-3750-8CB7-2EA9-B3A46F3EDDD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4A3B58D-4A9A-A504-7E79-BED1DFBBFEB9}"/>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E189A11C-D040-3902-D4CF-B1E0773E51E8}"/>
              </a:ext>
            </a:extLst>
          </p:cNvPr>
          <p:cNvSpPr>
            <a:spLocks noGrp="1"/>
          </p:cNvSpPr>
          <p:nvPr>
            <p:ph idx="1"/>
          </p:nvPr>
        </p:nvSpPr>
        <p:spPr>
          <a:xfrm>
            <a:off x="429768" y="1528176"/>
            <a:ext cx="10652760" cy="4753752"/>
          </a:xfrm>
        </p:spPr>
        <p:txBody>
          <a:bodyPr>
            <a:normAutofit/>
          </a:bodyPr>
          <a:lstStyle/>
          <a:p>
            <a:r>
              <a:rPr lang="it-IT" sz="3200" dirty="0"/>
              <a:t>Mahādeva cominciò a promulgare le sue cinque tesi erronee per cui si crearono dispute nel Saṅgha.</a:t>
            </a:r>
          </a:p>
          <a:p>
            <a:r>
              <a:rPr lang="it-IT" sz="3200" dirty="0"/>
              <a:t>Il re ne fu preoccupato e chiese a Mahādeva come dirimere queste dispute, al che Mahādeva rispose che è la maggioranza che risolve la questione.</a:t>
            </a:r>
          </a:p>
          <a:p>
            <a:r>
              <a:rPr lang="it-IT" sz="3200" dirty="0"/>
              <a:t>Il re quindi divise i monaci tra coloro che seguivano l’insegnamento di Mahādeva e gli altri.</a:t>
            </a:r>
          </a:p>
        </p:txBody>
      </p:sp>
    </p:spTree>
    <p:extLst>
      <p:ext uri="{BB962C8B-B14F-4D97-AF65-F5344CB8AC3E}">
        <p14:creationId xmlns:p14="http://schemas.microsoft.com/office/powerpoint/2010/main" val="297169258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AF7AC-5F0E-415A-A6CC-CA348936976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22EA930-64F2-7586-8092-CCBA3F540A03}"/>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0320021E-1775-8D3A-32A4-382492DC99D9}"/>
              </a:ext>
            </a:extLst>
          </p:cNvPr>
          <p:cNvSpPr>
            <a:spLocks noGrp="1"/>
          </p:cNvSpPr>
          <p:nvPr>
            <p:ph idx="1"/>
          </p:nvPr>
        </p:nvSpPr>
        <p:spPr>
          <a:xfrm>
            <a:off x="429768" y="1528176"/>
            <a:ext cx="10652760" cy="4753752"/>
          </a:xfrm>
        </p:spPr>
        <p:txBody>
          <a:bodyPr>
            <a:normAutofit lnSpcReduction="10000"/>
          </a:bodyPr>
          <a:lstStyle/>
          <a:p>
            <a:r>
              <a:rPr lang="it-IT" sz="3200" dirty="0"/>
              <a:t>I primi si rivelarono molto più numerosi per cui vennero chiamati Mahāsāṅghika, la maggioranza, mentre gli altri furono chiamati Sthavira.</a:t>
            </a:r>
          </a:p>
          <a:p>
            <a:r>
              <a:rPr lang="it-IT" sz="3200" dirty="0"/>
              <a:t>Gli Sthavira decisero di abbandonare il monastero. Il re li fece caricare su barche rotte e ordinò che fossero abbandonati in balia del Gange.</a:t>
            </a:r>
          </a:p>
          <a:p>
            <a:r>
              <a:rPr lang="it-IT" sz="3200" dirty="0"/>
              <a:t>Gli Sthavira usarono i propri poteri spirituali e volarono verso Nord, rifugiandosi a Kashmira.</a:t>
            </a:r>
          </a:p>
        </p:txBody>
      </p:sp>
    </p:spTree>
    <p:extLst>
      <p:ext uri="{BB962C8B-B14F-4D97-AF65-F5344CB8AC3E}">
        <p14:creationId xmlns:p14="http://schemas.microsoft.com/office/powerpoint/2010/main" val="270576007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F8BAF-CDDD-4E05-0456-03693C2A197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1522537-A5BB-38CC-651A-2EB1FDD9F1A6}"/>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3476B9F8-0C8B-0F20-915D-CF65762679E7}"/>
              </a:ext>
            </a:extLst>
          </p:cNvPr>
          <p:cNvSpPr>
            <a:spLocks noGrp="1"/>
          </p:cNvSpPr>
          <p:nvPr>
            <p:ph idx="1"/>
          </p:nvPr>
        </p:nvSpPr>
        <p:spPr>
          <a:xfrm>
            <a:off x="429768" y="1528176"/>
            <a:ext cx="10652760" cy="4753752"/>
          </a:xfrm>
        </p:spPr>
        <p:txBody>
          <a:bodyPr>
            <a:normAutofit/>
          </a:bodyPr>
          <a:lstStyle/>
          <a:p>
            <a:r>
              <a:rPr lang="it-IT" sz="3200" dirty="0"/>
              <a:t>Il re, saputolo, fu preso da rimorso e quindi decise di patrocinare i monaci virtuosi di Kashmira.</a:t>
            </a:r>
          </a:p>
          <a:p>
            <a:r>
              <a:rPr lang="it-IT" sz="3200" dirty="0"/>
              <a:t>Mahādeva rimase a Pāṭaliputra. Alla sua morte, molti fecero offerte di legni pregiati per la pira funebre, ma la pira non prese fuoco.</a:t>
            </a:r>
          </a:p>
          <a:p>
            <a:r>
              <a:rPr lang="it-IT" sz="3200" dirty="0"/>
              <a:t>Solo quando usarono sterco di cane riuscirono ad innescare il fuoco.</a:t>
            </a:r>
          </a:p>
        </p:txBody>
      </p:sp>
    </p:spTree>
    <p:extLst>
      <p:ext uri="{BB962C8B-B14F-4D97-AF65-F5344CB8AC3E}">
        <p14:creationId xmlns:p14="http://schemas.microsoft.com/office/powerpoint/2010/main" val="281792081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D29F0-514A-7778-9ACC-8162FBF700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09DFEDB-1E8F-E804-3150-C60D15785531}"/>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E1D37621-A338-62BB-65B7-7E810A29EE3E}"/>
              </a:ext>
            </a:extLst>
          </p:cNvPr>
          <p:cNvSpPr>
            <a:spLocks noGrp="1"/>
          </p:cNvSpPr>
          <p:nvPr>
            <p:ph idx="1"/>
          </p:nvPr>
        </p:nvSpPr>
        <p:spPr>
          <a:xfrm>
            <a:off x="429768" y="1528176"/>
            <a:ext cx="10652760" cy="4753752"/>
          </a:xfrm>
        </p:spPr>
        <p:txBody>
          <a:bodyPr>
            <a:normAutofit/>
          </a:bodyPr>
          <a:lstStyle/>
          <a:p>
            <a:r>
              <a:rPr lang="it-IT" sz="3200" dirty="0"/>
              <a:t>Il nome di Mahādeva è presente in altre fonti.</a:t>
            </a:r>
          </a:p>
          <a:p>
            <a:r>
              <a:rPr lang="it-IT" sz="3200" dirty="0"/>
              <a:t>Il </a:t>
            </a:r>
            <a:r>
              <a:rPr lang="it-IT" sz="3200" i="1" dirty="0" err="1"/>
              <a:t>Sudassanavinaya</a:t>
            </a:r>
            <a:r>
              <a:rPr lang="it-IT" sz="3200" i="1" dirty="0"/>
              <a:t> Vibhāṣā</a:t>
            </a:r>
            <a:r>
              <a:rPr lang="it-IT" sz="3200" dirty="0"/>
              <a:t>, che è un commentario al Pāli Vinaya che per qualche ragione è stato tradotto in cinese ed inserito nel Tripiṭaka Cinese, lo menziona come l’</a:t>
            </a:r>
            <a:r>
              <a:rPr lang="it-IT" sz="3200" i="1" dirty="0"/>
              <a:t>ācārya</a:t>
            </a:r>
            <a:r>
              <a:rPr lang="it-IT" sz="3200" dirty="0"/>
              <a:t> che assieme a Moggaliputtatissa ha presieduto all’ordinazione di Mahinda, il figlio di Aśoka che è stato poi mandato in missione in Sri Lanka. </a:t>
            </a:r>
          </a:p>
        </p:txBody>
      </p:sp>
    </p:spTree>
    <p:extLst>
      <p:ext uri="{BB962C8B-B14F-4D97-AF65-F5344CB8AC3E}">
        <p14:creationId xmlns:p14="http://schemas.microsoft.com/office/powerpoint/2010/main" val="154808339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20D31-70DC-C3B0-1566-A50ECC4F1C0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DF1FC62-0559-8384-0A80-3412EF89FB7A}"/>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C55C0DA2-46FB-AE85-ADF5-896DDDF8E5C0}"/>
              </a:ext>
            </a:extLst>
          </p:cNvPr>
          <p:cNvSpPr>
            <a:spLocks noGrp="1"/>
          </p:cNvSpPr>
          <p:nvPr>
            <p:ph idx="1"/>
          </p:nvPr>
        </p:nvSpPr>
        <p:spPr>
          <a:xfrm>
            <a:off x="429768" y="1528176"/>
            <a:ext cx="10652760" cy="4753752"/>
          </a:xfrm>
        </p:spPr>
        <p:txBody>
          <a:bodyPr>
            <a:normAutofit lnSpcReduction="10000"/>
          </a:bodyPr>
          <a:lstStyle/>
          <a:p>
            <a:r>
              <a:rPr lang="it-IT" sz="3200" dirty="0"/>
              <a:t>Un altro Mahādeva è citato nel </a:t>
            </a:r>
            <a:r>
              <a:rPr lang="it-IT" sz="3200" i="1" dirty="0"/>
              <a:t>Śāriputraparipṛcchā</a:t>
            </a:r>
            <a:r>
              <a:rPr lang="it-IT" sz="3200" dirty="0"/>
              <a:t> come fondatore della scuola Caitika che è una delle scuole in cui il Mahāsāṅghika si è diviso.</a:t>
            </a:r>
          </a:p>
          <a:p>
            <a:r>
              <a:rPr lang="it-IT" sz="3200" dirty="0"/>
              <a:t>Questo stesso Mahādeva fondatore della scuola Caitika si trova menzionato anche in un opera di Vasumitra, il filosofo Sarvāstivāda, come un convertito da un’altra religione, istruito nel Dharma e Vinaya e diligente. </a:t>
            </a:r>
          </a:p>
        </p:txBody>
      </p:sp>
    </p:spTree>
    <p:extLst>
      <p:ext uri="{BB962C8B-B14F-4D97-AF65-F5344CB8AC3E}">
        <p14:creationId xmlns:p14="http://schemas.microsoft.com/office/powerpoint/2010/main" val="256421964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E8651-BCB6-7EE7-126D-C76A8D384CB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22A3652-968A-6C49-3C5F-B09D6D3028BE}"/>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F2198CC1-53CF-B0BC-E8A3-9B7D0C0CD4E5}"/>
              </a:ext>
            </a:extLst>
          </p:cNvPr>
          <p:cNvSpPr>
            <a:spLocks noGrp="1"/>
          </p:cNvSpPr>
          <p:nvPr>
            <p:ph idx="1"/>
          </p:nvPr>
        </p:nvSpPr>
        <p:spPr>
          <a:xfrm>
            <a:off x="429768" y="1528176"/>
            <a:ext cx="10652760" cy="4753752"/>
          </a:xfrm>
        </p:spPr>
        <p:txBody>
          <a:bodyPr>
            <a:normAutofit/>
          </a:bodyPr>
          <a:lstStyle/>
          <a:p>
            <a:r>
              <a:rPr lang="it-IT" sz="3200" dirty="0"/>
              <a:t>Sembra abbastanza evidente che la storia del Mahādeva eretico fondatore del Mahāsāṅghika che si trova nel Mahāvibhāṣā è un’invenzione volta a presentare i Sarvāstivādin come i depositari del vero insegnamento del Buddha.</a:t>
            </a:r>
          </a:p>
        </p:txBody>
      </p:sp>
    </p:spTree>
    <p:extLst>
      <p:ext uri="{BB962C8B-B14F-4D97-AF65-F5344CB8AC3E}">
        <p14:creationId xmlns:p14="http://schemas.microsoft.com/office/powerpoint/2010/main" val="15574286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05115-7EA9-65F6-96D2-4E53E69177C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7FEAA71-4CC5-C143-EF78-F102D6A6CB77}"/>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5B16E8A4-F5A7-88D1-D22A-2D220C4D94B0}"/>
              </a:ext>
            </a:extLst>
          </p:cNvPr>
          <p:cNvSpPr>
            <a:spLocks noGrp="1"/>
          </p:cNvSpPr>
          <p:nvPr>
            <p:ph idx="1"/>
          </p:nvPr>
        </p:nvSpPr>
        <p:spPr>
          <a:xfrm>
            <a:off x="429768" y="1528176"/>
            <a:ext cx="10652760" cy="4753752"/>
          </a:xfrm>
        </p:spPr>
        <p:txBody>
          <a:bodyPr>
            <a:normAutofit/>
          </a:bodyPr>
          <a:lstStyle/>
          <a:p>
            <a:r>
              <a:rPr lang="it-IT" sz="3200" dirty="0"/>
              <a:t>Alla fin fine, perché e come il Saṅgha buddhista si sia diviso in Mahāsāṅghika e Sthaviravāda non è chiaro.</a:t>
            </a:r>
          </a:p>
          <a:p>
            <a:r>
              <a:rPr lang="it-IT" sz="3200" dirty="0"/>
              <a:t>Fonti differenti danno versioni differenti.</a:t>
            </a:r>
          </a:p>
          <a:p>
            <a:r>
              <a:rPr lang="it-IT" sz="3200" dirty="0"/>
              <a:t>Tuttavia, per l’epoca di Aśoka sembra che la divisione fosse un fatto compiuto.</a:t>
            </a:r>
          </a:p>
        </p:txBody>
      </p:sp>
    </p:spTree>
    <p:extLst>
      <p:ext uri="{BB962C8B-B14F-4D97-AF65-F5344CB8AC3E}">
        <p14:creationId xmlns:p14="http://schemas.microsoft.com/office/powerpoint/2010/main" val="1673254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A0502-49DC-6A96-DC37-F5523D06FF5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DAD13DF-F166-549B-5B28-11B2F61379DE}"/>
              </a:ext>
            </a:extLst>
          </p:cNvPr>
          <p:cNvSpPr>
            <a:spLocks noGrp="1"/>
          </p:cNvSpPr>
          <p:nvPr>
            <p:ph type="ctrTitle"/>
          </p:nvPr>
        </p:nvSpPr>
        <p:spPr>
          <a:xfrm>
            <a:off x="429768" y="493776"/>
            <a:ext cx="8476238" cy="4216010"/>
          </a:xfrm>
        </p:spPr>
        <p:txBody>
          <a:bodyPr>
            <a:normAutofit/>
          </a:bodyPr>
          <a:lstStyle/>
          <a:p>
            <a:r>
              <a:rPr lang="it-IT" dirty="0">
                <a:solidFill>
                  <a:schemeClr val="bg1"/>
                </a:solidFill>
              </a:rPr>
              <a:t>Il terzo concilio</a:t>
            </a:r>
            <a:endParaRPr lang="en-GB" dirty="0">
              <a:solidFill>
                <a:schemeClr val="bg1"/>
              </a:solidFill>
            </a:endParaRPr>
          </a:p>
        </p:txBody>
      </p:sp>
    </p:spTree>
    <p:extLst>
      <p:ext uri="{BB962C8B-B14F-4D97-AF65-F5344CB8AC3E}">
        <p14:creationId xmlns:p14="http://schemas.microsoft.com/office/powerpoint/2010/main" val="128687290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BD7EC-89C5-3E88-534A-6603E16587E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F9B9BB0-14C6-2800-198D-C507D7CBEA35}"/>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07B53E8E-81A2-F4C3-83DD-9F40400764C0}"/>
              </a:ext>
            </a:extLst>
          </p:cNvPr>
          <p:cNvSpPr>
            <a:spLocks noGrp="1"/>
          </p:cNvSpPr>
          <p:nvPr>
            <p:ph idx="1"/>
          </p:nvPr>
        </p:nvSpPr>
        <p:spPr>
          <a:xfrm>
            <a:off x="429768" y="1528176"/>
            <a:ext cx="10652760" cy="4753752"/>
          </a:xfrm>
        </p:spPr>
        <p:txBody>
          <a:bodyPr>
            <a:normAutofit/>
          </a:bodyPr>
          <a:lstStyle/>
          <a:p>
            <a:r>
              <a:rPr lang="it-IT" sz="3200" dirty="0"/>
              <a:t>Solo le fonti Singalesi parlano di un terzo concilio che si sarebbe tenuto a Pāṭaliputra sotto l’egida di Aśoka. </a:t>
            </a:r>
          </a:p>
          <a:p>
            <a:r>
              <a:rPr lang="it-IT" sz="3200" dirty="0"/>
              <a:t>Le ragioni per convocare questo concilio vanno da ricercare nella necessità di purificare il Saṅgha da fazioni eretiche e da profittatori di altre religioni che si travestivano da monaci per godere del patrocinio reale.</a:t>
            </a:r>
          </a:p>
          <a:p>
            <a:endParaRPr lang="it-IT" sz="2800" dirty="0"/>
          </a:p>
          <a:p>
            <a:pPr marL="0" indent="0">
              <a:buNone/>
            </a:pPr>
            <a:endParaRPr lang="it-IT" sz="3200" dirty="0"/>
          </a:p>
        </p:txBody>
      </p:sp>
    </p:spTree>
    <p:extLst>
      <p:ext uri="{BB962C8B-B14F-4D97-AF65-F5344CB8AC3E}">
        <p14:creationId xmlns:p14="http://schemas.microsoft.com/office/powerpoint/2010/main" val="123134701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3A976-23E7-DC7C-811B-1D6BFAE9E66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BEEA905-1A3F-D126-3117-C0F6CB8EFC3F}"/>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E40506BE-0C95-3272-6510-E6FE9F4AB3EA}"/>
              </a:ext>
            </a:extLst>
          </p:cNvPr>
          <p:cNvSpPr>
            <a:spLocks noGrp="1"/>
          </p:cNvSpPr>
          <p:nvPr>
            <p:ph idx="1"/>
          </p:nvPr>
        </p:nvSpPr>
        <p:spPr>
          <a:xfrm>
            <a:off x="429768" y="1528176"/>
            <a:ext cx="10652760" cy="4753752"/>
          </a:xfrm>
        </p:spPr>
        <p:txBody>
          <a:bodyPr>
            <a:normAutofit fontScale="92500" lnSpcReduction="10000"/>
          </a:bodyPr>
          <a:lstStyle/>
          <a:p>
            <a:r>
              <a:rPr lang="it-IT" sz="3200" dirty="0"/>
              <a:t>Bhikkhu </a:t>
            </a:r>
            <a:r>
              <a:rPr lang="it-IT" sz="3200" dirty="0" err="1"/>
              <a:t>Sujato</a:t>
            </a:r>
            <a:r>
              <a:rPr lang="it-IT" sz="3200" dirty="0"/>
              <a:t> in </a:t>
            </a:r>
            <a:r>
              <a:rPr lang="it-IT" sz="3200" i="1" dirty="0" err="1"/>
              <a:t>Sects</a:t>
            </a:r>
            <a:r>
              <a:rPr lang="it-IT" sz="3200" i="1" dirty="0"/>
              <a:t> and </a:t>
            </a:r>
            <a:r>
              <a:rPr lang="it-IT" sz="3200" i="1" dirty="0" err="1"/>
              <a:t>Sectarianism</a:t>
            </a:r>
            <a:r>
              <a:rPr lang="it-IT" sz="3200" i="1" dirty="0"/>
              <a:t> </a:t>
            </a:r>
            <a:r>
              <a:rPr lang="it-IT" sz="3200" dirty="0"/>
              <a:t>cita un passaggio dal </a:t>
            </a:r>
            <a:r>
              <a:rPr lang="it-IT" sz="3200" i="1" dirty="0" err="1"/>
              <a:t>Samantap</a:t>
            </a:r>
            <a:r>
              <a:rPr lang="it-IT" sz="3200" i="1" dirty="0" err="1">
                <a:latin typeface="Times New Roman" panose="02020603050405020304" pitchFamily="18" charset="0"/>
                <a:cs typeface="Times New Roman" panose="02020603050405020304" pitchFamily="18" charset="0"/>
              </a:rPr>
              <a:t>ā</a:t>
            </a:r>
            <a:r>
              <a:rPr lang="it-IT" sz="3200" i="1" dirty="0" err="1"/>
              <a:t>s</a:t>
            </a:r>
            <a:r>
              <a:rPr lang="it-IT" sz="3200" i="1" dirty="0" err="1">
                <a:latin typeface="Times New Roman" panose="02020603050405020304" pitchFamily="18" charset="0"/>
                <a:cs typeface="Times New Roman" panose="02020603050405020304" pitchFamily="18" charset="0"/>
              </a:rPr>
              <a:t>ā</a:t>
            </a:r>
            <a:r>
              <a:rPr lang="it-IT" sz="3200" i="1" dirty="0" err="1"/>
              <a:t>dik</a:t>
            </a:r>
            <a:r>
              <a:rPr lang="it-IT" sz="3200" i="1" dirty="0" err="1">
                <a:latin typeface="Times New Roman" panose="02020603050405020304" pitchFamily="18" charset="0"/>
                <a:cs typeface="Times New Roman" panose="02020603050405020304" pitchFamily="18" charset="0"/>
              </a:rPr>
              <a:t>ā</a:t>
            </a:r>
            <a:r>
              <a:rPr lang="it-IT" sz="3200" dirty="0">
                <a:latin typeface="Times New Roman" panose="02020603050405020304" pitchFamily="18" charset="0"/>
                <a:cs typeface="Times New Roman" panose="02020603050405020304" pitchFamily="18" charset="0"/>
              </a:rPr>
              <a:t>:</a:t>
            </a:r>
          </a:p>
          <a:p>
            <a:pPr lvl="1"/>
            <a:r>
              <a:rPr lang="it-IT" sz="2600" dirty="0"/>
              <a:t>«Gli eretici, i cui guadagni ed onore erano scemati al punto che non riuscivano nemmeno ad ottenere cibo e vestiario, si fecero monaci nel </a:t>
            </a:r>
            <a:r>
              <a:rPr lang="it-IT" sz="2600" i="1" dirty="0" err="1"/>
              <a:t>s</a:t>
            </a:r>
            <a:r>
              <a:rPr lang="it-IT" sz="2600" i="1" dirty="0" err="1">
                <a:latin typeface="Times New Roman" panose="02020603050405020304" pitchFamily="18" charset="0"/>
                <a:cs typeface="Times New Roman" panose="02020603050405020304" pitchFamily="18" charset="0"/>
              </a:rPr>
              <a:t>ā</a:t>
            </a:r>
            <a:r>
              <a:rPr lang="it-IT" sz="2600" i="1" dirty="0" err="1"/>
              <a:t>sana</a:t>
            </a:r>
            <a:r>
              <a:rPr lang="it-IT" sz="2600" dirty="0"/>
              <a:t> cercando prebende ed onori, ed ognuno di essi esponeva le proprie opinioni distorte: ‘Questo è il Dhamma, questo è il Vinaya’. Coloro che non riuscivano ad ottenere l’ordinazione, essendosi rasati da soli ed avendo indossato la veste gialla, circolavano nei monasteri, intromettendosi in</a:t>
            </a:r>
            <a:r>
              <a:rPr lang="it-IT" sz="2600" i="1" dirty="0"/>
              <a:t> uposatha, pavāraṇā e sa</a:t>
            </a:r>
            <a:r>
              <a:rPr lang="it-IT" sz="2600" i="1" dirty="0">
                <a:latin typeface="Times New Roman" panose="02020603050405020304" pitchFamily="18" charset="0"/>
                <a:cs typeface="Times New Roman" panose="02020603050405020304" pitchFamily="18" charset="0"/>
              </a:rPr>
              <a:t>ṅ</a:t>
            </a:r>
            <a:r>
              <a:rPr lang="it-IT" sz="2600" i="1" dirty="0"/>
              <a:t>ghakamma</a:t>
            </a:r>
            <a:r>
              <a:rPr lang="it-IT" sz="2600" dirty="0"/>
              <a:t>. I bhikkhu non eseguivano </a:t>
            </a:r>
            <a:r>
              <a:rPr lang="it-IT" sz="2600" i="1" dirty="0"/>
              <a:t>uposatha</a:t>
            </a:r>
            <a:r>
              <a:rPr lang="it-IT" sz="2600" dirty="0"/>
              <a:t> assieme a loro.»</a:t>
            </a:r>
          </a:p>
          <a:p>
            <a:pPr marL="0" indent="0">
              <a:buNone/>
            </a:pPr>
            <a:endParaRPr lang="it-IT" sz="3200" dirty="0"/>
          </a:p>
        </p:txBody>
      </p:sp>
    </p:spTree>
    <p:extLst>
      <p:ext uri="{BB962C8B-B14F-4D97-AF65-F5344CB8AC3E}">
        <p14:creationId xmlns:p14="http://schemas.microsoft.com/office/powerpoint/2010/main" val="189778899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949E4-3BE4-AFF9-A431-CDB81B2F71F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63C5499-AE81-578F-0626-D475825E02A4}"/>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5EBEB201-A49B-B672-9D2B-4AFE7C68A17F}"/>
              </a:ext>
            </a:extLst>
          </p:cNvPr>
          <p:cNvSpPr>
            <a:spLocks noGrp="1"/>
          </p:cNvSpPr>
          <p:nvPr>
            <p:ph idx="1"/>
          </p:nvPr>
        </p:nvSpPr>
        <p:spPr>
          <a:xfrm>
            <a:off x="429768" y="1114815"/>
            <a:ext cx="10652760" cy="4897677"/>
          </a:xfrm>
        </p:spPr>
        <p:txBody>
          <a:bodyPr>
            <a:normAutofit fontScale="92500" lnSpcReduction="10000"/>
          </a:bodyPr>
          <a:lstStyle/>
          <a:p>
            <a:endParaRPr lang="it-IT" sz="3200" dirty="0"/>
          </a:p>
          <a:p>
            <a:r>
              <a:rPr lang="it-IT" sz="3200" dirty="0"/>
              <a:t>Poiché non è possibile eseguire le procedure formali del saṅgha di cui il testo parla – </a:t>
            </a:r>
            <a:r>
              <a:rPr lang="it-IT" sz="3200" i="1" dirty="0"/>
              <a:t>uposatha, pavāraṇā, saṅghakamma </a:t>
            </a:r>
            <a:r>
              <a:rPr lang="it-IT" sz="3200" dirty="0"/>
              <a:t>-  di fronte a qualuno che non ha ricevuto la completa ordinazione, il risultato di questa intrusione fu che per anni il saṅgha non poté funzionare a dovere. </a:t>
            </a:r>
          </a:p>
          <a:p>
            <a:r>
              <a:rPr lang="it-IT" sz="3200" dirty="0"/>
              <a:t>E’ probabile che la situazione fosse talmente grave da necessitare l’intervento diretto del sovrano che indisse un nuovo concilio sotto la guida di Moggaliputtatissa.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49618415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BC4B7-C85B-4FA9-CB9C-8F1D88130C3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D8557F8-6CF6-9325-F50B-431109D5EC45}"/>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54A64666-5847-DE0B-B5CD-4D713B0FCE95}"/>
              </a:ext>
            </a:extLst>
          </p:cNvPr>
          <p:cNvSpPr>
            <a:spLocks noGrp="1"/>
          </p:cNvSpPr>
          <p:nvPr>
            <p:ph idx="1"/>
          </p:nvPr>
        </p:nvSpPr>
        <p:spPr>
          <a:xfrm>
            <a:off x="429768" y="1528176"/>
            <a:ext cx="10652760" cy="4753752"/>
          </a:xfrm>
        </p:spPr>
        <p:txBody>
          <a:bodyPr>
            <a:normAutofit/>
          </a:bodyPr>
          <a:lstStyle/>
          <a:p>
            <a:r>
              <a:rPr lang="it-IT" sz="3200" dirty="0"/>
              <a:t>Il re in persona partecipò al concilio ed interrogò i monaci eretici sulle loro opinioni, ricevendo una serie di risposte che non erano in accordo con il Dharma.</a:t>
            </a:r>
          </a:p>
          <a:p>
            <a:r>
              <a:rPr lang="it-IT" sz="3200" dirty="0"/>
              <a:t>Quando chiese ai monaci virtuosi quale fosse l’insegnamento del Buddha, essi risposero che il Buddha era un «maestro di analisi» (</a:t>
            </a:r>
            <a:r>
              <a:rPr lang="it-IT" sz="3200" i="1" dirty="0"/>
              <a:t>Vibhajyavādin</a:t>
            </a:r>
            <a:r>
              <a:rPr lang="it-IT" sz="3200" dirty="0"/>
              <a:t>) e Moggaliputtatissa confermò.</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92274931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E38C4-0366-DC06-A2DA-F0123FADA75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82F3985-0D8E-13E6-1DB8-7E4B6C118A83}"/>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CC8A4CF5-399E-22C9-6AAE-4E35EE3BC3DA}"/>
              </a:ext>
            </a:extLst>
          </p:cNvPr>
          <p:cNvSpPr>
            <a:spLocks noGrp="1"/>
          </p:cNvSpPr>
          <p:nvPr>
            <p:ph idx="1"/>
          </p:nvPr>
        </p:nvSpPr>
        <p:spPr>
          <a:xfrm>
            <a:off x="429768" y="1528176"/>
            <a:ext cx="10652760" cy="4753752"/>
          </a:xfrm>
        </p:spPr>
        <p:txBody>
          <a:bodyPr>
            <a:normAutofit/>
          </a:bodyPr>
          <a:lstStyle/>
          <a:p>
            <a:r>
              <a:rPr lang="it-IT" sz="3200" dirty="0"/>
              <a:t>Tutti coloro che erano entrati nel Saṅgha a puro scopo di profitto furono obbligati a vestire vesti bianche ed espulsi e il patronato di Aśoka andò ai monaci virtuosi capeggiati da Moggaliputtatissa.</a:t>
            </a:r>
          </a:p>
          <a:p>
            <a:r>
              <a:rPr lang="it-IT" sz="3200" dirty="0"/>
              <a:t>Alla fine dei procedimenti, il saṅgha purificato poté recitare in armonia il </a:t>
            </a:r>
            <a:r>
              <a:rPr lang="it-IT" sz="3200" i="1" dirty="0"/>
              <a:t>Prātimokṣa</a:t>
            </a:r>
            <a:r>
              <a:rPr lang="it-IT" sz="3200" dirty="0"/>
              <a:t>.</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306366325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33CD2-07F1-204E-F980-84907E2E161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17C4880-6145-9873-A382-27A99C3F8769}"/>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D1B77A1A-2475-89F2-31BC-4082C836D4BC}"/>
              </a:ext>
            </a:extLst>
          </p:cNvPr>
          <p:cNvSpPr>
            <a:spLocks noGrp="1"/>
          </p:cNvSpPr>
          <p:nvPr>
            <p:ph idx="1"/>
          </p:nvPr>
        </p:nvSpPr>
        <p:spPr>
          <a:xfrm>
            <a:off x="429768" y="1528176"/>
            <a:ext cx="10652760" cy="4753752"/>
          </a:xfrm>
        </p:spPr>
        <p:txBody>
          <a:bodyPr>
            <a:normAutofit/>
          </a:bodyPr>
          <a:lstStyle/>
          <a:p>
            <a:r>
              <a:rPr lang="it-IT" sz="3200" dirty="0"/>
              <a:t>Moggaliputtatissa scrisse poi il </a:t>
            </a:r>
            <a:r>
              <a:rPr lang="it-IT" sz="3200" i="1" dirty="0"/>
              <a:t>Kathavatthu</a:t>
            </a:r>
            <a:r>
              <a:rPr lang="it-IT" sz="3200" dirty="0"/>
              <a:t>, </a:t>
            </a:r>
            <a:r>
              <a:rPr lang="it-IT" sz="3200" i="1" dirty="0"/>
              <a:t>Punti di Controversia</a:t>
            </a:r>
            <a:r>
              <a:rPr lang="it-IT" sz="3200" dirty="0"/>
              <a:t>, che si dice sia stato incluso nel canone proprio a seguito del Terzo Concilio.</a:t>
            </a:r>
          </a:p>
          <a:p>
            <a:r>
              <a:rPr lang="it-IT" sz="3200" dirty="0"/>
              <a:t>La narrazione del Terzo Concilio continua dicendo che così si sono separate le due scuole Vibhajyavāda e Sarvāstivāda.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73254551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BC039-6B93-B9F7-4580-9B22A2B1BC3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E48C1D9-51D3-73EA-970E-309BF853559B}"/>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6E9D6458-EBED-1958-9C4B-268DD09152E3}"/>
              </a:ext>
            </a:extLst>
          </p:cNvPr>
          <p:cNvSpPr>
            <a:spLocks noGrp="1"/>
          </p:cNvSpPr>
          <p:nvPr>
            <p:ph idx="1"/>
          </p:nvPr>
        </p:nvSpPr>
        <p:spPr>
          <a:xfrm>
            <a:off x="429768" y="1528176"/>
            <a:ext cx="10652760" cy="4753752"/>
          </a:xfrm>
        </p:spPr>
        <p:txBody>
          <a:bodyPr>
            <a:normAutofit/>
          </a:bodyPr>
          <a:lstStyle/>
          <a:p>
            <a:r>
              <a:rPr lang="it-IT" sz="3200" dirty="0"/>
              <a:t>Tuttavia, questo è improbabile poiché, come dice Bhikkhu Dhammajoti, le due scuole Vibhajyavāda e Sarvāstivāda esistevano già da tempo.</a:t>
            </a:r>
          </a:p>
          <a:p>
            <a:r>
              <a:rPr lang="it-IT" sz="3200" dirty="0"/>
              <a:t>Lo stesso </a:t>
            </a:r>
            <a:r>
              <a:rPr lang="it-IT" sz="3200" i="1" dirty="0"/>
              <a:t>Kathavatthu</a:t>
            </a:r>
            <a:r>
              <a:rPr lang="it-IT" sz="3200" dirty="0"/>
              <a:t> riporta le tesi di queste e altre scuole che molto evidentemente esistevano già quando il testo è stato scritto.</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36793054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87234-ACDC-2BEA-C52E-0BDBB5757A1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452C0D-AF6B-4BB9-EE9F-081A2FAAF835}"/>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B82905C6-6D1F-A6C5-DFAE-90C983BCA706}"/>
              </a:ext>
            </a:extLst>
          </p:cNvPr>
          <p:cNvSpPr>
            <a:spLocks noGrp="1"/>
          </p:cNvSpPr>
          <p:nvPr>
            <p:ph idx="1"/>
          </p:nvPr>
        </p:nvSpPr>
        <p:spPr>
          <a:xfrm>
            <a:off x="429768" y="1528176"/>
            <a:ext cx="10652760" cy="4753752"/>
          </a:xfrm>
        </p:spPr>
        <p:txBody>
          <a:bodyPr>
            <a:normAutofit/>
          </a:bodyPr>
          <a:lstStyle/>
          <a:p>
            <a:r>
              <a:rPr lang="it-IT" sz="3200" dirty="0"/>
              <a:t>Il racconto del Terzo Concilio sembra invece avere lo scopo di presentare il Theravāda come Vibhajyavāda e  quindi come l’unico erede legittimo del Buddha.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00474911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51603-7F5D-62D0-CDE0-884E64EE512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39806DA-5871-B824-9A25-CBABC6604CF0}"/>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87FA7EA9-0AB7-A2F6-0229-B8205D27A711}"/>
              </a:ext>
            </a:extLst>
          </p:cNvPr>
          <p:cNvSpPr>
            <a:spLocks noGrp="1"/>
          </p:cNvSpPr>
          <p:nvPr>
            <p:ph idx="1"/>
          </p:nvPr>
        </p:nvSpPr>
        <p:spPr>
          <a:xfrm>
            <a:off x="429768" y="1528176"/>
            <a:ext cx="10652760" cy="4753752"/>
          </a:xfrm>
        </p:spPr>
        <p:txBody>
          <a:bodyPr>
            <a:normAutofit fontScale="92500" lnSpcReduction="10000"/>
          </a:bodyPr>
          <a:lstStyle/>
          <a:p>
            <a:r>
              <a:rPr lang="it-IT" sz="3200" dirty="0"/>
              <a:t>Supposto che il terzo concilio abbia avuto luogo, una sua conseguenza furono le missioni di Aśoka che permisero la diffusione del Buddhismo in tutta l’Asia fino al Mediterraneo.</a:t>
            </a:r>
          </a:p>
          <a:p>
            <a:r>
              <a:rPr lang="it-IT" sz="3200" dirty="0"/>
              <a:t>Questa espansione geografica accelerò la separazione tra le comunità buddhiste e quindi emersero caratteristiche peculiari e prassi diverse, che poi vennero codificate in differenti Vinaya e differenti Abhidharma, creando così quelle che chiamiamo «scuole».</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56338296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F7132-BD62-44F9-4AE0-B8A051B4E0F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D8EB669-75DA-4083-0BAF-8ECA250CA13D}"/>
              </a:ext>
            </a:extLst>
          </p:cNvPr>
          <p:cNvSpPr>
            <a:spLocks noGrp="1"/>
          </p:cNvSpPr>
          <p:nvPr>
            <p:ph type="ctrTitle"/>
          </p:nvPr>
        </p:nvSpPr>
        <p:spPr>
          <a:xfrm>
            <a:off x="429768" y="493776"/>
            <a:ext cx="8476238" cy="4216010"/>
          </a:xfrm>
        </p:spPr>
        <p:txBody>
          <a:bodyPr>
            <a:normAutofit/>
          </a:bodyPr>
          <a:lstStyle/>
          <a:p>
            <a:r>
              <a:rPr lang="it-IT" dirty="0">
                <a:solidFill>
                  <a:schemeClr val="bg1"/>
                </a:solidFill>
              </a:rPr>
              <a:t>Le varie scuole</a:t>
            </a:r>
            <a:endParaRPr lang="en-GB" dirty="0">
              <a:solidFill>
                <a:schemeClr val="bg1"/>
              </a:solidFill>
            </a:endParaRPr>
          </a:p>
        </p:txBody>
      </p:sp>
    </p:spTree>
    <p:extLst>
      <p:ext uri="{BB962C8B-B14F-4D97-AF65-F5344CB8AC3E}">
        <p14:creationId xmlns:p14="http://schemas.microsoft.com/office/powerpoint/2010/main" val="228976634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CF746-33A2-D902-5FCA-644823AD5CE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8F1111B-A7BB-BB5D-93B7-4FBC91DD3659}"/>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4B795D6A-5325-BDAC-8751-D740AC0E68D7}"/>
              </a:ext>
            </a:extLst>
          </p:cNvPr>
          <p:cNvSpPr>
            <a:spLocks noGrp="1"/>
          </p:cNvSpPr>
          <p:nvPr>
            <p:ph idx="1"/>
          </p:nvPr>
        </p:nvSpPr>
        <p:spPr>
          <a:xfrm>
            <a:off x="429768" y="1528176"/>
            <a:ext cx="10652760" cy="4753752"/>
          </a:xfrm>
        </p:spPr>
        <p:txBody>
          <a:bodyPr>
            <a:normAutofit fontScale="77500" lnSpcReduction="20000"/>
          </a:bodyPr>
          <a:lstStyle/>
          <a:p>
            <a:r>
              <a:rPr lang="it-IT" sz="3200" dirty="0"/>
              <a:t>Diverse opere forniscono una classificazione di come le scuole si sono sviluppate l’una dall’altra. Le liste più importanti si trovano in:</a:t>
            </a:r>
          </a:p>
          <a:p>
            <a:r>
              <a:rPr lang="it-IT" sz="3200" dirty="0"/>
              <a:t>1) </a:t>
            </a:r>
            <a:r>
              <a:rPr lang="it-IT" sz="3200" i="1" dirty="0"/>
              <a:t>Dīpavaṃsa</a:t>
            </a:r>
            <a:r>
              <a:rPr lang="it-IT" sz="3200" dirty="0"/>
              <a:t> </a:t>
            </a:r>
          </a:p>
          <a:p>
            <a:r>
              <a:rPr lang="it-IT" sz="3200" dirty="0"/>
              <a:t>2) </a:t>
            </a:r>
            <a:r>
              <a:rPr lang="it-IT" sz="3200" i="1" dirty="0"/>
              <a:t>Śāriputraparipṛcchā</a:t>
            </a:r>
          </a:p>
          <a:p>
            <a:r>
              <a:rPr lang="it-IT" sz="3200" dirty="0"/>
              <a:t>3) La lista di Vasumitra che si trova in un trattato chiamato </a:t>
            </a:r>
            <a:r>
              <a:rPr lang="it-IT" sz="3200" i="1" dirty="0"/>
              <a:t>Samaya Bhedoparacana Cakra</a:t>
            </a:r>
            <a:r>
              <a:rPr lang="it-IT" sz="3200" dirty="0"/>
              <a:t>, una storia delle scuole</a:t>
            </a:r>
          </a:p>
          <a:p>
            <a:r>
              <a:rPr lang="it-IT" sz="3200" dirty="0"/>
              <a:t>4) Tre liste di </a:t>
            </a:r>
            <a:r>
              <a:rPr lang="it-IT" sz="3200" dirty="0" err="1"/>
              <a:t>Bh</a:t>
            </a:r>
            <a:r>
              <a:rPr lang="it-IT" sz="3200" dirty="0" err="1">
                <a:latin typeface="Times New Roman" panose="02020603050405020304" pitchFamily="18" charset="0"/>
                <a:cs typeface="Times New Roman" panose="02020603050405020304" pitchFamily="18" charset="0"/>
              </a:rPr>
              <a:t>ā</a:t>
            </a:r>
            <a:r>
              <a:rPr lang="it-IT" sz="3200" dirty="0" err="1"/>
              <a:t>vaviveka</a:t>
            </a:r>
            <a:r>
              <a:rPr lang="it-IT" sz="3200" dirty="0"/>
              <a:t> presenti in  </a:t>
            </a:r>
            <a:r>
              <a:rPr lang="it-IT" sz="3200" i="1" dirty="0" err="1"/>
              <a:t>Nikāyabheda</a:t>
            </a:r>
            <a:r>
              <a:rPr lang="it-IT" sz="3200" i="1" dirty="0"/>
              <a:t> Vibhaṅga </a:t>
            </a:r>
            <a:r>
              <a:rPr lang="it-IT" sz="3200" i="1" dirty="0" err="1"/>
              <a:t>Vyakhyāna</a:t>
            </a:r>
            <a:r>
              <a:rPr lang="it-IT" sz="3200" dirty="0"/>
              <a:t>. La prima lista è l’opinione dell’autore e dei suoi maestri, la seconda riflette la posizione dei Vibhajyavādin, la terza quella dei Pudgalav</a:t>
            </a:r>
            <a:r>
              <a:rPr lang="it-IT" sz="3200" dirty="0">
                <a:latin typeface="Times New Roman" panose="02020603050405020304" pitchFamily="18" charset="0"/>
                <a:cs typeface="Times New Roman" panose="02020603050405020304" pitchFamily="18" charset="0"/>
              </a:rPr>
              <a:t>ā</a:t>
            </a:r>
            <a:r>
              <a:rPr lang="it-IT" sz="3200" dirty="0"/>
              <a:t>din.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22086395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B074F-F282-606E-95D9-9C782043F4D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D1C04AE-EC56-0BDC-8D13-C20081B4ED66}"/>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931D46FA-8FC0-D34B-2FBC-1B17D5B6C498}"/>
              </a:ext>
            </a:extLst>
          </p:cNvPr>
          <p:cNvSpPr>
            <a:spLocks noGrp="1"/>
          </p:cNvSpPr>
          <p:nvPr>
            <p:ph idx="1"/>
          </p:nvPr>
        </p:nvSpPr>
        <p:spPr>
          <a:xfrm>
            <a:off x="429768" y="1528176"/>
            <a:ext cx="10652760" cy="4753752"/>
          </a:xfrm>
        </p:spPr>
        <p:txBody>
          <a:bodyPr>
            <a:normAutofit fontScale="92500" lnSpcReduction="20000"/>
          </a:bodyPr>
          <a:lstStyle/>
          <a:p>
            <a:r>
              <a:rPr lang="it-IT" sz="3200" dirty="0"/>
              <a:t>Queste liste non sono tutte concordi.</a:t>
            </a:r>
          </a:p>
          <a:p>
            <a:r>
              <a:rPr lang="it-IT" sz="3200" dirty="0"/>
              <a:t>L’affiliazione delle varie scuole è a volte difficile da stabilire ed anche gli studiosi moderni non sono sempre concordi.</a:t>
            </a:r>
          </a:p>
          <a:p>
            <a:r>
              <a:rPr lang="it-IT" sz="3200" dirty="0"/>
              <a:t>Une dei problemi che emerge, ad esempio, è quali scuole classificare sotto il Vibhajyavāda. </a:t>
            </a:r>
          </a:p>
          <a:p>
            <a:r>
              <a:rPr lang="it-IT" sz="3200" i="1" dirty="0"/>
              <a:t>Śāriputraparipṛcchā</a:t>
            </a:r>
            <a:r>
              <a:rPr lang="it-IT" sz="3200" dirty="0"/>
              <a:t> e Vasumitra mettono Mahīśāsaka, Dharmaguptaka e Kāśyapīya come branche del Sarvāstivāda.</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75868338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85CC6-154F-2DE3-6D07-13F16994416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7B809E6-38E2-86B0-07D7-86497D87F9F9}"/>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4DD2EF1A-DDF4-C5D4-1E8B-EBB2C78C6B14}"/>
              </a:ext>
            </a:extLst>
          </p:cNvPr>
          <p:cNvSpPr>
            <a:spLocks noGrp="1"/>
          </p:cNvSpPr>
          <p:nvPr>
            <p:ph idx="1"/>
          </p:nvPr>
        </p:nvSpPr>
        <p:spPr>
          <a:xfrm>
            <a:off x="429768" y="1528176"/>
            <a:ext cx="10652760" cy="4753752"/>
          </a:xfrm>
        </p:spPr>
        <p:txBody>
          <a:bodyPr>
            <a:normAutofit fontScale="92500"/>
          </a:bodyPr>
          <a:lstStyle/>
          <a:p>
            <a:r>
              <a:rPr lang="it-IT" sz="3200" dirty="0"/>
              <a:t>Il </a:t>
            </a:r>
            <a:r>
              <a:rPr lang="it-IT" sz="3200" i="1" dirty="0"/>
              <a:t>Mahāvibhāṣā</a:t>
            </a:r>
            <a:r>
              <a:rPr lang="it-IT" sz="3200" dirty="0"/>
              <a:t>, invece, tratta tutte queste come esponenti del Vibhajyavāda. </a:t>
            </a:r>
          </a:p>
          <a:p>
            <a:r>
              <a:rPr lang="it-IT" sz="3200" dirty="0"/>
              <a:t>Secondo il Maestro Yin Xun:</a:t>
            </a:r>
          </a:p>
          <a:p>
            <a:pPr lvl="1"/>
            <a:r>
              <a:rPr lang="it-IT" sz="3000" i="1" dirty="0"/>
              <a:t>«I Vibhajyavādin nel Mahāvibhāṣā erano le scuole continentali a cui in generale ci si riferiva come Vibhajyavāda e che comprendevano Mahīśāsaka, Dharmaguptaka e Kāśyapīya che erano prevalenti nella regione di Kashmira, con il Mahīśāsaka in particolare come corrente principale.»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35589373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BFD35-FB72-3A38-813B-9F779EB7D47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388EFB7-CF7D-3521-3BAF-4B9392002EE2}"/>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9FADD103-0FA9-CAAC-DB40-06B2F0D97B2B}"/>
              </a:ext>
            </a:extLst>
          </p:cNvPr>
          <p:cNvSpPr>
            <a:spLocks noGrp="1"/>
          </p:cNvSpPr>
          <p:nvPr>
            <p:ph idx="1"/>
          </p:nvPr>
        </p:nvSpPr>
        <p:spPr>
          <a:xfrm>
            <a:off x="429768" y="1528176"/>
            <a:ext cx="10652760" cy="4753752"/>
          </a:xfrm>
        </p:spPr>
        <p:txBody>
          <a:bodyPr>
            <a:normAutofit lnSpcReduction="10000"/>
          </a:bodyPr>
          <a:lstStyle/>
          <a:p>
            <a:r>
              <a:rPr lang="it-IT" sz="3200" dirty="0"/>
              <a:t>In questo senso, Vibhajyavāda e Sarvāstivāda più che come scuole vengono intese come posizioni dottrinali: i Sarvāstivādin sono quelli che sostengono la realtà dei </a:t>
            </a:r>
            <a:r>
              <a:rPr lang="it-IT" sz="3200" i="1" dirty="0"/>
              <a:t>dharma</a:t>
            </a:r>
            <a:r>
              <a:rPr lang="it-IT" sz="3200" dirty="0"/>
              <a:t> nei tre tempi (</a:t>
            </a:r>
            <a:r>
              <a:rPr lang="it-IT" sz="3200" i="1" dirty="0"/>
              <a:t>sarvāstitva</a:t>
            </a:r>
            <a:r>
              <a:rPr lang="it-IT" sz="3200" dirty="0"/>
              <a:t>), mentre i Vibhajyavādin sono quelli che sostengono la realtà del solo tempo presente, con il passato e futuro considerati come semplici </a:t>
            </a:r>
            <a:r>
              <a:rPr lang="it-IT" sz="3200" i="1" dirty="0"/>
              <a:t>prajñapti</a:t>
            </a:r>
            <a:r>
              <a:rPr lang="it-IT" sz="3200" dirty="0"/>
              <a:t>, costruzioni concettuali.</a:t>
            </a:r>
            <a:endParaRPr lang="it-IT" sz="3000" i="1" dirty="0"/>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43200761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A866F-22AC-25D6-967E-0F4A87CF1B6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90EF524-E2AF-60C3-780B-71F08AE757A9}"/>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7FBA0427-19A8-7597-1E64-4EF79A64081B}"/>
              </a:ext>
            </a:extLst>
          </p:cNvPr>
          <p:cNvSpPr>
            <a:spLocks noGrp="1"/>
          </p:cNvSpPr>
          <p:nvPr>
            <p:ph idx="1"/>
          </p:nvPr>
        </p:nvSpPr>
        <p:spPr>
          <a:xfrm>
            <a:off x="429768" y="1528176"/>
            <a:ext cx="10652760" cy="4753752"/>
          </a:xfrm>
        </p:spPr>
        <p:txBody>
          <a:bodyPr>
            <a:normAutofit fontScale="85000" lnSpcReduction="10000"/>
          </a:bodyPr>
          <a:lstStyle/>
          <a:p>
            <a:r>
              <a:rPr lang="it-IT" sz="3200" dirty="0"/>
              <a:t>In questo senso, come classificare i Sautrāntika che ritengono che solo il tempo presente sia reale? Essi non formarono mai una scuola separata con un proprio canone ed i monaci che sostenevano questa posizione dottrinale prendevano l’ordinazione secondo il Sarvāstivāda Vinaya il che significa che appartenevano al Sarvāstivāda Nikāya. </a:t>
            </a:r>
          </a:p>
          <a:p>
            <a:r>
              <a:rPr lang="it-IT" sz="3200" dirty="0"/>
              <a:t>Per convenienza nella lista che segue sono posizionati come discendenti dei Dārṣṭāntika, a loro volta una branca dei Sarvāstivādin. </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04174643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D93C8-4DE4-4C91-6055-EB577FC0A7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7323223-E45F-CFE0-70E1-83916E46E102}"/>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635D78BD-2A30-BEAF-41A8-853C359E6133}"/>
              </a:ext>
            </a:extLst>
          </p:cNvPr>
          <p:cNvSpPr>
            <a:spLocks noGrp="1"/>
          </p:cNvSpPr>
          <p:nvPr>
            <p:ph idx="1"/>
          </p:nvPr>
        </p:nvSpPr>
        <p:spPr>
          <a:xfrm>
            <a:off x="429768" y="1528176"/>
            <a:ext cx="10652760" cy="4753752"/>
          </a:xfrm>
        </p:spPr>
        <p:txBody>
          <a:bodyPr>
            <a:normAutofit fontScale="92500"/>
          </a:bodyPr>
          <a:lstStyle/>
          <a:p>
            <a:r>
              <a:rPr lang="it-IT" sz="3200" dirty="0"/>
              <a:t>Un altro problema di difficile soluzione è la relazione tra D</a:t>
            </a:r>
            <a:r>
              <a:rPr lang="it-IT" sz="3200" dirty="0">
                <a:latin typeface="Times New Roman" panose="02020603050405020304" pitchFamily="18" charset="0"/>
                <a:cs typeface="Times New Roman" panose="02020603050405020304" pitchFamily="18" charset="0"/>
              </a:rPr>
              <a:t>ā</a:t>
            </a:r>
            <a:r>
              <a:rPr lang="it-IT" sz="3200" dirty="0"/>
              <a:t>r</a:t>
            </a:r>
            <a:r>
              <a:rPr lang="it-IT" sz="3200" dirty="0">
                <a:latin typeface="Times New Roman" panose="02020603050405020304" pitchFamily="18" charset="0"/>
                <a:cs typeface="Times New Roman" panose="02020603050405020304" pitchFamily="18" charset="0"/>
              </a:rPr>
              <a:t>ṣṭā</a:t>
            </a:r>
            <a:r>
              <a:rPr lang="it-IT" sz="3200" dirty="0"/>
              <a:t>ntika e Sautrāntika. </a:t>
            </a:r>
          </a:p>
          <a:p>
            <a:r>
              <a:rPr lang="it-IT" sz="3200" dirty="0"/>
              <a:t>Si può in generale dire che i Sautrāntika derivino dai Dārṣṭāntika. </a:t>
            </a:r>
          </a:p>
          <a:p>
            <a:r>
              <a:rPr lang="it-IT" sz="3200" dirty="0"/>
              <a:t>Alcuni autori arrivano al punto da ritenere i due termini sinonimi, ma questo è contestato da Bhikkhu Dhammajoti che dimostra con dovizia di particolari che la relazione tra queste due scuole è più complessa di quel che si pensa.</a:t>
            </a:r>
            <a:endParaRPr lang="it-IT" sz="3000" dirty="0"/>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304697268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B021D-5F32-C640-D405-9B61A46EBC9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6A639DD-0E71-485A-28EB-B57F3A55A702}"/>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8D715623-434B-34FB-7609-48A425086F55}"/>
              </a:ext>
            </a:extLst>
          </p:cNvPr>
          <p:cNvSpPr>
            <a:spLocks noGrp="1"/>
          </p:cNvSpPr>
          <p:nvPr>
            <p:ph idx="1"/>
          </p:nvPr>
        </p:nvSpPr>
        <p:spPr>
          <a:xfrm>
            <a:off x="429768" y="1528176"/>
            <a:ext cx="10652760" cy="4753752"/>
          </a:xfrm>
        </p:spPr>
        <p:txBody>
          <a:bodyPr>
            <a:normAutofit/>
          </a:bodyPr>
          <a:lstStyle/>
          <a:p>
            <a:r>
              <a:rPr lang="it-IT" sz="3200" dirty="0"/>
              <a:t>E’ possibile che ci fossero Dārṣṭāntika che sostenevano </a:t>
            </a:r>
            <a:r>
              <a:rPr lang="it-IT" sz="3200" i="1" dirty="0"/>
              <a:t>sarvāstitva</a:t>
            </a:r>
            <a:r>
              <a:rPr lang="it-IT" sz="3200" dirty="0"/>
              <a:t> – la realtà dei </a:t>
            </a:r>
            <a:r>
              <a:rPr lang="it-IT" sz="3200" i="1" dirty="0"/>
              <a:t>dharma</a:t>
            </a:r>
            <a:r>
              <a:rPr lang="it-IT" sz="3200" dirty="0"/>
              <a:t> nei tre tempi – e Dārṣṭāntika che erano invece Vibhajyavādin. </a:t>
            </a:r>
          </a:p>
          <a:p>
            <a:r>
              <a:rPr lang="it-IT" sz="3200" dirty="0"/>
              <a:t>Nella lista che segue, comunque, i Dārṣṭāntika sono indicati come una sotto-scuola del Sarvāstivāda.</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39701409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289C7-175C-6212-9874-77D4ECC1230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35C6DE5-18C7-33DF-CF4A-70B28A63D6F3}"/>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16476D9B-61C4-23FC-B0D3-51D5EF359992}"/>
              </a:ext>
            </a:extLst>
          </p:cNvPr>
          <p:cNvSpPr>
            <a:spLocks noGrp="1"/>
          </p:cNvSpPr>
          <p:nvPr>
            <p:ph idx="1"/>
          </p:nvPr>
        </p:nvSpPr>
        <p:spPr>
          <a:xfrm>
            <a:off x="429768" y="1528176"/>
            <a:ext cx="10652760" cy="4753752"/>
          </a:xfrm>
        </p:spPr>
        <p:txBody>
          <a:bodyPr>
            <a:normAutofit fontScale="92500" lnSpcReduction="10000"/>
          </a:bodyPr>
          <a:lstStyle/>
          <a:p>
            <a:r>
              <a:rPr lang="it-IT" sz="3200" dirty="0"/>
              <a:t>Un terzo problema riguarda la scuola Mūlasarvāstivāda, importante se non altro perché il suo Vinaya è il più esteso in assoluto ed è ancora utilizzato nel Buddhismo Tibetano.</a:t>
            </a:r>
          </a:p>
          <a:p>
            <a:r>
              <a:rPr lang="it-IT" sz="3200" dirty="0"/>
              <a:t>Purtroppo di questa scuola non si sa niente di certo. Bhikkhu </a:t>
            </a:r>
            <a:r>
              <a:rPr lang="it-IT" sz="3200" dirty="0" err="1"/>
              <a:t>Sujato</a:t>
            </a:r>
            <a:r>
              <a:rPr lang="it-IT" sz="3200" dirty="0"/>
              <a:t> considera come più probabile l’ipotesi di </a:t>
            </a:r>
            <a:r>
              <a:rPr lang="it-IT" sz="3200" dirty="0" err="1"/>
              <a:t>Frauwallner</a:t>
            </a:r>
            <a:r>
              <a:rPr lang="it-IT" sz="3200" dirty="0"/>
              <a:t> secondo cui il Mūlasarvāstivāda era uno scuola antica basata a Mathura senza connessioni con la scuola Sarvāstivāda del Kashmir.</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87979162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405A6-683A-C22D-32FC-5748F3A542F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8F8904-BCFF-72F5-59C5-F9430195DA29}"/>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D1C7B210-5335-873B-6CDB-FF8701502F5C}"/>
              </a:ext>
            </a:extLst>
          </p:cNvPr>
          <p:cNvSpPr>
            <a:spLocks noGrp="1"/>
          </p:cNvSpPr>
          <p:nvPr>
            <p:ph idx="1"/>
          </p:nvPr>
        </p:nvSpPr>
        <p:spPr>
          <a:xfrm>
            <a:off x="429768" y="1528176"/>
            <a:ext cx="10652760" cy="4753752"/>
          </a:xfrm>
        </p:spPr>
        <p:txBody>
          <a:bodyPr>
            <a:normAutofit lnSpcReduction="10000"/>
          </a:bodyPr>
          <a:lstStyle/>
          <a:p>
            <a:r>
              <a:rPr lang="it-IT" sz="3200" dirty="0"/>
              <a:t>Stando a </a:t>
            </a:r>
            <a:r>
              <a:rPr lang="it-IT" sz="3200" dirty="0" err="1"/>
              <a:t>Sujato</a:t>
            </a:r>
            <a:r>
              <a:rPr lang="it-IT" sz="3200" dirty="0"/>
              <a:t>, è possibile che a Mathura ci sia stata continuativamente una comunità abbastanza isolata di monaci che si è evoluta in maniera indipendente dalle altre.</a:t>
            </a:r>
          </a:p>
          <a:p>
            <a:r>
              <a:rPr lang="it-IT" sz="3200" dirty="0"/>
              <a:t>Alcuni monaci di questa comunità parteciparono al secondo concilio, in particolare </a:t>
            </a:r>
            <a:r>
              <a:rPr lang="it-IT" sz="3200" dirty="0" err="1">
                <a:latin typeface="Times New Roman" panose="02020603050405020304" pitchFamily="18" charset="0"/>
                <a:cs typeface="Times New Roman" panose="02020603050405020304" pitchFamily="18" charset="0"/>
              </a:rPr>
              <a:t>Śāṇ</a:t>
            </a:r>
            <a:r>
              <a:rPr lang="it-IT" sz="3200" dirty="0" err="1"/>
              <a:t>av</a:t>
            </a:r>
            <a:r>
              <a:rPr lang="it-IT" sz="3200" dirty="0" err="1">
                <a:latin typeface="Times New Roman" panose="02020603050405020304" pitchFamily="18" charset="0"/>
                <a:cs typeface="Times New Roman" panose="02020603050405020304" pitchFamily="18" charset="0"/>
              </a:rPr>
              <a:t>ā</a:t>
            </a:r>
            <a:r>
              <a:rPr lang="it-IT" sz="3200" dirty="0" err="1"/>
              <a:t>sin</a:t>
            </a:r>
            <a:r>
              <a:rPr lang="it-IT" sz="3200" dirty="0"/>
              <a:t>, il precettore di </a:t>
            </a:r>
            <a:r>
              <a:rPr lang="it-IT" sz="3200" dirty="0" err="1"/>
              <a:t>Upagupta</a:t>
            </a:r>
            <a:r>
              <a:rPr lang="it-IT" sz="3200" dirty="0"/>
              <a:t>, che viveva su una montagna di nome </a:t>
            </a:r>
            <a:r>
              <a:rPr lang="it-IT" sz="3200" dirty="0" err="1"/>
              <a:t>Ahoga</a:t>
            </a:r>
            <a:r>
              <a:rPr lang="it-IT" sz="3200" dirty="0" err="1">
                <a:latin typeface="Times New Roman" panose="02020603050405020304" pitchFamily="18" charset="0"/>
                <a:cs typeface="Times New Roman" panose="02020603050405020304" pitchFamily="18" charset="0"/>
              </a:rPr>
              <a:t>ṅ</a:t>
            </a:r>
            <a:r>
              <a:rPr lang="it-IT" sz="3200" dirty="0" err="1"/>
              <a:t>ga</a:t>
            </a:r>
            <a:r>
              <a:rPr lang="it-IT" sz="3200" dirty="0"/>
              <a:t>.</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29784043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BFE08-A265-3FB9-E9F7-B27A7776BFD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B3499A7-19EF-A9E0-2F67-D9ECF165434F}"/>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DECE0836-D6FC-6ECF-30B2-D0F21A426A8D}"/>
              </a:ext>
            </a:extLst>
          </p:cNvPr>
          <p:cNvSpPr>
            <a:spLocks noGrp="1"/>
          </p:cNvSpPr>
          <p:nvPr>
            <p:ph idx="1"/>
          </p:nvPr>
        </p:nvSpPr>
        <p:spPr>
          <a:xfrm>
            <a:off x="429768" y="1528176"/>
            <a:ext cx="10652760" cy="4753752"/>
          </a:xfrm>
        </p:spPr>
        <p:txBody>
          <a:bodyPr>
            <a:normAutofit/>
          </a:bodyPr>
          <a:lstStyle/>
          <a:p>
            <a:r>
              <a:rPr lang="it-IT" sz="3200" dirty="0"/>
              <a:t>Dopo il secondo concilio, non sembra ci siano altri riferimenti alla comunità di Mathura, che quindi non partecipò agli eventi del terzo concilio e alle dispute ad esso correlate.</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26564994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5401F-3DFD-A90C-948C-A1B9E02ED31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AB3AC91-EBE0-A603-FE93-D9086468FC24}"/>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C51287BC-62AC-F763-A5C6-49C3DAA8868D}"/>
              </a:ext>
            </a:extLst>
          </p:cNvPr>
          <p:cNvSpPr>
            <a:spLocks noGrp="1"/>
          </p:cNvSpPr>
          <p:nvPr>
            <p:ph idx="1"/>
          </p:nvPr>
        </p:nvSpPr>
        <p:spPr>
          <a:xfrm>
            <a:off x="429768" y="1528176"/>
            <a:ext cx="10652760" cy="4753752"/>
          </a:xfrm>
        </p:spPr>
        <p:txBody>
          <a:bodyPr>
            <a:normAutofit/>
          </a:bodyPr>
          <a:lstStyle/>
          <a:p>
            <a:r>
              <a:rPr lang="it-IT" sz="3200" dirty="0"/>
              <a:t>Sembra che lo stesso Moggaliputtatissa si sia ritirato a Mathura per un certo periodo per praticare meditazione presso la montagna </a:t>
            </a:r>
            <a:r>
              <a:rPr lang="it-IT" sz="3200" dirty="0" err="1"/>
              <a:t>Ahoga</a:t>
            </a:r>
            <a:r>
              <a:rPr lang="it-IT" sz="3200" dirty="0" err="1">
                <a:latin typeface="Times New Roman" panose="02020603050405020304" pitchFamily="18" charset="0"/>
                <a:cs typeface="Times New Roman" panose="02020603050405020304" pitchFamily="18" charset="0"/>
              </a:rPr>
              <a:t>ṅ</a:t>
            </a:r>
            <a:r>
              <a:rPr lang="it-IT" sz="3200" dirty="0" err="1"/>
              <a:t>ga</a:t>
            </a:r>
            <a:r>
              <a:rPr lang="it-IT" sz="3200" dirty="0"/>
              <a:t>, quindi </a:t>
            </a:r>
            <a:r>
              <a:rPr lang="it-IT" sz="3200" dirty="0" err="1"/>
              <a:t>Sujato</a:t>
            </a:r>
            <a:r>
              <a:rPr lang="it-IT" sz="3200" dirty="0"/>
              <a:t> conclude che questa scuola non doveva essere considerata scismatica da coloro che organizzarono il Terzo Concilio, e quindi può essere considerata appartenente alla grande famiglia del Vibhajyavāda. </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2081909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72285-4B17-C45C-5B08-BB960815985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4EE7035-4418-8C4A-B618-D830BDE34577}"/>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74C4CA0C-6811-2F6B-EAD5-05E28FC1C9F1}"/>
              </a:ext>
            </a:extLst>
          </p:cNvPr>
          <p:cNvSpPr>
            <a:spLocks noGrp="1"/>
          </p:cNvSpPr>
          <p:nvPr>
            <p:ph idx="1"/>
          </p:nvPr>
        </p:nvSpPr>
        <p:spPr>
          <a:xfrm>
            <a:off x="429768" y="1528176"/>
            <a:ext cx="10652760" cy="4753752"/>
          </a:xfrm>
        </p:spPr>
        <p:txBody>
          <a:bodyPr>
            <a:normAutofit fontScale="92500" lnSpcReduction="20000"/>
          </a:bodyPr>
          <a:lstStyle/>
          <a:p>
            <a:r>
              <a:rPr lang="it-IT" sz="3200" dirty="0"/>
              <a:t>Esistono comunque altre ipotesi, una di queste vede Sarvāstivāda e Mūlasarvāstivāda come sostanzialmente la stessa cosa.</a:t>
            </a:r>
          </a:p>
          <a:p>
            <a:r>
              <a:rPr lang="it-IT" sz="3200" dirty="0"/>
              <a:t>Nella lista che segue ho posto questa scuola all’interno del Vibhajyavāda seguendo l’ipotesi di </a:t>
            </a:r>
            <a:r>
              <a:rPr lang="it-IT" sz="3200" dirty="0" err="1"/>
              <a:t>Sujato</a:t>
            </a:r>
            <a:r>
              <a:rPr lang="it-IT" sz="3200" dirty="0"/>
              <a:t>.</a:t>
            </a:r>
          </a:p>
          <a:p>
            <a:r>
              <a:rPr lang="it-IT" sz="3200" dirty="0"/>
              <a:t>Se questa ipotesi è sbagliata, è possibile che questa scuola debba essere posta nella famiglia del Sarvāstivāda. </a:t>
            </a:r>
          </a:p>
          <a:p>
            <a:pPr marL="0" indent="0">
              <a:buNone/>
            </a:pPr>
            <a:r>
              <a:rPr lang="it-IT" sz="3200" dirty="0"/>
              <a:t> </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6051610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B0E90AEB-7742-9C2E-8FF2-6330BC11962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a:stretch/>
        </p:blipFill>
        <p:spPr>
          <a:xfrm>
            <a:off x="0" y="0"/>
            <a:ext cx="12191999" cy="6867801"/>
          </a:xfrm>
          <a:noFill/>
        </p:spPr>
      </p:pic>
    </p:spTree>
    <p:extLst>
      <p:ext uri="{BB962C8B-B14F-4D97-AF65-F5344CB8AC3E}">
        <p14:creationId xmlns:p14="http://schemas.microsoft.com/office/powerpoint/2010/main" val="359090511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7956E-3A22-D4AE-9B0C-3351C32786F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0B965E0-C83A-854C-4024-7CF8E883F231}"/>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A3BDC47F-8761-D9EB-D6DA-9A3B3BFA70A4}"/>
              </a:ext>
            </a:extLst>
          </p:cNvPr>
          <p:cNvSpPr>
            <a:spLocks noGrp="1"/>
          </p:cNvSpPr>
          <p:nvPr>
            <p:ph idx="1"/>
          </p:nvPr>
        </p:nvSpPr>
        <p:spPr>
          <a:xfrm>
            <a:off x="429768" y="1528176"/>
            <a:ext cx="10652760" cy="4753752"/>
          </a:xfrm>
        </p:spPr>
        <p:txBody>
          <a:bodyPr>
            <a:normAutofit lnSpcReduction="10000"/>
          </a:bodyPr>
          <a:lstStyle/>
          <a:p>
            <a:r>
              <a:rPr lang="it-IT" sz="3200" dirty="0"/>
              <a:t>E’ interessante vedere il contrasto nella descrizione delle altre scuole da parte del </a:t>
            </a:r>
            <a:r>
              <a:rPr lang="it-IT" sz="3200" i="1" dirty="0"/>
              <a:t>Dīpavaṃsa</a:t>
            </a:r>
            <a:r>
              <a:rPr lang="it-IT" sz="3200" dirty="0"/>
              <a:t>, prodotto da monaci e monache del </a:t>
            </a:r>
            <a:r>
              <a:rPr lang="it-IT" sz="3200" dirty="0" err="1"/>
              <a:t>Mahāvih</a:t>
            </a:r>
            <a:r>
              <a:rPr lang="it-IT" sz="3200" dirty="0" err="1">
                <a:latin typeface="Times New Roman" panose="02020603050405020304" pitchFamily="18" charset="0"/>
                <a:cs typeface="Times New Roman" panose="02020603050405020304" pitchFamily="18" charset="0"/>
              </a:rPr>
              <a:t>ā</a:t>
            </a:r>
            <a:r>
              <a:rPr lang="it-IT" sz="3200" dirty="0" err="1"/>
              <a:t>ra</a:t>
            </a:r>
            <a:r>
              <a:rPr lang="it-IT" sz="3200" dirty="0"/>
              <a:t> di Anuradhapura, e quella contenuta invece nel </a:t>
            </a:r>
            <a:r>
              <a:rPr lang="it-IT" sz="3200" i="1" dirty="0"/>
              <a:t>Śāriputraparipṛcchā</a:t>
            </a:r>
            <a:r>
              <a:rPr lang="it-IT" sz="3200" dirty="0"/>
              <a:t> appartenente ai Mahāsāṅghika.</a:t>
            </a:r>
          </a:p>
          <a:p>
            <a:r>
              <a:rPr lang="it-IT" sz="3200" dirty="0"/>
              <a:t>Vediamo come il </a:t>
            </a:r>
            <a:r>
              <a:rPr lang="it-IT" sz="3200" i="1" dirty="0"/>
              <a:t>Dīpavaṃsa</a:t>
            </a:r>
            <a:r>
              <a:rPr lang="it-IT" sz="3200" dirty="0"/>
              <a:t> denigra tutte le altre scuole in toto, mentre il </a:t>
            </a:r>
            <a:r>
              <a:rPr lang="it-IT" sz="3200" i="1" dirty="0"/>
              <a:t>Śāriputraparipṛcchā</a:t>
            </a:r>
            <a:r>
              <a:rPr lang="it-IT" sz="3200" dirty="0"/>
              <a:t> tende a metterne in luce i lati positivi.</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52844312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CA62C-996B-8323-A41F-220FF2E7FC3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3D5E635-DD5A-74BA-18FB-9B02B8E0A09E}"/>
              </a:ext>
            </a:extLst>
          </p:cNvPr>
          <p:cNvSpPr>
            <a:spLocks noGrp="1"/>
          </p:cNvSpPr>
          <p:nvPr>
            <p:ph type="title"/>
          </p:nvPr>
        </p:nvSpPr>
        <p:spPr/>
        <p:txBody>
          <a:bodyPr/>
          <a:lstStyle/>
          <a:p>
            <a:r>
              <a:rPr lang="it-IT" dirty="0"/>
              <a:t>Dīpavaṃsa</a:t>
            </a:r>
            <a:endParaRPr lang="en-GB" dirty="0"/>
          </a:p>
        </p:txBody>
      </p:sp>
      <p:sp>
        <p:nvSpPr>
          <p:cNvPr id="3" name="Segnaposto contenuto 2">
            <a:extLst>
              <a:ext uri="{FF2B5EF4-FFF2-40B4-BE49-F238E27FC236}">
                <a16:creationId xmlns:a16="http://schemas.microsoft.com/office/drawing/2014/main" id="{867FAF7B-8486-5101-7E74-608F988E051E}"/>
              </a:ext>
            </a:extLst>
          </p:cNvPr>
          <p:cNvSpPr>
            <a:spLocks noGrp="1"/>
          </p:cNvSpPr>
          <p:nvPr>
            <p:ph idx="1"/>
          </p:nvPr>
        </p:nvSpPr>
        <p:spPr>
          <a:xfrm>
            <a:off x="429768" y="1528176"/>
            <a:ext cx="10652760" cy="4753752"/>
          </a:xfrm>
        </p:spPr>
        <p:txBody>
          <a:bodyPr>
            <a:normAutofit fontScale="92500" lnSpcReduction="20000"/>
          </a:bodyPr>
          <a:lstStyle/>
          <a:p>
            <a:pPr lvl="1">
              <a:spcBef>
                <a:spcPts val="0"/>
              </a:spcBef>
            </a:pPr>
            <a:r>
              <a:rPr lang="it-IT" sz="3000" i="1" dirty="0"/>
              <a:t>Queste 17 sette sono scismatiche,</a:t>
            </a:r>
          </a:p>
          <a:p>
            <a:pPr lvl="1">
              <a:spcBef>
                <a:spcPts val="0"/>
              </a:spcBef>
            </a:pPr>
            <a:r>
              <a:rPr lang="it-IT" sz="3000" i="1" dirty="0"/>
              <a:t>Solo una è non scismatica.</a:t>
            </a:r>
          </a:p>
          <a:p>
            <a:pPr lvl="1">
              <a:spcBef>
                <a:spcPts val="0"/>
              </a:spcBef>
            </a:pPr>
            <a:r>
              <a:rPr lang="it-IT" sz="3000" i="1" dirty="0"/>
              <a:t>Con la setta non scismatica </a:t>
            </a:r>
          </a:p>
          <a:p>
            <a:pPr lvl="1">
              <a:spcBef>
                <a:spcPts val="0"/>
              </a:spcBef>
            </a:pPr>
            <a:r>
              <a:rPr lang="it-IT" sz="3000" i="1" dirty="0"/>
              <a:t>Sono 18 in tutto.</a:t>
            </a:r>
          </a:p>
          <a:p>
            <a:pPr lvl="1">
              <a:spcBef>
                <a:spcPts val="0"/>
              </a:spcBef>
            </a:pPr>
            <a:r>
              <a:rPr lang="it-IT" sz="3000" i="1" dirty="0"/>
              <a:t>Come un grande albero </a:t>
            </a:r>
            <a:r>
              <a:rPr lang="it-IT" sz="3000" i="1" dirty="0" err="1"/>
              <a:t>banyan</a:t>
            </a:r>
            <a:r>
              <a:rPr lang="it-IT" sz="3000" i="1" dirty="0"/>
              <a:t>,</a:t>
            </a:r>
          </a:p>
          <a:p>
            <a:pPr lvl="1">
              <a:spcBef>
                <a:spcPts val="0"/>
              </a:spcBef>
            </a:pPr>
            <a:r>
              <a:rPr lang="it-IT" sz="3000" i="1" dirty="0"/>
              <a:t>Il Theravada è supremo,</a:t>
            </a:r>
          </a:p>
          <a:p>
            <a:pPr lvl="1">
              <a:spcBef>
                <a:spcPts val="0"/>
              </a:spcBef>
            </a:pPr>
            <a:r>
              <a:rPr lang="it-IT" sz="3000" i="1" dirty="0"/>
              <a:t>La dottrina del Conquistatore,</a:t>
            </a:r>
          </a:p>
          <a:p>
            <a:pPr lvl="1">
              <a:spcBef>
                <a:spcPts val="0"/>
              </a:spcBef>
            </a:pPr>
            <a:r>
              <a:rPr lang="it-IT" sz="3000" i="1" dirty="0"/>
              <a:t>Completa, senza difetto né eccesso.</a:t>
            </a:r>
          </a:p>
          <a:p>
            <a:pPr lvl="1">
              <a:spcBef>
                <a:spcPts val="0"/>
              </a:spcBef>
            </a:pPr>
            <a:r>
              <a:rPr lang="it-IT" sz="3000" i="1" dirty="0"/>
              <a:t>Tutte le altre diciassette sono sorte</a:t>
            </a:r>
          </a:p>
          <a:p>
            <a:pPr lvl="1">
              <a:spcBef>
                <a:spcPts val="0"/>
              </a:spcBef>
            </a:pPr>
            <a:r>
              <a:rPr lang="it-IT" sz="3000" i="1" dirty="0"/>
              <a:t>Come spine sull’albero.</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7402233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FAFE-5613-B066-A120-56B149B845E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0F1E9B8-303E-FC8E-2812-6FCA9C497EA9}"/>
              </a:ext>
            </a:extLst>
          </p:cNvPr>
          <p:cNvSpPr>
            <a:spLocks noGrp="1"/>
          </p:cNvSpPr>
          <p:nvPr>
            <p:ph type="title"/>
          </p:nvPr>
        </p:nvSpPr>
        <p:spPr/>
        <p:txBody>
          <a:bodyPr/>
          <a:lstStyle/>
          <a:p>
            <a:r>
              <a:rPr lang="it-IT" dirty="0"/>
              <a:t>Śāriputraparipṛcchā</a:t>
            </a:r>
            <a:endParaRPr lang="en-GB" dirty="0"/>
          </a:p>
        </p:txBody>
      </p:sp>
      <p:sp>
        <p:nvSpPr>
          <p:cNvPr id="3" name="Segnaposto contenuto 2">
            <a:extLst>
              <a:ext uri="{FF2B5EF4-FFF2-40B4-BE49-F238E27FC236}">
                <a16:creationId xmlns:a16="http://schemas.microsoft.com/office/drawing/2014/main" id="{4E226C22-BCBF-A98C-F371-560A8D3EFD1C}"/>
              </a:ext>
            </a:extLst>
          </p:cNvPr>
          <p:cNvSpPr>
            <a:spLocks noGrp="1"/>
          </p:cNvSpPr>
          <p:nvPr>
            <p:ph idx="1"/>
          </p:nvPr>
        </p:nvSpPr>
        <p:spPr>
          <a:xfrm>
            <a:off x="429768" y="1528176"/>
            <a:ext cx="10652760" cy="4753752"/>
          </a:xfrm>
        </p:spPr>
        <p:txBody>
          <a:bodyPr>
            <a:normAutofit fontScale="85000" lnSpcReduction="10000"/>
          </a:bodyPr>
          <a:lstStyle/>
          <a:p>
            <a:r>
              <a:rPr lang="it-IT" sz="3200" dirty="0"/>
              <a:t>«Tutte queste numerose scuole circoleranno per lungo tempo, e i loro insegnamenti saranno a volte corretti a volte incorretti. Solo cinque scuole manterranno l’insegnamento dei fondatori e si distinguono dagli abiti:</a:t>
            </a:r>
          </a:p>
          <a:p>
            <a:r>
              <a:rPr lang="it-IT" sz="3200" dirty="0"/>
              <a:t>«I Mahāsāṅghika studiano con solerzia tutti i </a:t>
            </a:r>
            <a:r>
              <a:rPr lang="it-IT" sz="3200" i="1" dirty="0"/>
              <a:t>sūtra</a:t>
            </a:r>
            <a:r>
              <a:rPr lang="it-IT" sz="3200" dirty="0"/>
              <a:t> e proclamano il retto significato; dimorano al centro, vestono una veste gialla.</a:t>
            </a:r>
          </a:p>
          <a:p>
            <a:r>
              <a:rPr lang="it-IT" sz="3200" dirty="0"/>
              <a:t>«l Dharmaguptaka penetrano profondamento il principio e guidano e beneficano (gli esseri senzienti). Essi si esprimono in modo eccellente; vestono una veste rossa.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424607258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16758-1786-C979-9441-3860AD4ADCB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E710887-50D9-93C2-7B95-665A18A4FFF2}"/>
              </a:ext>
            </a:extLst>
          </p:cNvPr>
          <p:cNvSpPr>
            <a:spLocks noGrp="1"/>
          </p:cNvSpPr>
          <p:nvPr>
            <p:ph type="title"/>
          </p:nvPr>
        </p:nvSpPr>
        <p:spPr/>
        <p:txBody>
          <a:bodyPr/>
          <a:lstStyle/>
          <a:p>
            <a:r>
              <a:rPr lang="it-IT" dirty="0"/>
              <a:t>Śāriputraparipṛcchā</a:t>
            </a:r>
            <a:endParaRPr lang="en-GB" dirty="0"/>
          </a:p>
        </p:txBody>
      </p:sp>
      <p:sp>
        <p:nvSpPr>
          <p:cNvPr id="3" name="Segnaposto contenuto 2">
            <a:extLst>
              <a:ext uri="{FF2B5EF4-FFF2-40B4-BE49-F238E27FC236}">
                <a16:creationId xmlns:a16="http://schemas.microsoft.com/office/drawing/2014/main" id="{4090715E-452B-73F0-6C24-2F740D0FB2DD}"/>
              </a:ext>
            </a:extLst>
          </p:cNvPr>
          <p:cNvSpPr>
            <a:spLocks noGrp="1"/>
          </p:cNvSpPr>
          <p:nvPr>
            <p:ph idx="1"/>
          </p:nvPr>
        </p:nvSpPr>
        <p:spPr>
          <a:xfrm>
            <a:off x="429768" y="1528176"/>
            <a:ext cx="10652760" cy="4753752"/>
          </a:xfrm>
        </p:spPr>
        <p:txBody>
          <a:bodyPr>
            <a:normAutofit lnSpcReduction="10000"/>
          </a:bodyPr>
          <a:lstStyle/>
          <a:p>
            <a:r>
              <a:rPr lang="it-IT" sz="3200" dirty="0"/>
              <a:t>«I Sarvāstivādin hanno vasta conoscenza e pronta comprensione, per mezzo della guida del Dharma; vestono una veste nera.</a:t>
            </a:r>
          </a:p>
          <a:p>
            <a:r>
              <a:rPr lang="it-IT" sz="3200" dirty="0"/>
              <a:t>«I Kāśyapīya con grande solerzia e coraggio accolgono tutti gli esseri senzienti; vestono una veste color magnolia.</a:t>
            </a:r>
          </a:p>
          <a:p>
            <a:r>
              <a:rPr lang="it-IT" sz="3200" dirty="0"/>
              <a:t>«I Mahīśāsaka praticano la meditazione e conseguono facilmente profondi stati; vestono una veste blu.»</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37358175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C9CE6-8577-F0EC-BD1C-894B0B30B64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74B7B42-7F32-7625-1CA3-DA3A0CA5057D}"/>
              </a:ext>
            </a:extLst>
          </p:cNvPr>
          <p:cNvSpPr>
            <a:spLocks noGrp="1"/>
          </p:cNvSpPr>
          <p:nvPr>
            <p:ph type="title"/>
          </p:nvPr>
        </p:nvSpPr>
        <p:spPr/>
        <p:txBody>
          <a:bodyPr/>
          <a:lstStyle/>
          <a:p>
            <a:r>
              <a:rPr lang="it-IT" dirty="0"/>
              <a:t>Śāriputraparipṛcchā</a:t>
            </a:r>
            <a:endParaRPr lang="en-GB" dirty="0"/>
          </a:p>
        </p:txBody>
      </p:sp>
      <p:sp>
        <p:nvSpPr>
          <p:cNvPr id="3" name="Segnaposto contenuto 2">
            <a:extLst>
              <a:ext uri="{FF2B5EF4-FFF2-40B4-BE49-F238E27FC236}">
                <a16:creationId xmlns:a16="http://schemas.microsoft.com/office/drawing/2014/main" id="{ED1126C4-4F4F-A4F0-1543-505DF5867FA7}"/>
              </a:ext>
            </a:extLst>
          </p:cNvPr>
          <p:cNvSpPr>
            <a:spLocks noGrp="1"/>
          </p:cNvSpPr>
          <p:nvPr>
            <p:ph idx="1"/>
          </p:nvPr>
        </p:nvSpPr>
        <p:spPr>
          <a:xfrm>
            <a:off x="429768" y="1528176"/>
            <a:ext cx="10652760" cy="4753752"/>
          </a:xfrm>
        </p:spPr>
        <p:txBody>
          <a:bodyPr>
            <a:normAutofit/>
          </a:bodyPr>
          <a:lstStyle/>
          <a:p>
            <a:r>
              <a:rPr lang="it-IT" sz="3200" dirty="0"/>
              <a:t>Chi desiderasse approfondire la questione può consultare questi testi:</a:t>
            </a:r>
          </a:p>
          <a:p>
            <a:r>
              <a:rPr lang="it-IT" sz="3200" dirty="0"/>
              <a:t>Bhikkhu </a:t>
            </a:r>
            <a:r>
              <a:rPr lang="it-IT" sz="3200" dirty="0" err="1"/>
              <a:t>Sujato</a:t>
            </a:r>
            <a:r>
              <a:rPr lang="it-IT" sz="3200" dirty="0"/>
              <a:t>, </a:t>
            </a:r>
            <a:r>
              <a:rPr lang="it-IT" sz="3200" i="1" dirty="0" err="1"/>
              <a:t>Sects</a:t>
            </a:r>
            <a:r>
              <a:rPr lang="it-IT" sz="3200" i="1" dirty="0"/>
              <a:t> and </a:t>
            </a:r>
            <a:r>
              <a:rPr lang="it-IT" sz="3200" i="1" dirty="0" err="1"/>
              <a:t>sectarianism</a:t>
            </a:r>
            <a:endParaRPr lang="it-IT" sz="3200" i="1" dirty="0"/>
          </a:p>
          <a:p>
            <a:r>
              <a:rPr lang="it-IT" sz="3200" dirty="0"/>
              <a:t>André </a:t>
            </a:r>
            <a:r>
              <a:rPr lang="it-IT" sz="3200" dirty="0" err="1"/>
              <a:t>Bareau</a:t>
            </a:r>
            <a:r>
              <a:rPr lang="it-IT" sz="3200" dirty="0"/>
              <a:t>, </a:t>
            </a:r>
            <a:r>
              <a:rPr lang="it-IT" sz="3200" i="1" dirty="0"/>
              <a:t>The </a:t>
            </a:r>
            <a:r>
              <a:rPr lang="it-IT" sz="3200" i="1" dirty="0" err="1"/>
              <a:t>Buddhist</a:t>
            </a:r>
            <a:r>
              <a:rPr lang="it-IT" sz="3200" i="1" dirty="0"/>
              <a:t> </a:t>
            </a:r>
            <a:r>
              <a:rPr lang="it-IT" sz="3200" i="1" dirty="0" err="1"/>
              <a:t>Sects</a:t>
            </a:r>
            <a:r>
              <a:rPr lang="it-IT" sz="3200" i="1" dirty="0"/>
              <a:t> of the Lesser </a:t>
            </a:r>
            <a:r>
              <a:rPr lang="it-IT" sz="3200" i="1" dirty="0" err="1"/>
              <a:t>Vehicle</a:t>
            </a:r>
            <a:endParaRPr lang="it-IT" sz="3200" i="1" dirty="0"/>
          </a:p>
          <a:p>
            <a:r>
              <a:rPr lang="it-IT" sz="3200" dirty="0"/>
              <a:t>Etienne </a:t>
            </a:r>
            <a:r>
              <a:rPr lang="it-IT" sz="3200" dirty="0" err="1"/>
              <a:t>Lamotte</a:t>
            </a:r>
            <a:r>
              <a:rPr lang="it-IT" sz="3200" dirty="0"/>
              <a:t>, </a:t>
            </a:r>
            <a:r>
              <a:rPr lang="it-IT" sz="3200" i="1" dirty="0"/>
              <a:t>History of </a:t>
            </a:r>
            <a:r>
              <a:rPr lang="it-IT" sz="3200" i="1" dirty="0" err="1"/>
              <a:t>Indian</a:t>
            </a:r>
            <a:r>
              <a:rPr lang="it-IT" sz="3200" i="1" dirty="0"/>
              <a:t> </a:t>
            </a:r>
            <a:r>
              <a:rPr lang="it-IT" sz="3200" i="1" dirty="0" err="1"/>
              <a:t>Buddhism</a:t>
            </a:r>
            <a:r>
              <a:rPr lang="it-IT" sz="3200" i="1" dirty="0"/>
              <a:t>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307137485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894DA-BD63-6DF4-762E-F580D42387D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DEA77A4-EA7A-EF7B-DA71-7433AEF8F4F4}"/>
              </a:ext>
            </a:extLst>
          </p:cNvPr>
          <p:cNvSpPr>
            <a:spLocks noGrp="1"/>
          </p:cNvSpPr>
          <p:nvPr>
            <p:ph type="ctrTitle"/>
          </p:nvPr>
        </p:nvSpPr>
        <p:spPr>
          <a:xfrm>
            <a:off x="429768" y="493776"/>
            <a:ext cx="9678736" cy="4216010"/>
          </a:xfrm>
        </p:spPr>
        <p:txBody>
          <a:bodyPr>
            <a:normAutofit/>
          </a:bodyPr>
          <a:lstStyle/>
          <a:p>
            <a:r>
              <a:rPr lang="it-IT" dirty="0">
                <a:solidFill>
                  <a:schemeClr val="bg1"/>
                </a:solidFill>
              </a:rPr>
              <a:t>Considerazioni finali</a:t>
            </a:r>
            <a:endParaRPr lang="en-GB" dirty="0">
              <a:solidFill>
                <a:schemeClr val="bg1"/>
              </a:solidFill>
            </a:endParaRPr>
          </a:p>
        </p:txBody>
      </p:sp>
      <p:sp>
        <p:nvSpPr>
          <p:cNvPr id="4" name="Sottotitolo 3">
            <a:extLst>
              <a:ext uri="{FF2B5EF4-FFF2-40B4-BE49-F238E27FC236}">
                <a16:creationId xmlns:a16="http://schemas.microsoft.com/office/drawing/2014/main" id="{94EA2EE4-8B56-0CA9-3953-ECBA899BDE65}"/>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83983936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6F5C6-CFBC-50B6-84EA-111CA220C3A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9D07527-0AF3-2186-ECB6-B0B3487B024E}"/>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9B25BD90-0697-12F6-2DCF-6B79F645E7CA}"/>
              </a:ext>
            </a:extLst>
          </p:cNvPr>
          <p:cNvSpPr>
            <a:spLocks noGrp="1"/>
          </p:cNvSpPr>
          <p:nvPr>
            <p:ph idx="1"/>
          </p:nvPr>
        </p:nvSpPr>
        <p:spPr>
          <a:xfrm>
            <a:off x="429768" y="1528176"/>
            <a:ext cx="10652760" cy="4753752"/>
          </a:xfrm>
        </p:spPr>
        <p:txBody>
          <a:bodyPr>
            <a:normAutofit/>
          </a:bodyPr>
          <a:lstStyle/>
          <a:p>
            <a:r>
              <a:rPr lang="it-IT" sz="3200" dirty="0"/>
              <a:t>Delle scuole antiche, si può dire che tecnicamente ne siano sopravvissute tre:</a:t>
            </a:r>
          </a:p>
          <a:p>
            <a:r>
              <a:rPr lang="it-IT" sz="3200" dirty="0"/>
              <a:t>Una è la scuola Theravāda che è una scuola a tutti gli effetti, dotata del suo Sutta Piṭaka, Vinaya Piṭaka e Abhidharma Piṭaka ed erede dei Tāmraśātīya del </a:t>
            </a:r>
            <a:r>
              <a:rPr lang="it-IT" sz="3200" dirty="0" err="1"/>
              <a:t>Mah</a:t>
            </a:r>
            <a:r>
              <a:rPr lang="it-IT" sz="3200" dirty="0" err="1">
                <a:latin typeface="Times New Roman" panose="02020603050405020304" pitchFamily="18" charset="0"/>
                <a:cs typeface="Times New Roman" panose="02020603050405020304" pitchFamily="18" charset="0"/>
              </a:rPr>
              <a:t>ā</a:t>
            </a:r>
            <a:r>
              <a:rPr lang="it-IT" sz="3200" dirty="0" err="1"/>
              <a:t>vih</a:t>
            </a:r>
            <a:r>
              <a:rPr lang="it-IT" sz="3200" dirty="0" err="1">
                <a:latin typeface="Times New Roman" panose="02020603050405020304" pitchFamily="18" charset="0"/>
                <a:cs typeface="Times New Roman" panose="02020603050405020304" pitchFamily="18" charset="0"/>
              </a:rPr>
              <a:t>ā</a:t>
            </a:r>
            <a:r>
              <a:rPr lang="it-IT" sz="3200" dirty="0" err="1"/>
              <a:t>ra</a:t>
            </a:r>
            <a:r>
              <a:rPr lang="it-IT" sz="3200" dirty="0"/>
              <a:t> di Anuradhapura.</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25214029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1DAB1-1351-950C-8B2C-3CF927743C5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A9E5810-9399-8F4C-1CEA-5DF8D2CA6F26}"/>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EA3A7FC6-441B-DA57-BAE2-5CEC36AC1A13}"/>
              </a:ext>
            </a:extLst>
          </p:cNvPr>
          <p:cNvSpPr>
            <a:spLocks noGrp="1"/>
          </p:cNvSpPr>
          <p:nvPr>
            <p:ph idx="1"/>
          </p:nvPr>
        </p:nvSpPr>
        <p:spPr>
          <a:xfrm>
            <a:off x="429768" y="1528176"/>
            <a:ext cx="10652760" cy="4753752"/>
          </a:xfrm>
        </p:spPr>
        <p:txBody>
          <a:bodyPr>
            <a:normAutofit lnSpcReduction="10000"/>
          </a:bodyPr>
          <a:lstStyle/>
          <a:p>
            <a:r>
              <a:rPr lang="it-IT" sz="3200" dirty="0"/>
              <a:t>Le altre due sono sopravvissute come lignaggi monastici e sono la Dharmaguptaka e la Mūlasarvāstivāda.</a:t>
            </a:r>
          </a:p>
          <a:p>
            <a:r>
              <a:rPr lang="it-IT" sz="3200" dirty="0"/>
              <a:t>I bhikṣu e bhiksuni appartenenti alle varie correnti Mahāyāna in Cina, Corea, Taiwan, Vietnam, etc., prendono l’ordinazione secondo la procedura contenuta nel </a:t>
            </a:r>
            <a:r>
              <a:rPr lang="it-IT" sz="3200" i="1" dirty="0"/>
              <a:t>Dharmaguptaka Vinaya</a:t>
            </a:r>
            <a:r>
              <a:rPr lang="it-IT" sz="3200" dirty="0"/>
              <a:t>; fanno quindi parte del </a:t>
            </a:r>
            <a:r>
              <a:rPr lang="it-IT" sz="3200" i="1" dirty="0"/>
              <a:t>Dharmaguptaka Nikāya</a:t>
            </a:r>
            <a:r>
              <a:rPr lang="it-IT" sz="3200" dirty="0"/>
              <a:t>.</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79482688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01A0A-DA7F-D1CE-6574-3B1BAEBAD74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DE2EAA1-E240-F69C-0B1B-8C46ABFADCAE}"/>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58056E47-1ABD-0046-B085-46E795A544B8}"/>
              </a:ext>
            </a:extLst>
          </p:cNvPr>
          <p:cNvSpPr>
            <a:spLocks noGrp="1"/>
          </p:cNvSpPr>
          <p:nvPr>
            <p:ph idx="1"/>
          </p:nvPr>
        </p:nvSpPr>
        <p:spPr>
          <a:xfrm>
            <a:off x="429768" y="1528176"/>
            <a:ext cx="10652760" cy="4753752"/>
          </a:xfrm>
        </p:spPr>
        <p:txBody>
          <a:bodyPr>
            <a:normAutofit/>
          </a:bodyPr>
          <a:lstStyle/>
          <a:p>
            <a:r>
              <a:rPr lang="it-IT" sz="3200" dirty="0"/>
              <a:t>I bhikṣu delle varie scuole del Buddhismo Tibetano prendono invece l’ordinazione secondo il </a:t>
            </a:r>
            <a:r>
              <a:rPr lang="it-IT" sz="3200" i="1" dirty="0"/>
              <a:t>Mūlasarvāstivāda Vinaya</a:t>
            </a:r>
            <a:r>
              <a:rPr lang="it-IT" sz="3200" dirty="0"/>
              <a:t>; appartengono quindi a quel Nikāya.</a:t>
            </a:r>
          </a:p>
          <a:p>
            <a:r>
              <a:rPr lang="it-IT" sz="3200" dirty="0"/>
              <a:t>Parlare di «monaci Mahāyāna» è quindi tecnicamente erroneo: i monaci Mahāyāna non esistono.</a:t>
            </a:r>
          </a:p>
          <a:p>
            <a:endParaRPr lang="it-IT" sz="2800" dirty="0"/>
          </a:p>
          <a:p>
            <a:pPr marL="0" indent="0">
              <a:buNone/>
            </a:pPr>
            <a:endParaRPr lang="it-IT" sz="3200" dirty="0"/>
          </a:p>
        </p:txBody>
      </p:sp>
    </p:spTree>
    <p:extLst>
      <p:ext uri="{BB962C8B-B14F-4D97-AF65-F5344CB8AC3E}">
        <p14:creationId xmlns:p14="http://schemas.microsoft.com/office/powerpoint/2010/main" val="356400486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5B0D7-6BF3-966C-72D6-447C736EAE6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11CF851-80D1-2A6E-94D5-5E4637C87BF4}"/>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34F7C694-7FC6-E8D2-4A9E-19D303510F10}"/>
              </a:ext>
            </a:extLst>
          </p:cNvPr>
          <p:cNvSpPr>
            <a:spLocks noGrp="1"/>
          </p:cNvSpPr>
          <p:nvPr>
            <p:ph idx="1"/>
          </p:nvPr>
        </p:nvSpPr>
        <p:spPr>
          <a:xfrm>
            <a:off x="429768" y="1528176"/>
            <a:ext cx="10652760" cy="4753752"/>
          </a:xfrm>
        </p:spPr>
        <p:txBody>
          <a:bodyPr>
            <a:normAutofit/>
          </a:bodyPr>
          <a:lstStyle/>
          <a:p>
            <a:r>
              <a:rPr lang="it-IT" sz="3200" dirty="0"/>
              <a:t>Il Mahāyāna non ha mai formato una scuola; esso è semplicemente un ideale condiviso da più scuole filosofiche o devozionali.</a:t>
            </a:r>
          </a:p>
          <a:p>
            <a:r>
              <a:rPr lang="it-IT" sz="3200" dirty="0"/>
              <a:t>L’ordinazione come bhikṣu o bhikṣuṇī avviene secondo uno dei Vinaya esistenti e non ha niente a che fare con l’ideale che uno decide di seguire – arahant o bodhisattva – e con la pratica che decide di fare. </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39093556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2E22A-8C9C-3299-7244-DEA967892C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5ED4BE-6AEE-2121-5769-10EDC42A7ACF}"/>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DF2C87C5-A8A7-37A2-19BA-589E5B862DF7}"/>
              </a:ext>
            </a:extLst>
          </p:cNvPr>
          <p:cNvSpPr>
            <a:spLocks noGrp="1"/>
          </p:cNvSpPr>
          <p:nvPr>
            <p:ph idx="1"/>
          </p:nvPr>
        </p:nvSpPr>
        <p:spPr>
          <a:xfrm>
            <a:off x="429768" y="1528176"/>
            <a:ext cx="10652760" cy="4753752"/>
          </a:xfrm>
        </p:spPr>
        <p:txBody>
          <a:bodyPr>
            <a:normAutofit/>
          </a:bodyPr>
          <a:lstStyle/>
          <a:p>
            <a:r>
              <a:rPr lang="it-IT" sz="3200" dirty="0"/>
              <a:t>Riguardo allo sviluppo del Buddhismo dalle sue origini ed alla divisione in varie scuole filosofiche, questo dovrebbe essere considerato uno sviluppo naturale dell’insegnamento originario del Maestro che risponde alle esigenze degli </a:t>
            </a:r>
            <a:r>
              <a:rPr lang="it-IT" sz="3200"/>
              <a:t>esseri senzienti.</a:t>
            </a:r>
            <a:endParaRPr lang="it-IT" sz="3200" dirty="0"/>
          </a:p>
          <a:p>
            <a:r>
              <a:rPr lang="it-IT" sz="3200" dirty="0"/>
              <a:t>Ian </a:t>
            </a:r>
            <a:r>
              <a:rPr lang="it-IT" sz="3200" dirty="0" err="1"/>
              <a:t>Westerhof</a:t>
            </a:r>
            <a:r>
              <a:rPr lang="it-IT" sz="3200" dirty="0"/>
              <a:t>, nel suo libro </a:t>
            </a:r>
            <a:r>
              <a:rPr lang="it-IT" sz="3200" i="1" dirty="0"/>
              <a:t>The Golden Age of </a:t>
            </a:r>
            <a:r>
              <a:rPr lang="it-IT" sz="3200" i="1" dirty="0" err="1"/>
              <a:t>Indian</a:t>
            </a:r>
            <a:r>
              <a:rPr lang="it-IT" sz="3200" i="1" dirty="0"/>
              <a:t> </a:t>
            </a:r>
            <a:r>
              <a:rPr lang="it-IT" sz="3200" i="1" dirty="0" err="1"/>
              <a:t>Buddhist</a:t>
            </a:r>
            <a:r>
              <a:rPr lang="it-IT" sz="3200" i="1" dirty="0"/>
              <a:t> </a:t>
            </a:r>
            <a:r>
              <a:rPr lang="it-IT" sz="3200" i="1" dirty="0" err="1"/>
              <a:t>Philosophy</a:t>
            </a:r>
            <a:r>
              <a:rPr lang="it-IT" sz="3200" dirty="0"/>
              <a:t>, dice:</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66424407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1428A-8438-3493-891C-A422740C099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C1FB854-5B40-7858-6346-FAAC8975032D}"/>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9513781D-6BA4-C2EF-AD84-DA7B259F6F2B}"/>
              </a:ext>
            </a:extLst>
          </p:cNvPr>
          <p:cNvSpPr>
            <a:spLocks noGrp="1"/>
          </p:cNvSpPr>
          <p:nvPr>
            <p:ph idx="1"/>
          </p:nvPr>
        </p:nvSpPr>
        <p:spPr>
          <a:xfrm>
            <a:off x="429768" y="1528176"/>
            <a:ext cx="10652760" cy="4753752"/>
          </a:xfrm>
        </p:spPr>
        <p:txBody>
          <a:bodyPr>
            <a:normAutofit lnSpcReduction="10000"/>
          </a:bodyPr>
          <a:lstStyle/>
          <a:p>
            <a:r>
              <a:rPr lang="it-IT" sz="3200" dirty="0"/>
              <a:t>«Qualche porzione degli studi buddhisti contemporanei è estremamente interessata a determinare gli ‘insegnamenti originali’ del Buddha, e a separarli dalla sovrapposizione storica che generazioni successive hanno aggiunto come abbellimento, distinguendo ciò che si suppone sia la solida sostanza concettuale degli inizi dalla pia, superficiale finzione successiva.</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25796912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F9E39-F9E9-5AED-54BD-F2AE12E9C13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91CABA7-D200-BD10-4E6E-5608E4DB4AF3}"/>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7B364561-C1D2-C969-F5FE-FB5258C55731}"/>
              </a:ext>
            </a:extLst>
          </p:cNvPr>
          <p:cNvSpPr>
            <a:spLocks noGrp="1"/>
          </p:cNvSpPr>
          <p:nvPr>
            <p:ph idx="1"/>
          </p:nvPr>
        </p:nvSpPr>
        <p:spPr>
          <a:xfrm>
            <a:off x="429768" y="1528176"/>
            <a:ext cx="10652760" cy="4753752"/>
          </a:xfrm>
        </p:spPr>
        <p:txBody>
          <a:bodyPr>
            <a:normAutofit lnSpcReduction="10000"/>
          </a:bodyPr>
          <a:lstStyle/>
          <a:p>
            <a:r>
              <a:rPr lang="it-IT" sz="3200" dirty="0"/>
              <a:t>«Questo non è il tipo di approccio che la tradizione Buddhista adotta riguardo a sé stessa, e, benché non tutti i pensatori buddhisti considerino qualunque testo genuino, il concetto dello sviluppo successivo del Buddhismo come una forza oscurante che adombra in qualche modo la chiarezza originaria degli insegnamenti del Buddha non è qualcosa che troviamo negli antichi testi indiani. </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373763931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3438D-00CA-D392-673B-EC96CC5A4AB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EE62E90-A1CB-24F6-0EFF-771E334702B7}"/>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F924B456-DD36-81C3-1551-35DAC54BC6AF}"/>
              </a:ext>
            </a:extLst>
          </p:cNvPr>
          <p:cNvSpPr>
            <a:spLocks noGrp="1"/>
          </p:cNvSpPr>
          <p:nvPr>
            <p:ph idx="1"/>
          </p:nvPr>
        </p:nvSpPr>
        <p:spPr>
          <a:xfrm>
            <a:off x="429768" y="1528176"/>
            <a:ext cx="10652760" cy="4753752"/>
          </a:xfrm>
        </p:spPr>
        <p:txBody>
          <a:bodyPr>
            <a:normAutofit/>
          </a:bodyPr>
          <a:lstStyle/>
          <a:p>
            <a:r>
              <a:rPr lang="it-IT" sz="3200" dirty="0"/>
              <a:t>«Per discutere la storia della filosofia buddhista, tentare di distinguere quale posizione filosofica formi parte del ‘pensiero originale del Budda’ e quali sono invece sviluppi scolastici successivi che dipartono dal suo messaggio originale non è di grande aiuto. … In realtà, è discutibile quanto questa distinzione abbia senso. </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47938012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6A64D-BCC4-9CBD-6B27-AAAEC8A8FAD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C278CD2-A5B7-21A6-4F54-EF1F26182F5F}"/>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D6C1C3D9-1993-3806-A623-DB60E5EA08DF}"/>
              </a:ext>
            </a:extLst>
          </p:cNvPr>
          <p:cNvSpPr>
            <a:spLocks noGrp="1"/>
          </p:cNvSpPr>
          <p:nvPr>
            <p:ph idx="1"/>
          </p:nvPr>
        </p:nvSpPr>
        <p:spPr>
          <a:xfrm>
            <a:off x="429768" y="1528176"/>
            <a:ext cx="10652760" cy="4753752"/>
          </a:xfrm>
        </p:spPr>
        <p:txBody>
          <a:bodyPr>
            <a:normAutofit/>
          </a:bodyPr>
          <a:lstStyle/>
          <a:p>
            <a:r>
              <a:rPr lang="it-IT" sz="3200" dirty="0"/>
              <a:t>«Come appare dai varie esempi nella discussione che segue, gli insegnamenti del Buddha contengono una varietà di semi concettuali che germinano successivamente nello sviluppo delle differenti tradizioni filosofiche, con differenti tradizioni che mettono l’enfasi su concetti specifici.</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68716453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BD273-FCCC-F4FF-9B94-E5CD848E94C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D81A88F-E477-790C-47E9-666626CC0388}"/>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F6884ED4-06E6-C61A-13DE-D91BE3BA32FC}"/>
              </a:ext>
            </a:extLst>
          </p:cNvPr>
          <p:cNvSpPr>
            <a:spLocks noGrp="1"/>
          </p:cNvSpPr>
          <p:nvPr>
            <p:ph idx="1"/>
          </p:nvPr>
        </p:nvSpPr>
        <p:spPr>
          <a:xfrm>
            <a:off x="429768" y="1528176"/>
            <a:ext cx="10652760" cy="4753752"/>
          </a:xfrm>
        </p:spPr>
        <p:txBody>
          <a:bodyPr>
            <a:normAutofit/>
          </a:bodyPr>
          <a:lstStyle/>
          <a:p>
            <a:r>
              <a:rPr lang="it-IT" sz="3200" dirty="0"/>
              <a:t>«Ogni tradizioni crea la propria immagine di ‘ciò che il Buddha ha realmente insegnato’ tramite l’accentuazione di quei concetti che risaltano in maniera preminente nell’approccio filosofico che la tradizione esaminata sviluppa. </a:t>
            </a:r>
            <a:endParaRPr lang="it-IT" sz="2800" dirty="0"/>
          </a:p>
          <a:p>
            <a:pPr marL="0" indent="0">
              <a:buNone/>
            </a:pPr>
            <a:endParaRPr lang="it-IT" sz="3200" dirty="0"/>
          </a:p>
        </p:txBody>
      </p:sp>
    </p:spTree>
    <p:extLst>
      <p:ext uri="{BB962C8B-B14F-4D97-AF65-F5344CB8AC3E}">
        <p14:creationId xmlns:p14="http://schemas.microsoft.com/office/powerpoint/2010/main" val="63803827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89F74-E331-EB07-334D-E2211E55E40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44D3CE2-4904-1685-2DED-1CD8CDE3AF9F}"/>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7DCFAE49-A4DE-68CC-8040-A6309A03A7C6}"/>
              </a:ext>
            </a:extLst>
          </p:cNvPr>
          <p:cNvSpPr>
            <a:spLocks noGrp="1"/>
          </p:cNvSpPr>
          <p:nvPr>
            <p:ph idx="1"/>
          </p:nvPr>
        </p:nvSpPr>
        <p:spPr>
          <a:xfrm>
            <a:off x="429768" y="1528176"/>
            <a:ext cx="10652760" cy="4753752"/>
          </a:xfrm>
        </p:spPr>
        <p:txBody>
          <a:bodyPr>
            <a:normAutofit fontScale="92500" lnSpcReduction="10000"/>
          </a:bodyPr>
          <a:lstStyle/>
          <a:p>
            <a:r>
              <a:rPr lang="it-IT" sz="3200" dirty="0"/>
              <a:t>«L’enfasi differente di differenti tradizioni è stata plasmata dalle necessità intellettuali e dalle circostanze dei tempi in cui queste tradizioni si sono sviluppate, e vista l’importanza che il Buddha annetteva al fatto che l’insegnamento deve adattarsi al tempo, luogo e pubblico a cui si rivolge, argomentare contro l’autenticità degli insegnamenti successivi perché vanno oltre le discussioni che si trovano nei </a:t>
            </a:r>
            <a:r>
              <a:rPr lang="it-IT" sz="3200" i="1" dirty="0"/>
              <a:t>sūtra</a:t>
            </a:r>
            <a:r>
              <a:rPr lang="it-IT" sz="3200" dirty="0"/>
              <a:t> antichi non può dirsi soddisfacente.</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31944646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08E95-BA6F-F7F9-8B07-BCBA1AB5B5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695833C-C9C1-F238-C855-116BDA5BAD39}"/>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8A88EDEC-4C86-73B0-A325-3A59C94CB52D}"/>
              </a:ext>
            </a:extLst>
          </p:cNvPr>
          <p:cNvSpPr>
            <a:spLocks noGrp="1"/>
          </p:cNvSpPr>
          <p:nvPr>
            <p:ph idx="1"/>
          </p:nvPr>
        </p:nvSpPr>
        <p:spPr>
          <a:xfrm>
            <a:off x="429768" y="1528176"/>
            <a:ext cx="10652760" cy="4753752"/>
          </a:xfrm>
        </p:spPr>
        <p:txBody>
          <a:bodyPr>
            <a:normAutofit/>
          </a:bodyPr>
          <a:lstStyle/>
          <a:p>
            <a:r>
              <a:rPr lang="it-IT" sz="3200" dirty="0"/>
              <a:t>«Questo approccio trascura quanto l’esposizione del Dharma abbia bisogno di essere plasmata dalle convinzione e preconcetti di chi ascolta per essere soteriologicamente efficace.»</a:t>
            </a:r>
          </a:p>
          <a:p>
            <a:endParaRPr lang="it-IT" sz="2800" dirty="0"/>
          </a:p>
          <a:p>
            <a:pPr marL="0" indent="0">
              <a:buNone/>
            </a:pPr>
            <a:endParaRPr lang="it-IT" sz="3200" dirty="0"/>
          </a:p>
        </p:txBody>
      </p:sp>
    </p:spTree>
    <p:extLst>
      <p:ext uri="{BB962C8B-B14F-4D97-AF65-F5344CB8AC3E}">
        <p14:creationId xmlns:p14="http://schemas.microsoft.com/office/powerpoint/2010/main" val="246610317"/>
      </p:ext>
    </p:extLst>
  </p:cSld>
  <p:clrMapOvr>
    <a:masterClrMapping/>
  </p:clrMapOvr>
</p:sld>
</file>

<file path=ppt/theme/theme1.xml><?xml version="1.0" encoding="utf-8"?>
<a:theme xmlns:a="http://schemas.openxmlformats.org/drawingml/2006/main" name="Oasis">
  <a:themeElements>
    <a:clrScheme name="Oasis">
      <a:dk1>
        <a:srgbClr val="131313"/>
      </a:dk1>
      <a:lt1>
        <a:sysClr val="window" lastClr="FFFFFF"/>
      </a:lt1>
      <a:dk2>
        <a:srgbClr val="2D2A27"/>
      </a:dk2>
      <a:lt2>
        <a:srgbClr val="F0EBE6"/>
      </a:lt2>
      <a:accent1>
        <a:srgbClr val="9F7667"/>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Oasis Font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 id="{F87D57D1-6595-40EA-BD1E-F0C34D0EF910}" vid="{ECA7DBCD-4BC8-40F2-8EF4-7A6D942FA19B}"/>
    </a:ext>
  </a:extLst>
</a:theme>
</file>

<file path=docProps/app.xml><?xml version="1.0" encoding="utf-8"?>
<Properties xmlns="http://schemas.openxmlformats.org/officeDocument/2006/extended-properties" xmlns:vt="http://schemas.openxmlformats.org/officeDocument/2006/docPropsVTypes">
  <TotalTime>1768</TotalTime>
  <Words>9342</Words>
  <Application>Microsoft Office PowerPoint</Application>
  <PresentationFormat>Widescreen</PresentationFormat>
  <Paragraphs>602</Paragraphs>
  <Slides>190</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190</vt:i4>
      </vt:variant>
    </vt:vector>
  </HeadingPairs>
  <TitlesOfParts>
    <vt:vector size="199" baseType="lpstr">
      <vt:lpstr>Arial</vt:lpstr>
      <vt:lpstr>Book Antiqua</vt:lpstr>
      <vt:lpstr>Cambria Math</vt:lpstr>
      <vt:lpstr>Georgia Pro Cond</vt:lpstr>
      <vt:lpstr>Georgia Pro Cond Black</vt:lpstr>
      <vt:lpstr>Georgia Pro Cond Semibold</vt:lpstr>
      <vt:lpstr>Neue Haas Grotesk Text Pro</vt:lpstr>
      <vt:lpstr>Times New Roman</vt:lpstr>
      <vt:lpstr>Oasis</vt:lpstr>
      <vt:lpstr>Il Buddha</vt:lpstr>
      <vt:lpstr>Le fonti</vt:lpstr>
      <vt:lpstr>Le fonti</vt:lpstr>
      <vt:lpstr>Le fonti</vt:lpstr>
      <vt:lpstr>Le fonti</vt:lpstr>
      <vt:lpstr>Le fonti</vt:lpstr>
      <vt:lpstr>Le fonti</vt:lpstr>
      <vt:lpstr>Le date</vt:lpstr>
      <vt:lpstr>Le date</vt:lpstr>
      <vt:lpstr>Le date</vt:lpstr>
      <vt:lpstr>Le date</vt:lpstr>
      <vt:lpstr>Le date</vt:lpstr>
      <vt:lpstr>Le origini</vt:lpstr>
      <vt:lpstr>Le origini</vt:lpstr>
      <vt:lpstr>Le origini</vt:lpstr>
      <vt:lpstr>Le origini</vt:lpstr>
      <vt:lpstr>Le origini</vt:lpstr>
      <vt:lpstr>Le origini</vt:lpstr>
      <vt:lpstr>Le origini</vt:lpstr>
      <vt:lpstr>Le origini</vt:lpstr>
      <vt:lpstr>Le origini</vt:lpstr>
      <vt:lpstr>Le origini</vt:lpstr>
      <vt:lpstr>Le origini</vt:lpstr>
      <vt:lpstr>Le origini</vt:lpstr>
      <vt:lpstr>Le origini</vt:lpstr>
      <vt:lpstr>Le origini</vt:lpstr>
      <vt:lpstr>Le origini</vt:lpstr>
      <vt:lpstr>Le origini</vt:lpstr>
      <vt:lpstr>Le origini</vt:lpstr>
      <vt:lpstr>Le origini</vt:lpstr>
      <vt:lpstr>La rinuncia e l’illuminazione</vt:lpstr>
      <vt:lpstr>La rinuncia e l’illuminazione</vt:lpstr>
      <vt:lpstr>La rinuncia e l’illuminazione</vt:lpstr>
      <vt:lpstr>La rinuncia e l’illuminazione</vt:lpstr>
      <vt:lpstr>La rinuncia e l’illuminazione</vt:lpstr>
      <vt:lpstr>La rinuncia e l’illuminazione</vt:lpstr>
      <vt:lpstr>La rinuncia e l’illuminazione</vt:lpstr>
      <vt:lpstr>La rinuncia e l’illuminazione</vt:lpstr>
      <vt:lpstr>La rinuncia e l’illuminazione</vt:lpstr>
      <vt:lpstr>La rinuncia e l’illuminazione</vt:lpstr>
      <vt:lpstr>La rinuncia e l’illuminazione</vt:lpstr>
      <vt:lpstr>La rinuncia e l’illuminazione</vt:lpstr>
      <vt:lpstr>La rinuncia e l’illuminazione</vt:lpstr>
      <vt:lpstr>L’Insegnamento</vt:lpstr>
      <vt:lpstr>L’Insegnamento</vt:lpstr>
      <vt:lpstr>L’Insegnamento</vt:lpstr>
      <vt:lpstr>L’Insegnamento</vt:lpstr>
      <vt:lpstr>L’Insegnamento</vt:lpstr>
      <vt:lpstr>L’Insegnamento</vt:lpstr>
      <vt:lpstr>L’Insegnamento</vt:lpstr>
      <vt:lpstr>L’Insegnamento</vt:lpstr>
      <vt:lpstr>L’Insegnamento</vt:lpstr>
      <vt:lpstr>L’Insegnamento</vt:lpstr>
      <vt:lpstr>L’Insegnamento</vt:lpstr>
      <vt:lpstr>L’Insegnamento</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La morte</vt:lpstr>
      <vt:lpstr>Evoluzione del Saṅgha dopo la morte del Buddha</vt:lpstr>
      <vt:lpstr>I Concili</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La divisione tra Sthaviravāda e Mahāsāṅghika</vt:lpstr>
      <vt:lpstr>La divisione</vt:lpstr>
      <vt:lpstr>La divisione</vt:lpstr>
      <vt:lpstr>La divisione</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L’eresia di Mahādeva come causa della divisione</vt:lpstr>
      <vt:lpstr>Mahādeva</vt:lpstr>
      <vt:lpstr>Mahādeva</vt:lpstr>
      <vt:lpstr>Mahādeva</vt:lpstr>
      <vt:lpstr>Mahādeva</vt:lpstr>
      <vt:lpstr>Mahādeva</vt:lpstr>
      <vt:lpstr>Mahādeva</vt:lpstr>
      <vt:lpstr>Mahādeva</vt:lpstr>
      <vt:lpstr>Mahādeva</vt:lpstr>
      <vt:lpstr>Mahādeva</vt:lpstr>
      <vt:lpstr>Mahādeva</vt:lpstr>
      <vt:lpstr>Mahādeva</vt:lpstr>
      <vt:lpstr>Mahādeva</vt:lpstr>
      <vt:lpstr>Mahādeva</vt:lpstr>
      <vt:lpstr>Mahādeva</vt:lpstr>
      <vt:lpstr>Mahādeva</vt:lpstr>
      <vt:lpstr>Il terzo concilio</vt:lpstr>
      <vt:lpstr>terzo Concilio</vt:lpstr>
      <vt:lpstr>terzo Concilio</vt:lpstr>
      <vt:lpstr>terzo Concilio</vt:lpstr>
      <vt:lpstr>terzo Concilio</vt:lpstr>
      <vt:lpstr>terzo Concilio</vt:lpstr>
      <vt:lpstr>terzo Concilio</vt:lpstr>
      <vt:lpstr>terzo Concilio</vt:lpstr>
      <vt:lpstr>terzo Concilio</vt:lpstr>
      <vt:lpstr>terzo Concilio</vt:lpstr>
      <vt:lpstr>Le varie scuole</vt:lpstr>
      <vt:lpstr>Scuole</vt:lpstr>
      <vt:lpstr>Scuole</vt:lpstr>
      <vt:lpstr>Scuole</vt:lpstr>
      <vt:lpstr>Scuole</vt:lpstr>
      <vt:lpstr>Scuole</vt:lpstr>
      <vt:lpstr>Scuole</vt:lpstr>
      <vt:lpstr>Scuole</vt:lpstr>
      <vt:lpstr>Scuole</vt:lpstr>
      <vt:lpstr>Scuole</vt:lpstr>
      <vt:lpstr>Scuole</vt:lpstr>
      <vt:lpstr>Scuole</vt:lpstr>
      <vt:lpstr>Scuole</vt:lpstr>
      <vt:lpstr>Presentazione standard di PowerPoint</vt:lpstr>
      <vt:lpstr>Scuole</vt:lpstr>
      <vt:lpstr>Dīpavaṃsa</vt:lpstr>
      <vt:lpstr>Śāriputraparipṛcchā</vt:lpstr>
      <vt:lpstr>Śāriputraparipṛcchā</vt:lpstr>
      <vt:lpstr>Śāriputraparipṛcchā</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 Ruxiong</dc:creator>
  <cp:lastModifiedBy>Shi Ruxiong</cp:lastModifiedBy>
  <cp:revision>3</cp:revision>
  <dcterms:created xsi:type="dcterms:W3CDTF">2025-10-04T05:58:56Z</dcterms:created>
  <dcterms:modified xsi:type="dcterms:W3CDTF">2026-02-06T09:58:32Z</dcterms:modified>
</cp:coreProperties>
</file>