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56" r:id="rId2"/>
    <p:sldId id="257" r:id="rId3"/>
    <p:sldId id="2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97" r:id="rId24"/>
    <p:sldId id="298" r:id="rId25"/>
    <p:sldId id="299" r:id="rId26"/>
    <p:sldId id="284" r:id="rId27"/>
    <p:sldId id="300" r:id="rId28"/>
    <p:sldId id="301" r:id="rId29"/>
    <p:sldId id="302" r:id="rId30"/>
    <p:sldId id="303" r:id="rId31"/>
    <p:sldId id="304" r:id="rId32"/>
    <p:sldId id="305" r:id="rId33"/>
    <p:sldId id="306" r:id="rId34"/>
    <p:sldId id="327" r:id="rId35"/>
    <p:sldId id="328" r:id="rId36"/>
    <p:sldId id="326" r:id="rId37"/>
    <p:sldId id="329" r:id="rId38"/>
    <p:sldId id="330" r:id="rId39"/>
    <p:sldId id="283" r:id="rId40"/>
    <p:sldId id="285" r:id="rId41"/>
    <p:sldId id="286" r:id="rId42"/>
    <p:sldId id="287" r:id="rId43"/>
    <p:sldId id="288" r:id="rId44"/>
    <p:sldId id="289" r:id="rId45"/>
    <p:sldId id="290" r:id="rId46"/>
    <p:sldId id="291" r:id="rId47"/>
    <p:sldId id="307" r:id="rId48"/>
    <p:sldId id="292" r:id="rId49"/>
    <p:sldId id="318" r:id="rId50"/>
    <p:sldId id="317" r:id="rId51"/>
    <p:sldId id="319" r:id="rId52"/>
    <p:sldId id="320" r:id="rId53"/>
    <p:sldId id="321" r:id="rId54"/>
    <p:sldId id="322" r:id="rId55"/>
    <p:sldId id="323" r:id="rId56"/>
    <p:sldId id="324" r:id="rId57"/>
    <p:sldId id="325" r:id="rId58"/>
    <p:sldId id="331" r:id="rId59"/>
    <p:sldId id="332" r:id="rId60"/>
    <p:sldId id="333" r:id="rId61"/>
    <p:sldId id="334" r:id="rId62"/>
    <p:sldId id="335" r:id="rId63"/>
    <p:sldId id="309" r:id="rId64"/>
    <p:sldId id="310" r:id="rId65"/>
    <p:sldId id="370" r:id="rId66"/>
    <p:sldId id="311" r:id="rId67"/>
    <p:sldId id="371" r:id="rId68"/>
    <p:sldId id="312" r:id="rId69"/>
    <p:sldId id="313" r:id="rId70"/>
    <p:sldId id="314" r:id="rId71"/>
    <p:sldId id="365" r:id="rId72"/>
    <p:sldId id="336" r:id="rId73"/>
    <p:sldId id="337" r:id="rId74"/>
    <p:sldId id="339" r:id="rId75"/>
    <p:sldId id="340" r:id="rId76"/>
    <p:sldId id="359" r:id="rId77"/>
    <p:sldId id="360" r:id="rId78"/>
    <p:sldId id="363" r:id="rId79"/>
    <p:sldId id="361" r:id="rId80"/>
    <p:sldId id="362" r:id="rId81"/>
    <p:sldId id="367" r:id="rId82"/>
    <p:sldId id="372" r:id="rId83"/>
    <p:sldId id="373" r:id="rId84"/>
    <p:sldId id="368" r:id="rId85"/>
    <p:sldId id="369" r:id="rId86"/>
    <p:sldId id="341" r:id="rId87"/>
    <p:sldId id="342" r:id="rId88"/>
    <p:sldId id="343" r:id="rId89"/>
    <p:sldId id="344" r:id="rId90"/>
    <p:sldId id="345" r:id="rId91"/>
    <p:sldId id="366" r:id="rId92"/>
    <p:sldId id="349" r:id="rId93"/>
    <p:sldId id="346" r:id="rId94"/>
    <p:sldId id="347" r:id="rId95"/>
    <p:sldId id="348" r:id="rId96"/>
    <p:sldId id="350" r:id="rId97"/>
    <p:sldId id="351" r:id="rId98"/>
    <p:sldId id="352" r:id="rId99"/>
    <p:sldId id="353" r:id="rId100"/>
    <p:sldId id="354" r:id="rId101"/>
    <p:sldId id="355" r:id="rId102"/>
    <p:sldId id="356" r:id="rId103"/>
    <p:sldId id="357" r:id="rId104"/>
    <p:sldId id="358" r:id="rId105"/>
    <p:sldId id="282" r:id="rId106"/>
    <p:sldId id="374" r:id="rId107"/>
    <p:sldId id="375" r:id="rId108"/>
    <p:sldId id="376" r:id="rId109"/>
    <p:sldId id="377" r:id="rId1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C71D27-965C-4FA2-8166-DA35FFA9A3AF}" v="96" dt="2025-07-28T06:09:34.78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microsoft.com/office/2016/11/relationships/changesInfo" Target="changesInfos/changesInfo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 Ruxiong" userId="3098eb96f0132675" providerId="LiveId" clId="{5FC71D27-965C-4FA2-8166-DA35FFA9A3AF}"/>
    <pc:docChg chg="undo custSel addSld delSld modSld sldOrd">
      <pc:chgData name="Shi Ruxiong" userId="3098eb96f0132675" providerId="LiveId" clId="{5FC71D27-965C-4FA2-8166-DA35FFA9A3AF}" dt="2025-07-28T06:09:34.782" v="45929"/>
      <pc:docMkLst>
        <pc:docMk/>
      </pc:docMkLst>
      <pc:sldChg chg="modSp mod ord">
        <pc:chgData name="Shi Ruxiong" userId="3098eb96f0132675" providerId="LiveId" clId="{5FC71D27-965C-4FA2-8166-DA35FFA9A3AF}" dt="2025-07-13T23:06:57.740" v="11594" actId="5793"/>
        <pc:sldMkLst>
          <pc:docMk/>
          <pc:sldMk cId="2762978450" sldId="258"/>
        </pc:sldMkLst>
        <pc:spChg chg="mod">
          <ac:chgData name="Shi Ruxiong" userId="3098eb96f0132675" providerId="LiveId" clId="{5FC71D27-965C-4FA2-8166-DA35FFA9A3AF}" dt="2025-07-13T23:06:57.740" v="11594" actId="5793"/>
          <ac:spMkLst>
            <pc:docMk/>
            <pc:sldMk cId="2762978450" sldId="258"/>
            <ac:spMk id="3" creationId="{00015DB7-77B9-0A5E-D014-AF604BD23E92}"/>
          </ac:spMkLst>
        </pc:spChg>
      </pc:sldChg>
      <pc:sldChg chg="modSp mod">
        <pc:chgData name="Shi Ruxiong" userId="3098eb96f0132675" providerId="LiveId" clId="{5FC71D27-965C-4FA2-8166-DA35FFA9A3AF}" dt="2025-07-13T08:02:18.742" v="10511" actId="20577"/>
        <pc:sldMkLst>
          <pc:docMk/>
          <pc:sldMk cId="974670633" sldId="259"/>
        </pc:sldMkLst>
        <pc:spChg chg="mod">
          <ac:chgData name="Shi Ruxiong" userId="3098eb96f0132675" providerId="LiveId" clId="{5FC71D27-965C-4FA2-8166-DA35FFA9A3AF}" dt="2025-07-03T06:59:59.883" v="698" actId="20577"/>
          <ac:spMkLst>
            <pc:docMk/>
            <pc:sldMk cId="974670633" sldId="259"/>
            <ac:spMk id="2" creationId="{33834E36-CBE7-2C95-9156-46A510EE4FD9}"/>
          </ac:spMkLst>
        </pc:spChg>
        <pc:spChg chg="mod">
          <ac:chgData name="Shi Ruxiong" userId="3098eb96f0132675" providerId="LiveId" clId="{5FC71D27-965C-4FA2-8166-DA35FFA9A3AF}" dt="2025-07-13T08:02:18.742" v="10511" actId="20577"/>
          <ac:spMkLst>
            <pc:docMk/>
            <pc:sldMk cId="974670633" sldId="259"/>
            <ac:spMk id="3" creationId="{BFF62ED4-5ADD-2173-E282-30656157E500}"/>
          </ac:spMkLst>
        </pc:spChg>
      </pc:sldChg>
      <pc:sldChg chg="modSp add mod">
        <pc:chgData name="Shi Ruxiong" userId="3098eb96f0132675" providerId="LiveId" clId="{5FC71D27-965C-4FA2-8166-DA35FFA9A3AF}" dt="2025-07-15T04:45:30.049" v="25293" actId="1076"/>
        <pc:sldMkLst>
          <pc:docMk/>
          <pc:sldMk cId="2416510910" sldId="260"/>
        </pc:sldMkLst>
        <pc:spChg chg="mod">
          <ac:chgData name="Shi Ruxiong" userId="3098eb96f0132675" providerId="LiveId" clId="{5FC71D27-965C-4FA2-8166-DA35FFA9A3AF}" dt="2025-07-15T04:45:30.049" v="25293" actId="1076"/>
          <ac:spMkLst>
            <pc:docMk/>
            <pc:sldMk cId="2416510910" sldId="260"/>
            <ac:spMk id="3" creationId="{F4803808-2387-F95F-B1D8-48EA519F1605}"/>
          </ac:spMkLst>
        </pc:spChg>
      </pc:sldChg>
      <pc:sldChg chg="modSp add mod">
        <pc:chgData name="Shi Ruxiong" userId="3098eb96f0132675" providerId="LiveId" clId="{5FC71D27-965C-4FA2-8166-DA35FFA9A3AF}" dt="2025-07-13T08:02:44.577" v="10515" actId="20577"/>
        <pc:sldMkLst>
          <pc:docMk/>
          <pc:sldMk cId="4176286913" sldId="261"/>
        </pc:sldMkLst>
        <pc:spChg chg="mod">
          <ac:chgData name="Shi Ruxiong" userId="3098eb96f0132675" providerId="LiveId" clId="{5FC71D27-965C-4FA2-8166-DA35FFA9A3AF}" dt="2025-07-13T08:02:44.577" v="10515" actId="20577"/>
          <ac:spMkLst>
            <pc:docMk/>
            <pc:sldMk cId="4176286913" sldId="261"/>
            <ac:spMk id="3" creationId="{6F34D998-5C29-6D4A-D06D-7098C7FDBFB0}"/>
          </ac:spMkLst>
        </pc:spChg>
      </pc:sldChg>
      <pc:sldChg chg="modSp add mod">
        <pc:chgData name="Shi Ruxiong" userId="3098eb96f0132675" providerId="LiveId" clId="{5FC71D27-965C-4FA2-8166-DA35FFA9A3AF}" dt="2025-07-03T07:08:48.653" v="2029" actId="313"/>
        <pc:sldMkLst>
          <pc:docMk/>
          <pc:sldMk cId="3742322752" sldId="262"/>
        </pc:sldMkLst>
        <pc:spChg chg="mod">
          <ac:chgData name="Shi Ruxiong" userId="3098eb96f0132675" providerId="LiveId" clId="{5FC71D27-965C-4FA2-8166-DA35FFA9A3AF}" dt="2025-07-03T07:08:48.653" v="2029" actId="313"/>
          <ac:spMkLst>
            <pc:docMk/>
            <pc:sldMk cId="3742322752" sldId="262"/>
            <ac:spMk id="3" creationId="{7826B598-F9E0-533A-CD20-E76A103B76B6}"/>
          </ac:spMkLst>
        </pc:spChg>
      </pc:sldChg>
      <pc:sldChg chg="modSp add mod">
        <pc:chgData name="Shi Ruxiong" userId="3098eb96f0132675" providerId="LiveId" clId="{5FC71D27-965C-4FA2-8166-DA35FFA9A3AF}" dt="2025-07-15T04:45:36.868" v="25294" actId="1076"/>
        <pc:sldMkLst>
          <pc:docMk/>
          <pc:sldMk cId="1736588689" sldId="263"/>
        </pc:sldMkLst>
        <pc:spChg chg="mod">
          <ac:chgData name="Shi Ruxiong" userId="3098eb96f0132675" providerId="LiveId" clId="{5FC71D27-965C-4FA2-8166-DA35FFA9A3AF}" dt="2025-07-15T04:45:36.868" v="25294" actId="1076"/>
          <ac:spMkLst>
            <pc:docMk/>
            <pc:sldMk cId="1736588689" sldId="263"/>
            <ac:spMk id="3" creationId="{6EB5B0FD-07F5-0C78-903C-358D8C80933B}"/>
          </ac:spMkLst>
        </pc:spChg>
      </pc:sldChg>
      <pc:sldChg chg="modSp add mod">
        <pc:chgData name="Shi Ruxiong" userId="3098eb96f0132675" providerId="LiveId" clId="{5FC71D27-965C-4FA2-8166-DA35FFA9A3AF}" dt="2025-07-18T05:54:29.302" v="34445" actId="20577"/>
        <pc:sldMkLst>
          <pc:docMk/>
          <pc:sldMk cId="2912850348" sldId="264"/>
        </pc:sldMkLst>
        <pc:spChg chg="mod">
          <ac:chgData name="Shi Ruxiong" userId="3098eb96f0132675" providerId="LiveId" clId="{5FC71D27-965C-4FA2-8166-DA35FFA9A3AF}" dt="2025-07-18T05:54:29.302" v="34445" actId="20577"/>
          <ac:spMkLst>
            <pc:docMk/>
            <pc:sldMk cId="2912850348" sldId="264"/>
            <ac:spMk id="3" creationId="{2F4035A0-D44E-08AB-5DB7-FBC264D9B229}"/>
          </ac:spMkLst>
        </pc:spChg>
      </pc:sldChg>
      <pc:sldChg chg="modSp add mod">
        <pc:chgData name="Shi Ruxiong" userId="3098eb96f0132675" providerId="LiveId" clId="{5FC71D27-965C-4FA2-8166-DA35FFA9A3AF}" dt="2025-07-12T04:55:58.168" v="5411" actId="14100"/>
        <pc:sldMkLst>
          <pc:docMk/>
          <pc:sldMk cId="2773168659" sldId="265"/>
        </pc:sldMkLst>
        <pc:spChg chg="mod">
          <ac:chgData name="Shi Ruxiong" userId="3098eb96f0132675" providerId="LiveId" clId="{5FC71D27-965C-4FA2-8166-DA35FFA9A3AF}" dt="2025-07-12T04:55:58.168" v="5411" actId="14100"/>
          <ac:spMkLst>
            <pc:docMk/>
            <pc:sldMk cId="2773168659" sldId="265"/>
            <ac:spMk id="3" creationId="{7A7D0535-0088-E902-BB6B-4A777A100735}"/>
          </ac:spMkLst>
        </pc:spChg>
      </pc:sldChg>
      <pc:sldChg chg="modSp add mod">
        <pc:chgData name="Shi Ruxiong" userId="3098eb96f0132675" providerId="LiveId" clId="{5FC71D27-965C-4FA2-8166-DA35FFA9A3AF}" dt="2025-07-03T07:23:21.607" v="2554" actId="27636"/>
        <pc:sldMkLst>
          <pc:docMk/>
          <pc:sldMk cId="2514257912" sldId="266"/>
        </pc:sldMkLst>
        <pc:spChg chg="mod">
          <ac:chgData name="Shi Ruxiong" userId="3098eb96f0132675" providerId="LiveId" clId="{5FC71D27-965C-4FA2-8166-DA35FFA9A3AF}" dt="2025-07-03T07:23:21.607" v="2554" actId="27636"/>
          <ac:spMkLst>
            <pc:docMk/>
            <pc:sldMk cId="2514257912" sldId="266"/>
            <ac:spMk id="3" creationId="{BBCEFFF7-6E68-D755-EB2F-31C66F7ACB5E}"/>
          </ac:spMkLst>
        </pc:spChg>
      </pc:sldChg>
      <pc:sldChg chg="modSp add mod">
        <pc:chgData name="Shi Ruxiong" userId="3098eb96f0132675" providerId="LiveId" clId="{5FC71D27-965C-4FA2-8166-DA35FFA9A3AF}" dt="2025-07-15T04:49:52.742" v="25309" actId="1076"/>
        <pc:sldMkLst>
          <pc:docMk/>
          <pc:sldMk cId="2660785941" sldId="267"/>
        </pc:sldMkLst>
        <pc:spChg chg="mod">
          <ac:chgData name="Shi Ruxiong" userId="3098eb96f0132675" providerId="LiveId" clId="{5FC71D27-965C-4FA2-8166-DA35FFA9A3AF}" dt="2025-07-15T04:49:52.742" v="25309" actId="1076"/>
          <ac:spMkLst>
            <pc:docMk/>
            <pc:sldMk cId="2660785941" sldId="267"/>
            <ac:spMk id="3" creationId="{76AE8121-C10A-BF89-D383-3A8489887D99}"/>
          </ac:spMkLst>
        </pc:spChg>
      </pc:sldChg>
      <pc:sldChg chg="modSp add mod">
        <pc:chgData name="Shi Ruxiong" userId="3098eb96f0132675" providerId="LiveId" clId="{5FC71D27-965C-4FA2-8166-DA35FFA9A3AF}" dt="2025-07-03T07:49:04.510" v="4237" actId="114"/>
        <pc:sldMkLst>
          <pc:docMk/>
          <pc:sldMk cId="2576805717" sldId="268"/>
        </pc:sldMkLst>
        <pc:spChg chg="mod">
          <ac:chgData name="Shi Ruxiong" userId="3098eb96f0132675" providerId="LiveId" clId="{5FC71D27-965C-4FA2-8166-DA35FFA9A3AF}" dt="2025-07-03T07:49:04.510" v="4237" actId="114"/>
          <ac:spMkLst>
            <pc:docMk/>
            <pc:sldMk cId="2576805717" sldId="268"/>
            <ac:spMk id="3" creationId="{C86A8493-0795-0881-7F33-FC84DDF06D8C}"/>
          </ac:spMkLst>
        </pc:spChg>
      </pc:sldChg>
      <pc:sldChg chg="modSp add mod">
        <pc:chgData name="Shi Ruxiong" userId="3098eb96f0132675" providerId="LiveId" clId="{5FC71D27-965C-4FA2-8166-DA35FFA9A3AF}" dt="2025-07-12T04:56:37.025" v="5418" actId="20577"/>
        <pc:sldMkLst>
          <pc:docMk/>
          <pc:sldMk cId="2316001560" sldId="269"/>
        </pc:sldMkLst>
        <pc:spChg chg="mod">
          <ac:chgData name="Shi Ruxiong" userId="3098eb96f0132675" providerId="LiveId" clId="{5FC71D27-965C-4FA2-8166-DA35FFA9A3AF}" dt="2025-07-12T04:56:37.025" v="5418" actId="20577"/>
          <ac:spMkLst>
            <pc:docMk/>
            <pc:sldMk cId="2316001560" sldId="269"/>
            <ac:spMk id="3" creationId="{8665CF78-D2D6-E095-5CC7-432FDBCFA4E0}"/>
          </ac:spMkLst>
        </pc:spChg>
      </pc:sldChg>
      <pc:sldChg chg="modSp add mod">
        <pc:chgData name="Shi Ruxiong" userId="3098eb96f0132675" providerId="LiveId" clId="{5FC71D27-965C-4FA2-8166-DA35FFA9A3AF}" dt="2025-07-16T08:51:22.242" v="34388" actId="313"/>
        <pc:sldMkLst>
          <pc:docMk/>
          <pc:sldMk cId="1827024775" sldId="270"/>
        </pc:sldMkLst>
        <pc:spChg chg="mod">
          <ac:chgData name="Shi Ruxiong" userId="3098eb96f0132675" providerId="LiveId" clId="{5FC71D27-965C-4FA2-8166-DA35FFA9A3AF}" dt="2025-07-16T08:51:22.242" v="34388" actId="313"/>
          <ac:spMkLst>
            <pc:docMk/>
            <pc:sldMk cId="1827024775" sldId="270"/>
            <ac:spMk id="3" creationId="{160E5A73-1D1A-7956-77FD-F86DDD12B124}"/>
          </ac:spMkLst>
        </pc:spChg>
      </pc:sldChg>
      <pc:sldChg chg="modSp add mod">
        <pc:chgData name="Shi Ruxiong" userId="3098eb96f0132675" providerId="LiveId" clId="{5FC71D27-965C-4FA2-8166-DA35FFA9A3AF}" dt="2025-07-12T04:57:03.913" v="5419" actId="20577"/>
        <pc:sldMkLst>
          <pc:docMk/>
          <pc:sldMk cId="285310858" sldId="271"/>
        </pc:sldMkLst>
        <pc:spChg chg="mod">
          <ac:chgData name="Shi Ruxiong" userId="3098eb96f0132675" providerId="LiveId" clId="{5FC71D27-965C-4FA2-8166-DA35FFA9A3AF}" dt="2025-07-12T04:57:03.913" v="5419" actId="20577"/>
          <ac:spMkLst>
            <pc:docMk/>
            <pc:sldMk cId="285310858" sldId="271"/>
            <ac:spMk id="3" creationId="{5800B68E-4298-A1C4-21E0-956EBA021965}"/>
          </ac:spMkLst>
        </pc:spChg>
      </pc:sldChg>
      <pc:sldChg chg="modSp add mod">
        <pc:chgData name="Shi Ruxiong" userId="3098eb96f0132675" providerId="LiveId" clId="{5FC71D27-965C-4FA2-8166-DA35FFA9A3AF}" dt="2025-07-12T04:57:25.290" v="5420" actId="20577"/>
        <pc:sldMkLst>
          <pc:docMk/>
          <pc:sldMk cId="3322830913" sldId="272"/>
        </pc:sldMkLst>
        <pc:spChg chg="mod">
          <ac:chgData name="Shi Ruxiong" userId="3098eb96f0132675" providerId="LiveId" clId="{5FC71D27-965C-4FA2-8166-DA35FFA9A3AF}" dt="2025-07-12T04:57:25.290" v="5420" actId="20577"/>
          <ac:spMkLst>
            <pc:docMk/>
            <pc:sldMk cId="3322830913" sldId="272"/>
            <ac:spMk id="3" creationId="{77005C5A-ABD0-599E-91E7-7FDA18231F2F}"/>
          </ac:spMkLst>
        </pc:spChg>
      </pc:sldChg>
      <pc:sldChg chg="modSp add mod">
        <pc:chgData name="Shi Ruxiong" userId="3098eb96f0132675" providerId="LiveId" clId="{5FC71D27-965C-4FA2-8166-DA35FFA9A3AF}" dt="2025-07-12T04:57:44.688" v="5422" actId="114"/>
        <pc:sldMkLst>
          <pc:docMk/>
          <pc:sldMk cId="3582607280" sldId="273"/>
        </pc:sldMkLst>
        <pc:spChg chg="mod">
          <ac:chgData name="Shi Ruxiong" userId="3098eb96f0132675" providerId="LiveId" clId="{5FC71D27-965C-4FA2-8166-DA35FFA9A3AF}" dt="2025-07-12T04:57:44.688" v="5422" actId="114"/>
          <ac:spMkLst>
            <pc:docMk/>
            <pc:sldMk cId="3582607280" sldId="273"/>
            <ac:spMk id="3" creationId="{2E1494E9-4366-AA31-F189-FEE212F27B1A}"/>
          </ac:spMkLst>
        </pc:spChg>
      </pc:sldChg>
      <pc:sldChg chg="modSp add mod">
        <pc:chgData name="Shi Ruxiong" userId="3098eb96f0132675" providerId="LiveId" clId="{5FC71D27-965C-4FA2-8166-DA35FFA9A3AF}" dt="2025-07-04T01:02:05.767" v="5409" actId="313"/>
        <pc:sldMkLst>
          <pc:docMk/>
          <pc:sldMk cId="2998553969" sldId="274"/>
        </pc:sldMkLst>
        <pc:spChg chg="mod">
          <ac:chgData name="Shi Ruxiong" userId="3098eb96f0132675" providerId="LiveId" clId="{5FC71D27-965C-4FA2-8166-DA35FFA9A3AF}" dt="2025-07-04T01:02:05.767" v="5409" actId="313"/>
          <ac:spMkLst>
            <pc:docMk/>
            <pc:sldMk cId="2998553969" sldId="274"/>
            <ac:spMk id="3" creationId="{C94EB7E8-2181-E85D-8EE9-B4C90781116A}"/>
          </ac:spMkLst>
        </pc:spChg>
      </pc:sldChg>
      <pc:sldChg chg="addSp delSp modSp new mod modClrScheme chgLayout">
        <pc:chgData name="Shi Ruxiong" userId="3098eb96f0132675" providerId="LiveId" clId="{5FC71D27-965C-4FA2-8166-DA35FFA9A3AF}" dt="2025-07-12T04:59:58.129" v="5444" actId="478"/>
        <pc:sldMkLst>
          <pc:docMk/>
          <pc:sldMk cId="3402898676" sldId="275"/>
        </pc:sldMkLst>
        <pc:spChg chg="add mod ord">
          <ac:chgData name="Shi Ruxiong" userId="3098eb96f0132675" providerId="LiveId" clId="{5FC71D27-965C-4FA2-8166-DA35FFA9A3AF}" dt="2025-07-12T04:59:53.416" v="5443" actId="207"/>
          <ac:spMkLst>
            <pc:docMk/>
            <pc:sldMk cId="3402898676" sldId="275"/>
            <ac:spMk id="4" creationId="{A6519462-2C82-7D3C-06E6-70B1539044EF}"/>
          </ac:spMkLst>
        </pc:spChg>
      </pc:sldChg>
      <pc:sldChg chg="modSp add mod ord">
        <pc:chgData name="Shi Ruxiong" userId="3098eb96f0132675" providerId="LiveId" clId="{5FC71D27-965C-4FA2-8166-DA35FFA9A3AF}" dt="2025-07-12T05:00:13.820" v="5454" actId="20577"/>
        <pc:sldMkLst>
          <pc:docMk/>
          <pc:sldMk cId="1715740182" sldId="276"/>
        </pc:sldMkLst>
        <pc:spChg chg="mod">
          <ac:chgData name="Shi Ruxiong" userId="3098eb96f0132675" providerId="LiveId" clId="{5FC71D27-965C-4FA2-8166-DA35FFA9A3AF}" dt="2025-07-12T05:00:13.820" v="5454" actId="20577"/>
          <ac:spMkLst>
            <pc:docMk/>
            <pc:sldMk cId="1715740182" sldId="276"/>
            <ac:spMk id="4" creationId="{425BDC8E-8078-0833-FC88-2DF26383507F}"/>
          </ac:spMkLst>
        </pc:spChg>
      </pc:sldChg>
      <pc:sldChg chg="modSp add mod ord">
        <pc:chgData name="Shi Ruxiong" userId="3098eb96f0132675" providerId="LiveId" clId="{5FC71D27-965C-4FA2-8166-DA35FFA9A3AF}" dt="2025-07-14T09:00:55.844" v="23413" actId="255"/>
        <pc:sldMkLst>
          <pc:docMk/>
          <pc:sldMk cId="1936135451" sldId="277"/>
        </pc:sldMkLst>
        <pc:spChg chg="mod">
          <ac:chgData name="Shi Ruxiong" userId="3098eb96f0132675" providerId="LiveId" clId="{5FC71D27-965C-4FA2-8166-DA35FFA9A3AF}" dt="2025-07-12T05:00:24.438" v="5464" actId="20577"/>
          <ac:spMkLst>
            <pc:docMk/>
            <pc:sldMk cId="1936135451" sldId="277"/>
            <ac:spMk id="2" creationId="{043D65D2-B677-F05F-8A0D-4484B355EBE2}"/>
          </ac:spMkLst>
        </pc:spChg>
        <pc:spChg chg="mod">
          <ac:chgData name="Shi Ruxiong" userId="3098eb96f0132675" providerId="LiveId" clId="{5FC71D27-965C-4FA2-8166-DA35FFA9A3AF}" dt="2025-07-14T09:00:55.844" v="23413" actId="255"/>
          <ac:spMkLst>
            <pc:docMk/>
            <pc:sldMk cId="1936135451" sldId="277"/>
            <ac:spMk id="3" creationId="{7C76E4B4-9236-9D71-F094-0E01BDE44179}"/>
          </ac:spMkLst>
        </pc:spChg>
      </pc:sldChg>
      <pc:sldChg chg="modSp add del mod">
        <pc:chgData name="Shi Ruxiong" userId="3098eb96f0132675" providerId="LiveId" clId="{5FC71D27-965C-4FA2-8166-DA35FFA9A3AF}" dt="2025-07-12T06:33:02.493" v="7902" actId="2696"/>
        <pc:sldMkLst>
          <pc:docMk/>
          <pc:sldMk cId="3407344296" sldId="278"/>
        </pc:sldMkLst>
      </pc:sldChg>
      <pc:sldChg chg="modSp add del mod">
        <pc:chgData name="Shi Ruxiong" userId="3098eb96f0132675" providerId="LiveId" clId="{5FC71D27-965C-4FA2-8166-DA35FFA9A3AF}" dt="2025-07-14T01:20:18.194" v="17514" actId="2696"/>
        <pc:sldMkLst>
          <pc:docMk/>
          <pc:sldMk cId="2786357674" sldId="279"/>
        </pc:sldMkLst>
      </pc:sldChg>
      <pc:sldChg chg="modSp add del mod">
        <pc:chgData name="Shi Ruxiong" userId="3098eb96f0132675" providerId="LiveId" clId="{5FC71D27-965C-4FA2-8166-DA35FFA9A3AF}" dt="2025-07-13T08:11:40.493" v="11219" actId="2696"/>
        <pc:sldMkLst>
          <pc:docMk/>
          <pc:sldMk cId="2810057402" sldId="280"/>
        </pc:sldMkLst>
      </pc:sldChg>
      <pc:sldChg chg="modSp add del mod">
        <pc:chgData name="Shi Ruxiong" userId="3098eb96f0132675" providerId="LiveId" clId="{5FC71D27-965C-4FA2-8166-DA35FFA9A3AF}" dt="2025-07-13T08:11:43.673" v="11220" actId="2696"/>
        <pc:sldMkLst>
          <pc:docMk/>
          <pc:sldMk cId="3139157396" sldId="281"/>
        </pc:sldMkLst>
      </pc:sldChg>
      <pc:sldChg chg="add">
        <pc:chgData name="Shi Ruxiong" userId="3098eb96f0132675" providerId="LiveId" clId="{5FC71D27-965C-4FA2-8166-DA35FFA9A3AF}" dt="2025-07-28T06:09:34.782" v="45929"/>
        <pc:sldMkLst>
          <pc:docMk/>
          <pc:sldMk cId="834429232" sldId="282"/>
        </pc:sldMkLst>
      </pc:sldChg>
      <pc:sldChg chg="modSp add del mod">
        <pc:chgData name="Shi Ruxiong" userId="3098eb96f0132675" providerId="LiveId" clId="{5FC71D27-965C-4FA2-8166-DA35FFA9A3AF}" dt="2025-07-13T08:11:48.274" v="11221" actId="2696"/>
        <pc:sldMkLst>
          <pc:docMk/>
          <pc:sldMk cId="2919866154" sldId="282"/>
        </pc:sldMkLst>
      </pc:sldChg>
      <pc:sldChg chg="modSp add mod">
        <pc:chgData name="Shi Ruxiong" userId="3098eb96f0132675" providerId="LiveId" clId="{5FC71D27-965C-4FA2-8166-DA35FFA9A3AF}" dt="2025-07-15T06:24:38.651" v="30806" actId="20577"/>
        <pc:sldMkLst>
          <pc:docMk/>
          <pc:sldMk cId="3119120602" sldId="283"/>
        </pc:sldMkLst>
        <pc:spChg chg="mod">
          <ac:chgData name="Shi Ruxiong" userId="3098eb96f0132675" providerId="LiveId" clId="{5FC71D27-965C-4FA2-8166-DA35FFA9A3AF}" dt="2025-07-15T06:24:38.651" v="30806" actId="20577"/>
          <ac:spMkLst>
            <pc:docMk/>
            <pc:sldMk cId="3119120602" sldId="283"/>
            <ac:spMk id="3" creationId="{20BB2313-BE4D-6FAD-68D3-94465F39DB76}"/>
          </ac:spMkLst>
        </pc:spChg>
      </pc:sldChg>
      <pc:sldChg chg="modSp add mod">
        <pc:chgData name="Shi Ruxiong" userId="3098eb96f0132675" providerId="LiveId" clId="{5FC71D27-965C-4FA2-8166-DA35FFA9A3AF}" dt="2025-07-15T04:50:56.751" v="25310" actId="1076"/>
        <pc:sldMkLst>
          <pc:docMk/>
          <pc:sldMk cId="419947056" sldId="284"/>
        </pc:sldMkLst>
        <pc:spChg chg="mod">
          <ac:chgData name="Shi Ruxiong" userId="3098eb96f0132675" providerId="LiveId" clId="{5FC71D27-965C-4FA2-8166-DA35FFA9A3AF}" dt="2025-07-15T04:50:56.751" v="25310" actId="1076"/>
          <ac:spMkLst>
            <pc:docMk/>
            <pc:sldMk cId="419947056" sldId="284"/>
            <ac:spMk id="3" creationId="{E6837081-6DD1-D1EE-5EB2-BA79E7528E93}"/>
          </ac:spMkLst>
        </pc:spChg>
      </pc:sldChg>
      <pc:sldChg chg="modSp add mod">
        <pc:chgData name="Shi Ruxiong" userId="3098eb96f0132675" providerId="LiveId" clId="{5FC71D27-965C-4FA2-8166-DA35FFA9A3AF}" dt="2025-07-14T00:10:02.843" v="17458" actId="114"/>
        <pc:sldMkLst>
          <pc:docMk/>
          <pc:sldMk cId="2229189514" sldId="285"/>
        </pc:sldMkLst>
        <pc:spChg chg="mod">
          <ac:chgData name="Shi Ruxiong" userId="3098eb96f0132675" providerId="LiveId" clId="{5FC71D27-965C-4FA2-8166-DA35FFA9A3AF}" dt="2025-07-14T00:10:02.843" v="17458" actId="114"/>
          <ac:spMkLst>
            <pc:docMk/>
            <pc:sldMk cId="2229189514" sldId="285"/>
            <ac:spMk id="3" creationId="{94DACFEF-680A-32EE-EFB3-FE568AEE5EBA}"/>
          </ac:spMkLst>
        </pc:spChg>
      </pc:sldChg>
      <pc:sldChg chg="modSp add mod">
        <pc:chgData name="Shi Ruxiong" userId="3098eb96f0132675" providerId="LiveId" clId="{5FC71D27-965C-4FA2-8166-DA35FFA9A3AF}" dt="2025-07-14T00:10:45.891" v="17470" actId="20577"/>
        <pc:sldMkLst>
          <pc:docMk/>
          <pc:sldMk cId="1008269974" sldId="286"/>
        </pc:sldMkLst>
        <pc:spChg chg="mod">
          <ac:chgData name="Shi Ruxiong" userId="3098eb96f0132675" providerId="LiveId" clId="{5FC71D27-965C-4FA2-8166-DA35FFA9A3AF}" dt="2025-07-14T00:10:45.891" v="17470" actId="20577"/>
          <ac:spMkLst>
            <pc:docMk/>
            <pc:sldMk cId="1008269974" sldId="286"/>
            <ac:spMk id="3" creationId="{401ABE94-B819-CDB1-EE18-E825214239D4}"/>
          </ac:spMkLst>
        </pc:spChg>
      </pc:sldChg>
      <pc:sldChg chg="modSp add mod">
        <pc:chgData name="Shi Ruxiong" userId="3098eb96f0132675" providerId="LiveId" clId="{5FC71D27-965C-4FA2-8166-DA35FFA9A3AF}" dt="2025-07-15T06:36:52.014" v="30850" actId="20577"/>
        <pc:sldMkLst>
          <pc:docMk/>
          <pc:sldMk cId="3502978735" sldId="287"/>
        </pc:sldMkLst>
        <pc:spChg chg="mod">
          <ac:chgData name="Shi Ruxiong" userId="3098eb96f0132675" providerId="LiveId" clId="{5FC71D27-965C-4FA2-8166-DA35FFA9A3AF}" dt="2025-07-15T06:36:52.014" v="30850" actId="20577"/>
          <ac:spMkLst>
            <pc:docMk/>
            <pc:sldMk cId="3502978735" sldId="287"/>
            <ac:spMk id="3" creationId="{750AE94E-55B7-FAE2-9D92-504909A8BD3F}"/>
          </ac:spMkLst>
        </pc:spChg>
      </pc:sldChg>
      <pc:sldChg chg="modSp add mod">
        <pc:chgData name="Shi Ruxiong" userId="3098eb96f0132675" providerId="LiveId" clId="{5FC71D27-965C-4FA2-8166-DA35FFA9A3AF}" dt="2025-07-12T06:43:14.467" v="9084" actId="313"/>
        <pc:sldMkLst>
          <pc:docMk/>
          <pc:sldMk cId="2856685585" sldId="288"/>
        </pc:sldMkLst>
        <pc:spChg chg="mod">
          <ac:chgData name="Shi Ruxiong" userId="3098eb96f0132675" providerId="LiveId" clId="{5FC71D27-965C-4FA2-8166-DA35FFA9A3AF}" dt="2025-07-12T06:43:14.467" v="9084" actId="313"/>
          <ac:spMkLst>
            <pc:docMk/>
            <pc:sldMk cId="2856685585" sldId="288"/>
            <ac:spMk id="3" creationId="{86F09D3D-28B9-4460-6163-17AE2582D662}"/>
          </ac:spMkLst>
        </pc:spChg>
      </pc:sldChg>
      <pc:sldChg chg="modSp add mod">
        <pc:chgData name="Shi Ruxiong" userId="3098eb96f0132675" providerId="LiveId" clId="{5FC71D27-965C-4FA2-8166-DA35FFA9A3AF}" dt="2025-07-18T06:32:22.118" v="34453" actId="313"/>
        <pc:sldMkLst>
          <pc:docMk/>
          <pc:sldMk cId="812829722" sldId="289"/>
        </pc:sldMkLst>
        <pc:spChg chg="mod">
          <ac:chgData name="Shi Ruxiong" userId="3098eb96f0132675" providerId="LiveId" clId="{5FC71D27-965C-4FA2-8166-DA35FFA9A3AF}" dt="2025-07-18T06:32:22.118" v="34453" actId="313"/>
          <ac:spMkLst>
            <pc:docMk/>
            <pc:sldMk cId="812829722" sldId="289"/>
            <ac:spMk id="3" creationId="{967A2303-A680-D86D-4810-7AD3BA53463B}"/>
          </ac:spMkLst>
        </pc:spChg>
      </pc:sldChg>
      <pc:sldChg chg="modSp add mod">
        <pc:chgData name="Shi Ruxiong" userId="3098eb96f0132675" providerId="LiveId" clId="{5FC71D27-965C-4FA2-8166-DA35FFA9A3AF}" dt="2025-07-18T06:32:04.707" v="34447" actId="313"/>
        <pc:sldMkLst>
          <pc:docMk/>
          <pc:sldMk cId="1320963568" sldId="290"/>
        </pc:sldMkLst>
        <pc:spChg chg="mod">
          <ac:chgData name="Shi Ruxiong" userId="3098eb96f0132675" providerId="LiveId" clId="{5FC71D27-965C-4FA2-8166-DA35FFA9A3AF}" dt="2025-07-18T06:32:04.707" v="34447" actId="313"/>
          <ac:spMkLst>
            <pc:docMk/>
            <pc:sldMk cId="1320963568" sldId="290"/>
            <ac:spMk id="3" creationId="{DA1663E6-94E4-7AF6-31B9-65A4277D2C86}"/>
          </ac:spMkLst>
        </pc:spChg>
      </pc:sldChg>
      <pc:sldChg chg="modSp add mod">
        <pc:chgData name="Shi Ruxiong" userId="3098eb96f0132675" providerId="LiveId" clId="{5FC71D27-965C-4FA2-8166-DA35FFA9A3AF}" dt="2025-07-12T06:58:19.304" v="9444" actId="20577"/>
        <pc:sldMkLst>
          <pc:docMk/>
          <pc:sldMk cId="3963024881" sldId="291"/>
        </pc:sldMkLst>
        <pc:spChg chg="mod">
          <ac:chgData name="Shi Ruxiong" userId="3098eb96f0132675" providerId="LiveId" clId="{5FC71D27-965C-4FA2-8166-DA35FFA9A3AF}" dt="2025-07-12T06:58:19.304" v="9444" actId="20577"/>
          <ac:spMkLst>
            <pc:docMk/>
            <pc:sldMk cId="3963024881" sldId="291"/>
            <ac:spMk id="3" creationId="{0078D5D1-3891-B673-775B-48B7FFE716F9}"/>
          </ac:spMkLst>
        </pc:spChg>
      </pc:sldChg>
      <pc:sldChg chg="modSp add mod">
        <pc:chgData name="Shi Ruxiong" userId="3098eb96f0132675" providerId="LiveId" clId="{5FC71D27-965C-4FA2-8166-DA35FFA9A3AF}" dt="2025-07-16T00:17:43.169" v="32057" actId="20577"/>
        <pc:sldMkLst>
          <pc:docMk/>
          <pc:sldMk cId="882543893" sldId="292"/>
        </pc:sldMkLst>
        <pc:spChg chg="mod">
          <ac:chgData name="Shi Ruxiong" userId="3098eb96f0132675" providerId="LiveId" clId="{5FC71D27-965C-4FA2-8166-DA35FFA9A3AF}" dt="2025-07-15T06:39:42.482" v="30853" actId="313"/>
          <ac:spMkLst>
            <pc:docMk/>
            <pc:sldMk cId="882543893" sldId="292"/>
            <ac:spMk id="2" creationId="{122CCEEF-377B-5A95-13D3-1177403917F2}"/>
          </ac:spMkLst>
        </pc:spChg>
        <pc:spChg chg="mod">
          <ac:chgData name="Shi Ruxiong" userId="3098eb96f0132675" providerId="LiveId" clId="{5FC71D27-965C-4FA2-8166-DA35FFA9A3AF}" dt="2025-07-16T00:17:43.169" v="32057" actId="20577"/>
          <ac:spMkLst>
            <pc:docMk/>
            <pc:sldMk cId="882543893" sldId="292"/>
            <ac:spMk id="3" creationId="{848D5FF0-5E8A-95D4-9345-659E8181C977}"/>
          </ac:spMkLst>
        </pc:spChg>
      </pc:sldChg>
      <pc:sldChg chg="modSp add del mod">
        <pc:chgData name="Shi Ruxiong" userId="3098eb96f0132675" providerId="LiveId" clId="{5FC71D27-965C-4FA2-8166-DA35FFA9A3AF}" dt="2025-07-14T06:13:56.004" v="21538" actId="2696"/>
        <pc:sldMkLst>
          <pc:docMk/>
          <pc:sldMk cId="251267140" sldId="293"/>
        </pc:sldMkLst>
      </pc:sldChg>
      <pc:sldChg chg="modSp add del mod">
        <pc:chgData name="Shi Ruxiong" userId="3098eb96f0132675" providerId="LiveId" clId="{5FC71D27-965C-4FA2-8166-DA35FFA9A3AF}" dt="2025-07-14T06:13:59.525" v="21539" actId="2696"/>
        <pc:sldMkLst>
          <pc:docMk/>
          <pc:sldMk cId="1462725001" sldId="294"/>
        </pc:sldMkLst>
      </pc:sldChg>
      <pc:sldChg chg="modSp add del mod">
        <pc:chgData name="Shi Ruxiong" userId="3098eb96f0132675" providerId="LiveId" clId="{5FC71D27-965C-4FA2-8166-DA35FFA9A3AF}" dt="2025-07-14T01:22:07.297" v="17518" actId="2696"/>
        <pc:sldMkLst>
          <pc:docMk/>
          <pc:sldMk cId="2160840889" sldId="295"/>
        </pc:sldMkLst>
      </pc:sldChg>
      <pc:sldChg chg="modSp add del mod">
        <pc:chgData name="Shi Ruxiong" userId="3098eb96f0132675" providerId="LiveId" clId="{5FC71D27-965C-4FA2-8166-DA35FFA9A3AF}" dt="2025-07-14T01:22:02.734" v="17517" actId="2696"/>
        <pc:sldMkLst>
          <pc:docMk/>
          <pc:sldMk cId="1567567437" sldId="296"/>
        </pc:sldMkLst>
      </pc:sldChg>
      <pc:sldChg chg="modSp add mod">
        <pc:chgData name="Shi Ruxiong" userId="3098eb96f0132675" providerId="LiveId" clId="{5FC71D27-965C-4FA2-8166-DA35FFA9A3AF}" dt="2025-07-13T23:30:57.714" v="13301" actId="114"/>
        <pc:sldMkLst>
          <pc:docMk/>
          <pc:sldMk cId="712270224" sldId="297"/>
        </pc:sldMkLst>
        <pc:spChg chg="mod">
          <ac:chgData name="Shi Ruxiong" userId="3098eb96f0132675" providerId="LiveId" clId="{5FC71D27-965C-4FA2-8166-DA35FFA9A3AF}" dt="2025-07-13T23:30:57.714" v="13301" actId="114"/>
          <ac:spMkLst>
            <pc:docMk/>
            <pc:sldMk cId="712270224" sldId="297"/>
            <ac:spMk id="3" creationId="{00AF2B10-91DF-68B9-59FF-E9A5C2880A02}"/>
          </ac:spMkLst>
        </pc:spChg>
      </pc:sldChg>
      <pc:sldChg chg="modSp add mod">
        <pc:chgData name="Shi Ruxiong" userId="3098eb96f0132675" providerId="LiveId" clId="{5FC71D27-965C-4FA2-8166-DA35FFA9A3AF}" dt="2025-07-14T09:01:22.109" v="23415" actId="313"/>
        <pc:sldMkLst>
          <pc:docMk/>
          <pc:sldMk cId="2598139368" sldId="298"/>
        </pc:sldMkLst>
        <pc:spChg chg="mod">
          <ac:chgData name="Shi Ruxiong" userId="3098eb96f0132675" providerId="LiveId" clId="{5FC71D27-965C-4FA2-8166-DA35FFA9A3AF}" dt="2025-07-14T09:01:22.109" v="23415" actId="313"/>
          <ac:spMkLst>
            <pc:docMk/>
            <pc:sldMk cId="2598139368" sldId="298"/>
            <ac:spMk id="3" creationId="{0F5E06FB-D2AE-7B59-004B-B92FE75E51BD}"/>
          </ac:spMkLst>
        </pc:spChg>
      </pc:sldChg>
      <pc:sldChg chg="modSp add mod">
        <pc:chgData name="Shi Ruxiong" userId="3098eb96f0132675" providerId="LiveId" clId="{5FC71D27-965C-4FA2-8166-DA35FFA9A3AF}" dt="2025-07-13T23:34:50.139" v="13727" actId="14100"/>
        <pc:sldMkLst>
          <pc:docMk/>
          <pc:sldMk cId="2117998457" sldId="299"/>
        </pc:sldMkLst>
        <pc:spChg chg="mod">
          <ac:chgData name="Shi Ruxiong" userId="3098eb96f0132675" providerId="LiveId" clId="{5FC71D27-965C-4FA2-8166-DA35FFA9A3AF}" dt="2025-07-13T23:34:50.139" v="13727" actId="14100"/>
          <ac:spMkLst>
            <pc:docMk/>
            <pc:sldMk cId="2117998457" sldId="299"/>
            <ac:spMk id="3" creationId="{DFD99039-CFFE-2DC9-A69C-E900815CE384}"/>
          </ac:spMkLst>
        </pc:spChg>
      </pc:sldChg>
      <pc:sldChg chg="modSp add mod">
        <pc:chgData name="Shi Ruxiong" userId="3098eb96f0132675" providerId="LiveId" clId="{5FC71D27-965C-4FA2-8166-DA35FFA9A3AF}" dt="2025-07-14T00:06:36.518" v="17435" actId="313"/>
        <pc:sldMkLst>
          <pc:docMk/>
          <pc:sldMk cId="283189565" sldId="300"/>
        </pc:sldMkLst>
        <pc:spChg chg="mod">
          <ac:chgData name="Shi Ruxiong" userId="3098eb96f0132675" providerId="LiveId" clId="{5FC71D27-965C-4FA2-8166-DA35FFA9A3AF}" dt="2025-07-14T00:06:36.518" v="17435" actId="313"/>
          <ac:spMkLst>
            <pc:docMk/>
            <pc:sldMk cId="283189565" sldId="300"/>
            <ac:spMk id="3" creationId="{C1B52FA3-6146-12A1-BA55-4EDC4D396CCF}"/>
          </ac:spMkLst>
        </pc:spChg>
      </pc:sldChg>
      <pc:sldChg chg="modSp add mod">
        <pc:chgData name="Shi Ruxiong" userId="3098eb96f0132675" providerId="LiveId" clId="{5FC71D27-965C-4FA2-8166-DA35FFA9A3AF}" dt="2025-07-14T00:06:54.625" v="17437" actId="1076"/>
        <pc:sldMkLst>
          <pc:docMk/>
          <pc:sldMk cId="4090855962" sldId="301"/>
        </pc:sldMkLst>
        <pc:spChg chg="mod">
          <ac:chgData name="Shi Ruxiong" userId="3098eb96f0132675" providerId="LiveId" clId="{5FC71D27-965C-4FA2-8166-DA35FFA9A3AF}" dt="2025-07-14T00:06:54.625" v="17437" actId="1076"/>
          <ac:spMkLst>
            <pc:docMk/>
            <pc:sldMk cId="4090855962" sldId="301"/>
            <ac:spMk id="3" creationId="{6877073B-340A-4306-C78A-EADFDD84ED35}"/>
          </ac:spMkLst>
        </pc:spChg>
      </pc:sldChg>
      <pc:sldChg chg="modSp add mod">
        <pc:chgData name="Shi Ruxiong" userId="3098eb96f0132675" providerId="LiveId" clId="{5FC71D27-965C-4FA2-8166-DA35FFA9A3AF}" dt="2025-07-13T23:48:45.784" v="15123" actId="313"/>
        <pc:sldMkLst>
          <pc:docMk/>
          <pc:sldMk cId="130054740" sldId="302"/>
        </pc:sldMkLst>
        <pc:spChg chg="mod">
          <ac:chgData name="Shi Ruxiong" userId="3098eb96f0132675" providerId="LiveId" clId="{5FC71D27-965C-4FA2-8166-DA35FFA9A3AF}" dt="2025-07-13T23:48:45.784" v="15123" actId="313"/>
          <ac:spMkLst>
            <pc:docMk/>
            <pc:sldMk cId="130054740" sldId="302"/>
            <ac:spMk id="3" creationId="{08E13BE5-D4D4-3A51-49E7-6136EA648DD1}"/>
          </ac:spMkLst>
        </pc:spChg>
      </pc:sldChg>
      <pc:sldChg chg="modSp add mod">
        <pc:chgData name="Shi Ruxiong" userId="3098eb96f0132675" providerId="LiveId" clId="{5FC71D27-965C-4FA2-8166-DA35FFA9A3AF}" dt="2025-07-13T23:51:34.787" v="15590" actId="20577"/>
        <pc:sldMkLst>
          <pc:docMk/>
          <pc:sldMk cId="2990789424" sldId="303"/>
        </pc:sldMkLst>
        <pc:spChg chg="mod">
          <ac:chgData name="Shi Ruxiong" userId="3098eb96f0132675" providerId="LiveId" clId="{5FC71D27-965C-4FA2-8166-DA35FFA9A3AF}" dt="2025-07-13T23:51:34.787" v="15590" actId="20577"/>
          <ac:spMkLst>
            <pc:docMk/>
            <pc:sldMk cId="2990789424" sldId="303"/>
            <ac:spMk id="3" creationId="{FA75943F-C674-83D6-E969-8FE11668CE71}"/>
          </ac:spMkLst>
        </pc:spChg>
      </pc:sldChg>
      <pc:sldChg chg="modSp add mod">
        <pc:chgData name="Shi Ruxiong" userId="3098eb96f0132675" providerId="LiveId" clId="{5FC71D27-965C-4FA2-8166-DA35FFA9A3AF}" dt="2025-07-15T06:20:44.207" v="30802" actId="1076"/>
        <pc:sldMkLst>
          <pc:docMk/>
          <pc:sldMk cId="1512702032" sldId="304"/>
        </pc:sldMkLst>
        <pc:spChg chg="mod">
          <ac:chgData name="Shi Ruxiong" userId="3098eb96f0132675" providerId="LiveId" clId="{5FC71D27-965C-4FA2-8166-DA35FFA9A3AF}" dt="2025-07-15T06:20:44.207" v="30802" actId="1076"/>
          <ac:spMkLst>
            <pc:docMk/>
            <pc:sldMk cId="1512702032" sldId="304"/>
            <ac:spMk id="3" creationId="{09145628-AA56-49BC-08C4-FB24B5801DCB}"/>
          </ac:spMkLst>
        </pc:spChg>
      </pc:sldChg>
      <pc:sldChg chg="modSp add mod">
        <pc:chgData name="Shi Ruxiong" userId="3098eb96f0132675" providerId="LiveId" clId="{5FC71D27-965C-4FA2-8166-DA35FFA9A3AF}" dt="2025-07-15T05:03:29.922" v="26948" actId="313"/>
        <pc:sldMkLst>
          <pc:docMk/>
          <pc:sldMk cId="1315610579" sldId="305"/>
        </pc:sldMkLst>
        <pc:spChg chg="mod">
          <ac:chgData name="Shi Ruxiong" userId="3098eb96f0132675" providerId="LiveId" clId="{5FC71D27-965C-4FA2-8166-DA35FFA9A3AF}" dt="2025-07-15T05:03:29.922" v="26948" actId="313"/>
          <ac:spMkLst>
            <pc:docMk/>
            <pc:sldMk cId="1315610579" sldId="305"/>
            <ac:spMk id="3" creationId="{AF2F40CF-A07F-0B54-F65F-1167D46DE41A}"/>
          </ac:spMkLst>
        </pc:spChg>
      </pc:sldChg>
      <pc:sldChg chg="modSp add mod">
        <pc:chgData name="Shi Ruxiong" userId="3098eb96f0132675" providerId="LiveId" clId="{5FC71D27-965C-4FA2-8166-DA35FFA9A3AF}" dt="2025-07-15T04:56:46.365" v="26121" actId="20577"/>
        <pc:sldMkLst>
          <pc:docMk/>
          <pc:sldMk cId="1602060657" sldId="306"/>
        </pc:sldMkLst>
        <pc:spChg chg="mod">
          <ac:chgData name="Shi Ruxiong" userId="3098eb96f0132675" providerId="LiveId" clId="{5FC71D27-965C-4FA2-8166-DA35FFA9A3AF}" dt="2025-07-15T04:56:46.365" v="26121" actId="20577"/>
          <ac:spMkLst>
            <pc:docMk/>
            <pc:sldMk cId="1602060657" sldId="306"/>
            <ac:spMk id="3" creationId="{85EBC0DC-7339-4DCF-03FD-34C7E52BFB65}"/>
          </ac:spMkLst>
        </pc:spChg>
      </pc:sldChg>
      <pc:sldChg chg="addSp delSp modSp add mod modClrScheme chgLayout">
        <pc:chgData name="Shi Ruxiong" userId="3098eb96f0132675" providerId="LiveId" clId="{5FC71D27-965C-4FA2-8166-DA35FFA9A3AF}" dt="2025-07-14T01:32:01.622" v="17585" actId="207"/>
        <pc:sldMkLst>
          <pc:docMk/>
          <pc:sldMk cId="1403286891" sldId="307"/>
        </pc:sldMkLst>
        <pc:spChg chg="mod ord">
          <ac:chgData name="Shi Ruxiong" userId="3098eb96f0132675" providerId="LiveId" clId="{5FC71D27-965C-4FA2-8166-DA35FFA9A3AF}" dt="2025-07-14T01:32:01.622" v="17585" actId="207"/>
          <ac:spMkLst>
            <pc:docMk/>
            <pc:sldMk cId="1403286891" sldId="307"/>
            <ac:spMk id="2" creationId="{AFCE4768-E1A0-31BC-A055-9F9C1A1422C1}"/>
          </ac:spMkLst>
        </pc:spChg>
        <pc:spChg chg="add mod ord">
          <ac:chgData name="Shi Ruxiong" userId="3098eb96f0132675" providerId="LiveId" clId="{5FC71D27-965C-4FA2-8166-DA35FFA9A3AF}" dt="2025-07-14T01:31:23.668" v="17522" actId="700"/>
          <ac:spMkLst>
            <pc:docMk/>
            <pc:sldMk cId="1403286891" sldId="307"/>
            <ac:spMk id="4" creationId="{A45CD376-AF38-FC91-0C7D-951C06ECC950}"/>
          </ac:spMkLst>
        </pc:spChg>
      </pc:sldChg>
      <pc:sldChg chg="modSp add del mod">
        <pc:chgData name="Shi Ruxiong" userId="3098eb96f0132675" providerId="LiveId" clId="{5FC71D27-965C-4FA2-8166-DA35FFA9A3AF}" dt="2025-07-14T06:18:50.904" v="22159" actId="2696"/>
        <pc:sldMkLst>
          <pc:docMk/>
          <pc:sldMk cId="1983140659" sldId="308"/>
        </pc:sldMkLst>
      </pc:sldChg>
      <pc:sldChg chg="delSp modSp add mod ord">
        <pc:chgData name="Shi Ruxiong" userId="3098eb96f0132675" providerId="LiveId" clId="{5FC71D27-965C-4FA2-8166-DA35FFA9A3AF}" dt="2025-07-24T08:17:18.463" v="45853" actId="478"/>
        <pc:sldMkLst>
          <pc:docMk/>
          <pc:sldMk cId="1286872900" sldId="309"/>
        </pc:sldMkLst>
        <pc:spChg chg="mod">
          <ac:chgData name="Shi Ruxiong" userId="3098eb96f0132675" providerId="LiveId" clId="{5FC71D27-965C-4FA2-8166-DA35FFA9A3AF}" dt="2025-07-14T01:34:14.486" v="17793" actId="14100"/>
          <ac:spMkLst>
            <pc:docMk/>
            <pc:sldMk cId="1286872900" sldId="309"/>
            <ac:spMk id="2" creationId="{1DAD13DF-F166-549B-5B28-11B2F61379DE}"/>
          </ac:spMkLst>
        </pc:spChg>
      </pc:sldChg>
      <pc:sldChg chg="modSp add mod ord">
        <pc:chgData name="Shi Ruxiong" userId="3098eb96f0132675" providerId="LiveId" clId="{5FC71D27-965C-4FA2-8166-DA35FFA9A3AF}" dt="2025-07-15T06:44:57.076" v="30956" actId="20577"/>
        <pc:sldMkLst>
          <pc:docMk/>
          <pc:sldMk cId="1231347015" sldId="310"/>
        </pc:sldMkLst>
        <pc:spChg chg="mod">
          <ac:chgData name="Shi Ruxiong" userId="3098eb96f0132675" providerId="LiveId" clId="{5FC71D27-965C-4FA2-8166-DA35FFA9A3AF}" dt="2025-07-14T01:34:31.445" v="17807" actId="20577"/>
          <ac:spMkLst>
            <pc:docMk/>
            <pc:sldMk cId="1231347015" sldId="310"/>
            <ac:spMk id="2" creationId="{8F9B9BB0-14C6-2800-198D-C507D7CBEA35}"/>
          </ac:spMkLst>
        </pc:spChg>
        <pc:spChg chg="mod">
          <ac:chgData name="Shi Ruxiong" userId="3098eb96f0132675" providerId="LiveId" clId="{5FC71D27-965C-4FA2-8166-DA35FFA9A3AF}" dt="2025-07-15T06:44:57.076" v="30956" actId="20577"/>
          <ac:spMkLst>
            <pc:docMk/>
            <pc:sldMk cId="1231347015" sldId="310"/>
            <ac:spMk id="3" creationId="{07B53E8E-81A2-F4C3-83DD-9F40400764C0}"/>
          </ac:spMkLst>
        </pc:spChg>
      </pc:sldChg>
      <pc:sldChg chg="modSp add mod">
        <pc:chgData name="Shi Ruxiong" userId="3098eb96f0132675" providerId="LiveId" clId="{5FC71D27-965C-4FA2-8166-DA35FFA9A3AF}" dt="2025-07-24T08:22:53.518" v="45855" actId="20577"/>
        <pc:sldMkLst>
          <pc:docMk/>
          <pc:sldMk cId="496184150" sldId="311"/>
        </pc:sldMkLst>
        <pc:spChg chg="mod">
          <ac:chgData name="Shi Ruxiong" userId="3098eb96f0132675" providerId="LiveId" clId="{5FC71D27-965C-4FA2-8166-DA35FFA9A3AF}" dt="2025-07-24T08:22:53.518" v="45855" actId="20577"/>
          <ac:spMkLst>
            <pc:docMk/>
            <pc:sldMk cId="496184150" sldId="311"/>
            <ac:spMk id="3" creationId="{5EBEB201-A49B-B672-9D2B-4AFE7C68A17F}"/>
          </ac:spMkLst>
        </pc:spChg>
      </pc:sldChg>
      <pc:sldChg chg="modSp add mod">
        <pc:chgData name="Shi Ruxiong" userId="3098eb96f0132675" providerId="LiveId" clId="{5FC71D27-965C-4FA2-8166-DA35FFA9A3AF}" dt="2025-07-22T05:13:26.162" v="44766" actId="20577"/>
        <pc:sldMkLst>
          <pc:docMk/>
          <pc:sldMk cId="3063663259" sldId="312"/>
        </pc:sldMkLst>
        <pc:spChg chg="mod">
          <ac:chgData name="Shi Ruxiong" userId="3098eb96f0132675" providerId="LiveId" clId="{5FC71D27-965C-4FA2-8166-DA35FFA9A3AF}" dt="2025-07-22T05:13:26.162" v="44766" actId="20577"/>
          <ac:spMkLst>
            <pc:docMk/>
            <pc:sldMk cId="3063663259" sldId="312"/>
            <ac:spMk id="3" creationId="{CC8A4CF5-399E-22C9-6AAE-4E35EE3BC3DA}"/>
          </ac:spMkLst>
        </pc:spChg>
      </pc:sldChg>
      <pc:sldChg chg="add del">
        <pc:chgData name="Shi Ruxiong" userId="3098eb96f0132675" providerId="LiveId" clId="{5FC71D27-965C-4FA2-8166-DA35FFA9A3AF}" dt="2025-07-14T04:46:12.757" v="18604" actId="2696"/>
        <pc:sldMkLst>
          <pc:docMk/>
          <pc:sldMk cId="3534969625" sldId="312"/>
        </pc:sldMkLst>
      </pc:sldChg>
      <pc:sldChg chg="modSp add mod">
        <pc:chgData name="Shi Ruxiong" userId="3098eb96f0132675" providerId="LiveId" clId="{5FC71D27-965C-4FA2-8166-DA35FFA9A3AF}" dt="2025-07-21T01:15:18.682" v="44195" actId="20577"/>
        <pc:sldMkLst>
          <pc:docMk/>
          <pc:sldMk cId="2732545518" sldId="313"/>
        </pc:sldMkLst>
        <pc:spChg chg="mod">
          <ac:chgData name="Shi Ruxiong" userId="3098eb96f0132675" providerId="LiveId" clId="{5FC71D27-965C-4FA2-8166-DA35FFA9A3AF}" dt="2025-07-21T01:15:18.682" v="44195" actId="20577"/>
          <ac:spMkLst>
            <pc:docMk/>
            <pc:sldMk cId="2732545518" sldId="313"/>
            <ac:spMk id="3" creationId="{D1B77A1A-2475-89F2-31BC-4082C836D4BC}"/>
          </ac:spMkLst>
        </pc:spChg>
      </pc:sldChg>
      <pc:sldChg chg="modSp add mod">
        <pc:chgData name="Shi Ruxiong" userId="3098eb96f0132675" providerId="LiveId" clId="{5FC71D27-965C-4FA2-8166-DA35FFA9A3AF}" dt="2025-07-21T01:37:43.365" v="44717" actId="20577"/>
        <pc:sldMkLst>
          <pc:docMk/>
          <pc:sldMk cId="2367930543" sldId="314"/>
        </pc:sldMkLst>
        <pc:spChg chg="mod">
          <ac:chgData name="Shi Ruxiong" userId="3098eb96f0132675" providerId="LiveId" clId="{5FC71D27-965C-4FA2-8166-DA35FFA9A3AF}" dt="2025-07-21T01:37:43.365" v="44717" actId="20577"/>
          <ac:spMkLst>
            <pc:docMk/>
            <pc:sldMk cId="2367930543" sldId="314"/>
            <ac:spMk id="3" creationId="{6E9D6458-EBED-1958-9C4B-268DD09152E3}"/>
          </ac:spMkLst>
        </pc:spChg>
      </pc:sldChg>
      <pc:sldChg chg="modSp add del mod">
        <pc:chgData name="Shi Ruxiong" userId="3098eb96f0132675" providerId="LiveId" clId="{5FC71D27-965C-4FA2-8166-DA35FFA9A3AF}" dt="2025-07-15T09:33:39.159" v="31464" actId="2696"/>
        <pc:sldMkLst>
          <pc:docMk/>
          <pc:sldMk cId="2296819427" sldId="315"/>
        </pc:sldMkLst>
      </pc:sldChg>
      <pc:sldChg chg="modSp add del mod ord">
        <pc:chgData name="Shi Ruxiong" userId="3098eb96f0132675" providerId="LiveId" clId="{5FC71D27-965C-4FA2-8166-DA35FFA9A3AF}" dt="2025-07-15T09:33:35.332" v="31463" actId="2696"/>
        <pc:sldMkLst>
          <pc:docMk/>
          <pc:sldMk cId="3729284431" sldId="316"/>
        </pc:sldMkLst>
      </pc:sldChg>
      <pc:sldChg chg="modSp add mod">
        <pc:chgData name="Shi Ruxiong" userId="3098eb96f0132675" providerId="LiveId" clId="{5FC71D27-965C-4FA2-8166-DA35FFA9A3AF}" dt="2025-07-15T06:40:02.303" v="30855" actId="313"/>
        <pc:sldMkLst>
          <pc:docMk/>
          <pc:sldMk cId="3018276290" sldId="317"/>
        </pc:sldMkLst>
        <pc:spChg chg="mod">
          <ac:chgData name="Shi Ruxiong" userId="3098eb96f0132675" providerId="LiveId" clId="{5FC71D27-965C-4FA2-8166-DA35FFA9A3AF}" dt="2025-07-15T06:40:02.303" v="30855" actId="313"/>
          <ac:spMkLst>
            <pc:docMk/>
            <pc:sldMk cId="3018276290" sldId="317"/>
            <ac:spMk id="2" creationId="{65E4F7EE-A603-0DBC-5D5B-FAE281717394}"/>
          </ac:spMkLst>
        </pc:spChg>
        <pc:spChg chg="mod">
          <ac:chgData name="Shi Ruxiong" userId="3098eb96f0132675" providerId="LiveId" clId="{5FC71D27-965C-4FA2-8166-DA35FFA9A3AF}" dt="2025-07-14T09:13:39.232" v="23588" actId="313"/>
          <ac:spMkLst>
            <pc:docMk/>
            <pc:sldMk cId="3018276290" sldId="317"/>
            <ac:spMk id="3" creationId="{0235EA1B-5208-4425-0C54-1B003521D213}"/>
          </ac:spMkLst>
        </pc:spChg>
      </pc:sldChg>
      <pc:sldChg chg="modSp add mod">
        <pc:chgData name="Shi Ruxiong" userId="3098eb96f0132675" providerId="LiveId" clId="{5FC71D27-965C-4FA2-8166-DA35FFA9A3AF}" dt="2025-07-15T06:39:55.631" v="30854" actId="313"/>
        <pc:sldMkLst>
          <pc:docMk/>
          <pc:sldMk cId="2107561216" sldId="318"/>
        </pc:sldMkLst>
        <pc:spChg chg="mod">
          <ac:chgData name="Shi Ruxiong" userId="3098eb96f0132675" providerId="LiveId" clId="{5FC71D27-965C-4FA2-8166-DA35FFA9A3AF}" dt="2025-07-15T06:39:55.631" v="30854" actId="313"/>
          <ac:spMkLst>
            <pc:docMk/>
            <pc:sldMk cId="2107561216" sldId="318"/>
            <ac:spMk id="2" creationId="{87B61599-3585-5FA1-1B62-BB3A2C1E3445}"/>
          </ac:spMkLst>
        </pc:spChg>
        <pc:spChg chg="mod">
          <ac:chgData name="Shi Ruxiong" userId="3098eb96f0132675" providerId="LiveId" clId="{5FC71D27-965C-4FA2-8166-DA35FFA9A3AF}" dt="2025-07-14T09:13:12.612" v="23577" actId="20577"/>
          <ac:spMkLst>
            <pc:docMk/>
            <pc:sldMk cId="2107561216" sldId="318"/>
            <ac:spMk id="3" creationId="{BAFE50EC-B1E2-874F-079F-62EED76111E5}"/>
          </ac:spMkLst>
        </pc:spChg>
      </pc:sldChg>
      <pc:sldChg chg="modSp add mod">
        <pc:chgData name="Shi Ruxiong" userId="3098eb96f0132675" providerId="LiveId" clId="{5FC71D27-965C-4FA2-8166-DA35FFA9A3AF}" dt="2025-07-15T06:40:17.808" v="30856" actId="313"/>
        <pc:sldMkLst>
          <pc:docMk/>
          <pc:sldMk cId="2661184678" sldId="319"/>
        </pc:sldMkLst>
        <pc:spChg chg="mod">
          <ac:chgData name="Shi Ruxiong" userId="3098eb96f0132675" providerId="LiveId" clId="{5FC71D27-965C-4FA2-8166-DA35FFA9A3AF}" dt="2025-07-15T06:40:17.808" v="30856" actId="313"/>
          <ac:spMkLst>
            <pc:docMk/>
            <pc:sldMk cId="2661184678" sldId="319"/>
            <ac:spMk id="2" creationId="{D30C924F-AF9C-3502-70F3-63E07A04B02B}"/>
          </ac:spMkLst>
        </pc:spChg>
        <pc:spChg chg="mod">
          <ac:chgData name="Shi Ruxiong" userId="3098eb96f0132675" providerId="LiveId" clId="{5FC71D27-965C-4FA2-8166-DA35FFA9A3AF}" dt="2025-07-14T06:26:19.287" v="22937" actId="313"/>
          <ac:spMkLst>
            <pc:docMk/>
            <pc:sldMk cId="2661184678" sldId="319"/>
            <ac:spMk id="3" creationId="{5DE3A5C7-8FDC-C15D-0AC3-98B5B9AA1D71}"/>
          </ac:spMkLst>
        </pc:spChg>
      </pc:sldChg>
      <pc:sldChg chg="modSp add mod">
        <pc:chgData name="Shi Ruxiong" userId="3098eb96f0132675" providerId="LiveId" clId="{5FC71D27-965C-4FA2-8166-DA35FFA9A3AF}" dt="2025-07-15T06:41:39.726" v="30937" actId="20577"/>
        <pc:sldMkLst>
          <pc:docMk/>
          <pc:sldMk cId="497452594" sldId="320"/>
        </pc:sldMkLst>
        <pc:spChg chg="mod">
          <ac:chgData name="Shi Ruxiong" userId="3098eb96f0132675" providerId="LiveId" clId="{5FC71D27-965C-4FA2-8166-DA35FFA9A3AF}" dt="2025-07-15T06:40:57.504" v="30857" actId="313"/>
          <ac:spMkLst>
            <pc:docMk/>
            <pc:sldMk cId="497452594" sldId="320"/>
            <ac:spMk id="2" creationId="{F4137D67-19F1-A6BD-D026-3E205839493E}"/>
          </ac:spMkLst>
        </pc:spChg>
        <pc:spChg chg="mod">
          <ac:chgData name="Shi Ruxiong" userId="3098eb96f0132675" providerId="LiveId" clId="{5FC71D27-965C-4FA2-8166-DA35FFA9A3AF}" dt="2025-07-15T06:41:39.726" v="30937" actId="20577"/>
          <ac:spMkLst>
            <pc:docMk/>
            <pc:sldMk cId="497452594" sldId="320"/>
            <ac:spMk id="3" creationId="{03C80837-54A7-FCA6-3A8D-D691A340E40C}"/>
          </ac:spMkLst>
        </pc:spChg>
      </pc:sldChg>
      <pc:sldChg chg="modSp add mod">
        <pc:chgData name="Shi Ruxiong" userId="3098eb96f0132675" providerId="LiveId" clId="{5FC71D27-965C-4FA2-8166-DA35FFA9A3AF}" dt="2025-07-15T06:41:46.250" v="30938" actId="313"/>
        <pc:sldMkLst>
          <pc:docMk/>
          <pc:sldMk cId="3477292285" sldId="321"/>
        </pc:sldMkLst>
        <pc:spChg chg="mod">
          <ac:chgData name="Shi Ruxiong" userId="3098eb96f0132675" providerId="LiveId" clId="{5FC71D27-965C-4FA2-8166-DA35FFA9A3AF}" dt="2025-07-15T06:41:46.250" v="30938" actId="313"/>
          <ac:spMkLst>
            <pc:docMk/>
            <pc:sldMk cId="3477292285" sldId="321"/>
            <ac:spMk id="2" creationId="{207C85B3-789A-7D06-EF8D-A811F2B3BC2B}"/>
          </ac:spMkLst>
        </pc:spChg>
        <pc:spChg chg="mod">
          <ac:chgData name="Shi Ruxiong" userId="3098eb96f0132675" providerId="LiveId" clId="{5FC71D27-965C-4FA2-8166-DA35FFA9A3AF}" dt="2025-07-15T05:32:11.375" v="28456" actId="313"/>
          <ac:spMkLst>
            <pc:docMk/>
            <pc:sldMk cId="3477292285" sldId="321"/>
            <ac:spMk id="3" creationId="{3CF4671B-F8DB-E943-A85A-055C77FF8E80}"/>
          </ac:spMkLst>
        </pc:spChg>
      </pc:sldChg>
      <pc:sldChg chg="modSp add mod">
        <pc:chgData name="Shi Ruxiong" userId="3098eb96f0132675" providerId="LiveId" clId="{5FC71D27-965C-4FA2-8166-DA35FFA9A3AF}" dt="2025-07-15T06:41:51.239" v="30939" actId="313"/>
        <pc:sldMkLst>
          <pc:docMk/>
          <pc:sldMk cId="1618640224" sldId="322"/>
        </pc:sldMkLst>
        <pc:spChg chg="mod">
          <ac:chgData name="Shi Ruxiong" userId="3098eb96f0132675" providerId="LiveId" clId="{5FC71D27-965C-4FA2-8166-DA35FFA9A3AF}" dt="2025-07-15T06:41:51.239" v="30939" actId="313"/>
          <ac:spMkLst>
            <pc:docMk/>
            <pc:sldMk cId="1618640224" sldId="322"/>
            <ac:spMk id="2" creationId="{A58AB72F-373A-5C33-692E-6DC76F0A20F4}"/>
          </ac:spMkLst>
        </pc:spChg>
        <pc:spChg chg="mod">
          <ac:chgData name="Shi Ruxiong" userId="3098eb96f0132675" providerId="LiveId" clId="{5FC71D27-965C-4FA2-8166-DA35FFA9A3AF}" dt="2025-07-15T05:32:29.912" v="28458" actId="27636"/>
          <ac:spMkLst>
            <pc:docMk/>
            <pc:sldMk cId="1618640224" sldId="322"/>
            <ac:spMk id="3" creationId="{509885A2-3F80-BD16-19C6-F8230F922502}"/>
          </ac:spMkLst>
        </pc:spChg>
      </pc:sldChg>
      <pc:sldChg chg="modSp add mod">
        <pc:chgData name="Shi Ruxiong" userId="3098eb96f0132675" providerId="LiveId" clId="{5FC71D27-965C-4FA2-8166-DA35FFA9A3AF}" dt="2025-07-15T06:42:01.540" v="30940" actId="313"/>
        <pc:sldMkLst>
          <pc:docMk/>
          <pc:sldMk cId="2068111861" sldId="323"/>
        </pc:sldMkLst>
        <pc:spChg chg="mod">
          <ac:chgData name="Shi Ruxiong" userId="3098eb96f0132675" providerId="LiveId" clId="{5FC71D27-965C-4FA2-8166-DA35FFA9A3AF}" dt="2025-07-15T06:42:01.540" v="30940" actId="313"/>
          <ac:spMkLst>
            <pc:docMk/>
            <pc:sldMk cId="2068111861" sldId="323"/>
            <ac:spMk id="2" creationId="{01CCC1DB-B6A5-967B-5030-1F4DAADAC085}"/>
          </ac:spMkLst>
        </pc:spChg>
        <pc:spChg chg="mod">
          <ac:chgData name="Shi Ruxiong" userId="3098eb96f0132675" providerId="LiveId" clId="{5FC71D27-965C-4FA2-8166-DA35FFA9A3AF}" dt="2025-07-15T05:32:44.723" v="28463" actId="20577"/>
          <ac:spMkLst>
            <pc:docMk/>
            <pc:sldMk cId="2068111861" sldId="323"/>
            <ac:spMk id="3" creationId="{A40F3C62-8D39-4D99-9CC3-CEC25997F6E0}"/>
          </ac:spMkLst>
        </pc:spChg>
      </pc:sldChg>
      <pc:sldChg chg="modSp add mod">
        <pc:chgData name="Shi Ruxiong" userId="3098eb96f0132675" providerId="LiveId" clId="{5FC71D27-965C-4FA2-8166-DA35FFA9A3AF}" dt="2025-07-15T06:42:12.473" v="30941" actId="313"/>
        <pc:sldMkLst>
          <pc:docMk/>
          <pc:sldMk cId="2971692586" sldId="324"/>
        </pc:sldMkLst>
        <pc:spChg chg="mod">
          <ac:chgData name="Shi Ruxiong" userId="3098eb96f0132675" providerId="LiveId" clId="{5FC71D27-965C-4FA2-8166-DA35FFA9A3AF}" dt="2025-07-15T06:42:12.473" v="30941" actId="313"/>
          <ac:spMkLst>
            <pc:docMk/>
            <pc:sldMk cId="2971692586" sldId="324"/>
            <ac:spMk id="2" creationId="{C4A3B58D-4A9A-A504-7E79-BED1DFBBFEB9}"/>
          </ac:spMkLst>
        </pc:spChg>
        <pc:spChg chg="mod">
          <ac:chgData name="Shi Ruxiong" userId="3098eb96f0132675" providerId="LiveId" clId="{5FC71D27-965C-4FA2-8166-DA35FFA9A3AF}" dt="2025-07-15T05:33:02.569" v="28468" actId="313"/>
          <ac:spMkLst>
            <pc:docMk/>
            <pc:sldMk cId="2971692586" sldId="324"/>
            <ac:spMk id="3" creationId="{E189A11C-D040-3902-D4CF-B1E0773E51E8}"/>
          </ac:spMkLst>
        </pc:spChg>
      </pc:sldChg>
      <pc:sldChg chg="modSp add mod">
        <pc:chgData name="Shi Ruxiong" userId="3098eb96f0132675" providerId="LiveId" clId="{5FC71D27-965C-4FA2-8166-DA35FFA9A3AF}" dt="2025-07-15T06:42:22.181" v="30942" actId="313"/>
        <pc:sldMkLst>
          <pc:docMk/>
          <pc:sldMk cId="2705760071" sldId="325"/>
        </pc:sldMkLst>
        <pc:spChg chg="mod">
          <ac:chgData name="Shi Ruxiong" userId="3098eb96f0132675" providerId="LiveId" clId="{5FC71D27-965C-4FA2-8166-DA35FFA9A3AF}" dt="2025-07-15T06:42:22.181" v="30942" actId="313"/>
          <ac:spMkLst>
            <pc:docMk/>
            <pc:sldMk cId="2705760071" sldId="325"/>
            <ac:spMk id="2" creationId="{B22EA930-64F2-7586-8092-CCBA3F540A03}"/>
          </ac:spMkLst>
        </pc:spChg>
        <pc:spChg chg="mod">
          <ac:chgData name="Shi Ruxiong" userId="3098eb96f0132675" providerId="LiveId" clId="{5FC71D27-965C-4FA2-8166-DA35FFA9A3AF}" dt="2025-07-15T05:34:23.277" v="28694" actId="20577"/>
          <ac:spMkLst>
            <pc:docMk/>
            <pc:sldMk cId="2705760071" sldId="325"/>
            <ac:spMk id="3" creationId="{0320021E-1775-8D3A-32A4-382492DC99D9}"/>
          </ac:spMkLst>
        </pc:spChg>
      </pc:sldChg>
      <pc:sldChg chg="modSp add mod">
        <pc:chgData name="Shi Ruxiong" userId="3098eb96f0132675" providerId="LiveId" clId="{5FC71D27-965C-4FA2-8166-DA35FFA9A3AF}" dt="2025-07-16T00:14:31.452" v="31892" actId="20577"/>
        <pc:sldMkLst>
          <pc:docMk/>
          <pc:sldMk cId="225186433" sldId="326"/>
        </pc:sldMkLst>
        <pc:spChg chg="mod">
          <ac:chgData name="Shi Ruxiong" userId="3098eb96f0132675" providerId="LiveId" clId="{5FC71D27-965C-4FA2-8166-DA35FFA9A3AF}" dt="2025-07-16T00:14:31.452" v="31892" actId="20577"/>
          <ac:spMkLst>
            <pc:docMk/>
            <pc:sldMk cId="225186433" sldId="326"/>
            <ac:spMk id="3" creationId="{EC51EB51-A29D-855B-0A70-982A07C2B687}"/>
          </ac:spMkLst>
        </pc:spChg>
      </pc:sldChg>
      <pc:sldChg chg="modSp add mod">
        <pc:chgData name="Shi Ruxiong" userId="3098eb96f0132675" providerId="LiveId" clId="{5FC71D27-965C-4FA2-8166-DA35FFA9A3AF}" dt="2025-07-15T06:22:29.708" v="30804" actId="313"/>
        <pc:sldMkLst>
          <pc:docMk/>
          <pc:sldMk cId="3170627622" sldId="327"/>
        </pc:sldMkLst>
        <pc:spChg chg="mod">
          <ac:chgData name="Shi Ruxiong" userId="3098eb96f0132675" providerId="LiveId" clId="{5FC71D27-965C-4FA2-8166-DA35FFA9A3AF}" dt="2025-07-15T06:22:29.708" v="30804" actId="313"/>
          <ac:spMkLst>
            <pc:docMk/>
            <pc:sldMk cId="3170627622" sldId="327"/>
            <ac:spMk id="3" creationId="{2A41478B-5584-E1A7-87EB-CFF2BD1C72FB}"/>
          </ac:spMkLst>
        </pc:spChg>
      </pc:sldChg>
      <pc:sldChg chg="modSp add mod">
        <pc:chgData name="Shi Ruxiong" userId="3098eb96f0132675" providerId="LiveId" clId="{5FC71D27-965C-4FA2-8166-DA35FFA9A3AF}" dt="2025-07-16T00:13:47.067" v="31815" actId="20577"/>
        <pc:sldMkLst>
          <pc:docMk/>
          <pc:sldMk cId="1063466578" sldId="328"/>
        </pc:sldMkLst>
        <pc:spChg chg="mod">
          <ac:chgData name="Shi Ruxiong" userId="3098eb96f0132675" providerId="LiveId" clId="{5FC71D27-965C-4FA2-8166-DA35FFA9A3AF}" dt="2025-07-16T00:13:47.067" v="31815" actId="20577"/>
          <ac:spMkLst>
            <pc:docMk/>
            <pc:sldMk cId="1063466578" sldId="328"/>
            <ac:spMk id="3" creationId="{86CDAB1B-98A0-AEC3-1573-03B6A0C02744}"/>
          </ac:spMkLst>
        </pc:spChg>
      </pc:sldChg>
      <pc:sldChg chg="modSp add mod">
        <pc:chgData name="Shi Ruxiong" userId="3098eb96f0132675" providerId="LiveId" clId="{5FC71D27-965C-4FA2-8166-DA35FFA9A3AF}" dt="2025-07-15T05:22:28.028" v="28300" actId="313"/>
        <pc:sldMkLst>
          <pc:docMk/>
          <pc:sldMk cId="788037609" sldId="329"/>
        </pc:sldMkLst>
        <pc:spChg chg="mod">
          <ac:chgData name="Shi Ruxiong" userId="3098eb96f0132675" providerId="LiveId" clId="{5FC71D27-965C-4FA2-8166-DA35FFA9A3AF}" dt="2025-07-15T05:22:28.028" v="28300" actId="313"/>
          <ac:spMkLst>
            <pc:docMk/>
            <pc:sldMk cId="788037609" sldId="329"/>
            <ac:spMk id="3" creationId="{D2E66F19-F99D-83EC-3FFC-B05DBDE57228}"/>
          </ac:spMkLst>
        </pc:spChg>
      </pc:sldChg>
      <pc:sldChg chg="modSp add mod">
        <pc:chgData name="Shi Ruxiong" userId="3098eb96f0132675" providerId="LiveId" clId="{5FC71D27-965C-4FA2-8166-DA35FFA9A3AF}" dt="2025-07-16T00:15:40.061" v="32047" actId="20577"/>
        <pc:sldMkLst>
          <pc:docMk/>
          <pc:sldMk cId="200614212" sldId="330"/>
        </pc:sldMkLst>
        <pc:spChg chg="mod">
          <ac:chgData name="Shi Ruxiong" userId="3098eb96f0132675" providerId="LiveId" clId="{5FC71D27-965C-4FA2-8166-DA35FFA9A3AF}" dt="2025-07-16T00:15:40.061" v="32047" actId="20577"/>
          <ac:spMkLst>
            <pc:docMk/>
            <pc:sldMk cId="200614212" sldId="330"/>
            <ac:spMk id="3" creationId="{F3D350A7-D198-4659-1ACF-5E15E15BFF49}"/>
          </ac:spMkLst>
        </pc:spChg>
      </pc:sldChg>
      <pc:sldChg chg="modSp add mod">
        <pc:chgData name="Shi Ruxiong" userId="3098eb96f0132675" providerId="LiveId" clId="{5FC71D27-965C-4FA2-8166-DA35FFA9A3AF}" dt="2025-07-15T06:42:35.021" v="30943" actId="313"/>
        <pc:sldMkLst>
          <pc:docMk/>
          <pc:sldMk cId="2817920812" sldId="331"/>
        </pc:sldMkLst>
        <pc:spChg chg="mod">
          <ac:chgData name="Shi Ruxiong" userId="3098eb96f0132675" providerId="LiveId" clId="{5FC71D27-965C-4FA2-8166-DA35FFA9A3AF}" dt="2025-07-15T06:42:35.021" v="30943" actId="313"/>
          <ac:spMkLst>
            <pc:docMk/>
            <pc:sldMk cId="2817920812" sldId="331"/>
            <ac:spMk id="2" creationId="{C1522537-A5BB-38CC-651A-2EB1FDD9F1A6}"/>
          </ac:spMkLst>
        </pc:spChg>
        <pc:spChg chg="mod">
          <ac:chgData name="Shi Ruxiong" userId="3098eb96f0132675" providerId="LiveId" clId="{5FC71D27-965C-4FA2-8166-DA35FFA9A3AF}" dt="2025-07-15T06:05:14.159" v="30048" actId="20577"/>
          <ac:spMkLst>
            <pc:docMk/>
            <pc:sldMk cId="2817920812" sldId="331"/>
            <ac:spMk id="3" creationId="{3476B9F8-0C8B-0F20-915D-CF65762679E7}"/>
          </ac:spMkLst>
        </pc:spChg>
      </pc:sldChg>
      <pc:sldChg chg="modSp add mod">
        <pc:chgData name="Shi Ruxiong" userId="3098eb96f0132675" providerId="LiveId" clId="{5FC71D27-965C-4FA2-8166-DA35FFA9A3AF}" dt="2025-07-15T06:42:45.132" v="30944" actId="313"/>
        <pc:sldMkLst>
          <pc:docMk/>
          <pc:sldMk cId="1548083392" sldId="332"/>
        </pc:sldMkLst>
        <pc:spChg chg="mod">
          <ac:chgData name="Shi Ruxiong" userId="3098eb96f0132675" providerId="LiveId" clId="{5FC71D27-965C-4FA2-8166-DA35FFA9A3AF}" dt="2025-07-15T06:42:45.132" v="30944" actId="313"/>
          <ac:spMkLst>
            <pc:docMk/>
            <pc:sldMk cId="1548083392" sldId="332"/>
            <ac:spMk id="2" creationId="{D09DFEDB-1E8F-E804-3150-C60D15785531}"/>
          </ac:spMkLst>
        </pc:spChg>
        <pc:spChg chg="mod">
          <ac:chgData name="Shi Ruxiong" userId="3098eb96f0132675" providerId="LiveId" clId="{5FC71D27-965C-4FA2-8166-DA35FFA9A3AF}" dt="2025-07-15T05:43:42.704" v="29570" actId="313"/>
          <ac:spMkLst>
            <pc:docMk/>
            <pc:sldMk cId="1548083392" sldId="332"/>
            <ac:spMk id="3" creationId="{E1D37621-A338-62BB-65B7-7E810A29EE3E}"/>
          </ac:spMkLst>
        </pc:spChg>
      </pc:sldChg>
      <pc:sldChg chg="modSp add mod">
        <pc:chgData name="Shi Ruxiong" userId="3098eb96f0132675" providerId="LiveId" clId="{5FC71D27-965C-4FA2-8166-DA35FFA9A3AF}" dt="2025-07-26T08:48:26.265" v="45928" actId="313"/>
        <pc:sldMkLst>
          <pc:docMk/>
          <pc:sldMk cId="2564219640" sldId="333"/>
        </pc:sldMkLst>
        <pc:spChg chg="mod">
          <ac:chgData name="Shi Ruxiong" userId="3098eb96f0132675" providerId="LiveId" clId="{5FC71D27-965C-4FA2-8166-DA35FFA9A3AF}" dt="2025-07-26T08:48:26.265" v="45928" actId="313"/>
          <ac:spMkLst>
            <pc:docMk/>
            <pc:sldMk cId="2564219640" sldId="333"/>
            <ac:spMk id="2" creationId="{1DF1FC62-0559-8384-0A80-3412EF89FB7A}"/>
          </ac:spMkLst>
        </pc:spChg>
        <pc:spChg chg="mod">
          <ac:chgData name="Shi Ruxiong" userId="3098eb96f0132675" providerId="LiveId" clId="{5FC71D27-965C-4FA2-8166-DA35FFA9A3AF}" dt="2025-07-16T00:20:47.999" v="32098" actId="20577"/>
          <ac:spMkLst>
            <pc:docMk/>
            <pc:sldMk cId="2564219640" sldId="333"/>
            <ac:spMk id="3" creationId="{C55C0DA2-46FB-AE85-ADF5-896DDDF8E5C0}"/>
          </ac:spMkLst>
        </pc:spChg>
      </pc:sldChg>
      <pc:sldChg chg="modSp add mod">
        <pc:chgData name="Shi Ruxiong" userId="3098eb96f0132675" providerId="LiveId" clId="{5FC71D27-965C-4FA2-8166-DA35FFA9A3AF}" dt="2025-07-15T06:44:36.454" v="30945" actId="313"/>
        <pc:sldMkLst>
          <pc:docMk/>
          <pc:sldMk cId="1557428676" sldId="334"/>
        </pc:sldMkLst>
        <pc:spChg chg="mod">
          <ac:chgData name="Shi Ruxiong" userId="3098eb96f0132675" providerId="LiveId" clId="{5FC71D27-965C-4FA2-8166-DA35FFA9A3AF}" dt="2025-07-15T06:44:36.454" v="30945" actId="313"/>
          <ac:spMkLst>
            <pc:docMk/>
            <pc:sldMk cId="1557428676" sldId="334"/>
            <ac:spMk id="2" creationId="{722A3652-968A-6C49-3C5F-B09D6D3028BE}"/>
          </ac:spMkLst>
        </pc:spChg>
        <pc:spChg chg="mod">
          <ac:chgData name="Shi Ruxiong" userId="3098eb96f0132675" providerId="LiveId" clId="{5FC71D27-965C-4FA2-8166-DA35FFA9A3AF}" dt="2025-07-15T06:07:35.051" v="30372" actId="313"/>
          <ac:spMkLst>
            <pc:docMk/>
            <pc:sldMk cId="1557428676" sldId="334"/>
            <ac:spMk id="3" creationId="{F2198CC1-53CF-B0BC-E8A3-9B7D0C0CD4E5}"/>
          </ac:spMkLst>
        </pc:spChg>
      </pc:sldChg>
      <pc:sldChg chg="modSp add mod">
        <pc:chgData name="Shi Ruxiong" userId="3098eb96f0132675" providerId="LiveId" clId="{5FC71D27-965C-4FA2-8166-DA35FFA9A3AF}" dt="2025-07-18T06:46:36.112" v="34457" actId="20577"/>
        <pc:sldMkLst>
          <pc:docMk/>
          <pc:sldMk cId="167325407" sldId="335"/>
        </pc:sldMkLst>
        <pc:spChg chg="mod">
          <ac:chgData name="Shi Ruxiong" userId="3098eb96f0132675" providerId="LiveId" clId="{5FC71D27-965C-4FA2-8166-DA35FFA9A3AF}" dt="2025-07-15T06:44:40.512" v="30946" actId="313"/>
          <ac:spMkLst>
            <pc:docMk/>
            <pc:sldMk cId="167325407" sldId="335"/>
            <ac:spMk id="2" creationId="{37FEAA71-4CC5-C143-EF78-F102D6A6CB77}"/>
          </ac:spMkLst>
        </pc:spChg>
        <pc:spChg chg="mod">
          <ac:chgData name="Shi Ruxiong" userId="3098eb96f0132675" providerId="LiveId" clId="{5FC71D27-965C-4FA2-8166-DA35FFA9A3AF}" dt="2025-07-18T06:46:36.112" v="34457" actId="20577"/>
          <ac:spMkLst>
            <pc:docMk/>
            <pc:sldMk cId="167325407" sldId="335"/>
            <ac:spMk id="3" creationId="{5B16E8A4-F5A7-88D1-D22A-2D220C4D94B0}"/>
          </ac:spMkLst>
        </pc:spChg>
      </pc:sldChg>
      <pc:sldChg chg="modSp add del mod">
        <pc:chgData name="Shi Ruxiong" userId="3098eb96f0132675" providerId="LiveId" clId="{5FC71D27-965C-4FA2-8166-DA35FFA9A3AF}" dt="2025-07-15T09:33:41.672" v="31465" actId="2696"/>
        <pc:sldMkLst>
          <pc:docMk/>
          <pc:sldMk cId="427915379" sldId="336"/>
        </pc:sldMkLst>
      </pc:sldChg>
      <pc:sldChg chg="modSp add mod">
        <pc:chgData name="Shi Ruxiong" userId="3098eb96f0132675" providerId="LiveId" clId="{5FC71D27-965C-4FA2-8166-DA35FFA9A3AF}" dt="2025-07-24T08:30:07.583" v="45870" actId="20577"/>
        <pc:sldMkLst>
          <pc:docMk/>
          <pc:sldMk cId="1563382962" sldId="336"/>
        </pc:sldMkLst>
        <pc:spChg chg="mod">
          <ac:chgData name="Shi Ruxiong" userId="3098eb96f0132675" providerId="LiveId" clId="{5FC71D27-965C-4FA2-8166-DA35FFA9A3AF}" dt="2025-07-24T08:30:07.583" v="45870" actId="20577"/>
          <ac:spMkLst>
            <pc:docMk/>
            <pc:sldMk cId="1563382962" sldId="336"/>
            <ac:spMk id="3" creationId="{87FA7EA9-0AB7-A2F6-0229-B8205D27A711}"/>
          </ac:spMkLst>
        </pc:spChg>
      </pc:sldChg>
      <pc:sldChg chg="delSp modSp add mod ord">
        <pc:chgData name="Shi Ruxiong" userId="3098eb96f0132675" providerId="LiveId" clId="{5FC71D27-965C-4FA2-8166-DA35FFA9A3AF}" dt="2025-07-25T05:32:42.858" v="45925" actId="478"/>
        <pc:sldMkLst>
          <pc:docMk/>
          <pc:sldMk cId="2289766345" sldId="337"/>
        </pc:sldMkLst>
        <pc:spChg chg="mod">
          <ac:chgData name="Shi Ruxiong" userId="3098eb96f0132675" providerId="LiveId" clId="{5FC71D27-965C-4FA2-8166-DA35FFA9A3AF}" dt="2025-07-16T00:29:43.014" v="32369" actId="20577"/>
          <ac:spMkLst>
            <pc:docMk/>
            <pc:sldMk cId="2289766345" sldId="337"/>
            <ac:spMk id="2" creationId="{DD8EB669-75DA-4083-0BAF-8ECA250CA13D}"/>
          </ac:spMkLst>
        </pc:spChg>
      </pc:sldChg>
      <pc:sldChg chg="modSp add del mod ord">
        <pc:chgData name="Shi Ruxiong" userId="3098eb96f0132675" providerId="LiveId" clId="{5FC71D27-965C-4FA2-8166-DA35FFA9A3AF}" dt="2025-07-16T05:34:15.315" v="33018" actId="2696"/>
        <pc:sldMkLst>
          <pc:docMk/>
          <pc:sldMk cId="3920632083" sldId="338"/>
        </pc:sldMkLst>
      </pc:sldChg>
      <pc:sldChg chg="modSp add mod">
        <pc:chgData name="Shi Ruxiong" userId="3098eb96f0132675" providerId="LiveId" clId="{5FC71D27-965C-4FA2-8166-DA35FFA9A3AF}" dt="2025-07-21T01:49:31.479" v="44723" actId="20577"/>
        <pc:sldMkLst>
          <pc:docMk/>
          <pc:sldMk cId="1220863959" sldId="339"/>
        </pc:sldMkLst>
        <pc:spChg chg="mod">
          <ac:chgData name="Shi Ruxiong" userId="3098eb96f0132675" providerId="LiveId" clId="{5FC71D27-965C-4FA2-8166-DA35FFA9A3AF}" dt="2025-07-16T06:31:15.540" v="33267" actId="313"/>
          <ac:spMkLst>
            <pc:docMk/>
            <pc:sldMk cId="1220863959" sldId="339"/>
            <ac:spMk id="2" creationId="{D8F1111B-A7BB-BB5D-93B7-4FBC91DD3659}"/>
          </ac:spMkLst>
        </pc:spChg>
        <pc:spChg chg="mod">
          <ac:chgData name="Shi Ruxiong" userId="3098eb96f0132675" providerId="LiveId" clId="{5FC71D27-965C-4FA2-8166-DA35FFA9A3AF}" dt="2025-07-21T01:49:31.479" v="44723" actId="20577"/>
          <ac:spMkLst>
            <pc:docMk/>
            <pc:sldMk cId="1220863959" sldId="339"/>
            <ac:spMk id="3" creationId="{4B795D6A-5325-BDAC-8751-D740AC0E68D7}"/>
          </ac:spMkLst>
        </pc:spChg>
      </pc:sldChg>
      <pc:sldChg chg="modSp add mod">
        <pc:chgData name="Shi Ruxiong" userId="3098eb96f0132675" providerId="LiveId" clId="{5FC71D27-965C-4FA2-8166-DA35FFA9A3AF}" dt="2025-07-20T00:31:52.502" v="40965" actId="313"/>
        <pc:sldMkLst>
          <pc:docMk/>
          <pc:sldMk cId="758683384" sldId="340"/>
        </pc:sldMkLst>
        <pc:spChg chg="mod">
          <ac:chgData name="Shi Ruxiong" userId="3098eb96f0132675" providerId="LiveId" clId="{5FC71D27-965C-4FA2-8166-DA35FFA9A3AF}" dt="2025-07-16T06:31:10.311" v="33266" actId="313"/>
          <ac:spMkLst>
            <pc:docMk/>
            <pc:sldMk cId="758683384" sldId="340"/>
            <ac:spMk id="2" creationId="{8D1C04AE-EC56-0BDC-8D13-C20081B4ED66}"/>
          </ac:spMkLst>
        </pc:spChg>
        <pc:spChg chg="mod">
          <ac:chgData name="Shi Ruxiong" userId="3098eb96f0132675" providerId="LiveId" clId="{5FC71D27-965C-4FA2-8166-DA35FFA9A3AF}" dt="2025-07-20T00:31:52.502" v="40965" actId="313"/>
          <ac:spMkLst>
            <pc:docMk/>
            <pc:sldMk cId="758683384" sldId="340"/>
            <ac:spMk id="3" creationId="{931D46FA-8FC0-D34B-2FBC-1B17D5B6C498}"/>
          </ac:spMkLst>
        </pc:spChg>
      </pc:sldChg>
      <pc:sldChg chg="addSp delSp modSp new mod chgLayout">
        <pc:chgData name="Shi Ruxiong" userId="3098eb96f0132675" providerId="LiveId" clId="{5FC71D27-965C-4FA2-8166-DA35FFA9A3AF}" dt="2025-07-20T06:35:13.119" v="43314" actId="14826"/>
        <pc:sldMkLst>
          <pc:docMk/>
          <pc:sldMk cId="3590905115" sldId="341"/>
        </pc:sldMkLst>
        <pc:picChg chg="add mod">
          <ac:chgData name="Shi Ruxiong" userId="3098eb96f0132675" providerId="LiveId" clId="{5FC71D27-965C-4FA2-8166-DA35FFA9A3AF}" dt="2025-07-20T06:35:13.119" v="43314" actId="14826"/>
          <ac:picMkLst>
            <pc:docMk/>
            <pc:sldMk cId="3590905115" sldId="341"/>
            <ac:picMk id="5" creationId="{B0E90AEB-7742-9C2E-8FF2-6330BC119621}"/>
          </ac:picMkLst>
        </pc:picChg>
      </pc:sldChg>
      <pc:sldChg chg="modSp add mod ord">
        <pc:chgData name="Shi Ruxiong" userId="3098eb96f0132675" providerId="LiveId" clId="{5FC71D27-965C-4FA2-8166-DA35FFA9A3AF}" dt="2025-07-16T06:39:59.352" v="33863" actId="114"/>
        <pc:sldMkLst>
          <pc:docMk/>
          <pc:sldMk cId="2528443123" sldId="342"/>
        </pc:sldMkLst>
        <pc:spChg chg="mod">
          <ac:chgData name="Shi Ruxiong" userId="3098eb96f0132675" providerId="LiveId" clId="{5FC71D27-965C-4FA2-8166-DA35FFA9A3AF}" dt="2025-07-16T06:31:06.122" v="33265" actId="313"/>
          <ac:spMkLst>
            <pc:docMk/>
            <pc:sldMk cId="2528443123" sldId="342"/>
            <ac:spMk id="2" creationId="{80B965E0-C83A-854C-4024-7CF8E883F231}"/>
          </ac:spMkLst>
        </pc:spChg>
        <pc:spChg chg="mod">
          <ac:chgData name="Shi Ruxiong" userId="3098eb96f0132675" providerId="LiveId" clId="{5FC71D27-965C-4FA2-8166-DA35FFA9A3AF}" dt="2025-07-16T06:39:59.352" v="33863" actId="114"/>
          <ac:spMkLst>
            <pc:docMk/>
            <pc:sldMk cId="2528443123" sldId="342"/>
            <ac:spMk id="3" creationId="{A3BDC47F-8761-D9EB-D6DA-9A3B3BFA70A4}"/>
          </ac:spMkLst>
        </pc:spChg>
      </pc:sldChg>
      <pc:sldChg chg="modSp add mod">
        <pc:chgData name="Shi Ruxiong" userId="3098eb96f0132675" providerId="LiveId" clId="{5FC71D27-965C-4FA2-8166-DA35FFA9A3AF}" dt="2025-07-16T06:43:03.230" v="34186" actId="313"/>
        <pc:sldMkLst>
          <pc:docMk/>
          <pc:sldMk cId="74022338" sldId="343"/>
        </pc:sldMkLst>
        <pc:spChg chg="mod">
          <ac:chgData name="Shi Ruxiong" userId="3098eb96f0132675" providerId="LiveId" clId="{5FC71D27-965C-4FA2-8166-DA35FFA9A3AF}" dt="2025-07-16T06:43:03.230" v="34186" actId="313"/>
          <ac:spMkLst>
            <pc:docMk/>
            <pc:sldMk cId="74022338" sldId="343"/>
            <ac:spMk id="2" creationId="{F3D5E635-DD5A-74BA-18FB-9B02B8E0A09E}"/>
          </ac:spMkLst>
        </pc:spChg>
        <pc:spChg chg="mod">
          <ac:chgData name="Shi Ruxiong" userId="3098eb96f0132675" providerId="LiveId" clId="{5FC71D27-965C-4FA2-8166-DA35FFA9A3AF}" dt="2025-07-16T06:42:50.747" v="34185" actId="114"/>
          <ac:spMkLst>
            <pc:docMk/>
            <pc:sldMk cId="74022338" sldId="343"/>
            <ac:spMk id="3" creationId="{867FAF7B-8486-5101-7E74-608F988E051E}"/>
          </ac:spMkLst>
        </pc:spChg>
      </pc:sldChg>
      <pc:sldChg chg="modSp add mod">
        <pc:chgData name="Shi Ruxiong" userId="3098eb96f0132675" providerId="LiveId" clId="{5FC71D27-965C-4FA2-8166-DA35FFA9A3AF}" dt="2025-07-24T08:58:28.733" v="45919" actId="20577"/>
        <pc:sldMkLst>
          <pc:docMk/>
          <pc:sldMk cId="4246072588" sldId="344"/>
        </pc:sldMkLst>
        <pc:spChg chg="mod">
          <ac:chgData name="Shi Ruxiong" userId="3098eb96f0132675" providerId="LiveId" clId="{5FC71D27-965C-4FA2-8166-DA35FFA9A3AF}" dt="2025-07-16T06:43:19.717" v="34209" actId="313"/>
          <ac:spMkLst>
            <pc:docMk/>
            <pc:sldMk cId="4246072588" sldId="344"/>
            <ac:spMk id="2" creationId="{50F1E9B8-303E-FC8E-2812-6FCA9C497EA9}"/>
          </ac:spMkLst>
        </pc:spChg>
        <pc:spChg chg="mod">
          <ac:chgData name="Shi Ruxiong" userId="3098eb96f0132675" providerId="LiveId" clId="{5FC71D27-965C-4FA2-8166-DA35FFA9A3AF}" dt="2025-07-24T08:58:28.733" v="45919" actId="20577"/>
          <ac:spMkLst>
            <pc:docMk/>
            <pc:sldMk cId="4246072588" sldId="344"/>
            <ac:spMk id="3" creationId="{4E226C22-BCBF-A98C-F371-560A8D3EFD1C}"/>
          </ac:spMkLst>
        </pc:spChg>
      </pc:sldChg>
      <pc:sldChg chg="modSp add mod">
        <pc:chgData name="Shi Ruxiong" userId="3098eb96f0132675" providerId="LiveId" clId="{5FC71D27-965C-4FA2-8166-DA35FFA9A3AF}" dt="2025-07-25T06:02:53.861" v="45927" actId="20577"/>
        <pc:sldMkLst>
          <pc:docMk/>
          <pc:sldMk cId="1373581757" sldId="345"/>
        </pc:sldMkLst>
        <pc:spChg chg="mod">
          <ac:chgData name="Shi Ruxiong" userId="3098eb96f0132675" providerId="LiveId" clId="{5FC71D27-965C-4FA2-8166-DA35FFA9A3AF}" dt="2025-07-25T06:02:53.861" v="45927" actId="20577"/>
          <ac:spMkLst>
            <pc:docMk/>
            <pc:sldMk cId="1373581757" sldId="345"/>
            <ac:spMk id="3" creationId="{4090715E-452B-73F0-6C24-2F740D0FB2DD}"/>
          </ac:spMkLst>
        </pc:spChg>
      </pc:sldChg>
      <pc:sldChg chg="modSp add mod">
        <pc:chgData name="Shi Ruxiong" userId="3098eb96f0132675" providerId="LiveId" clId="{5FC71D27-965C-4FA2-8166-DA35FFA9A3AF}" dt="2025-07-21T06:19:22.704" v="44745" actId="20577"/>
        <pc:sldMkLst>
          <pc:docMk/>
          <pc:sldMk cId="1252140291" sldId="346"/>
        </pc:sldMkLst>
        <pc:spChg chg="mod">
          <ac:chgData name="Shi Ruxiong" userId="3098eb96f0132675" providerId="LiveId" clId="{5FC71D27-965C-4FA2-8166-DA35FFA9A3AF}" dt="2025-07-19T06:38:33.271" v="34500" actId="20577"/>
          <ac:spMkLst>
            <pc:docMk/>
            <pc:sldMk cId="1252140291" sldId="346"/>
            <ac:spMk id="2" creationId="{49D07527-0AF3-2186-ECB6-B0B3487B024E}"/>
          </ac:spMkLst>
        </pc:spChg>
        <pc:spChg chg="mod">
          <ac:chgData name="Shi Ruxiong" userId="3098eb96f0132675" providerId="LiveId" clId="{5FC71D27-965C-4FA2-8166-DA35FFA9A3AF}" dt="2025-07-21T06:19:22.704" v="44745" actId="20577"/>
          <ac:spMkLst>
            <pc:docMk/>
            <pc:sldMk cId="1252140291" sldId="346"/>
            <ac:spMk id="3" creationId="{9B25BD90-0697-12F6-2DCF-6B79F645E7CA}"/>
          </ac:spMkLst>
        </pc:spChg>
      </pc:sldChg>
      <pc:sldChg chg="modSp add mod">
        <pc:chgData name="Shi Ruxiong" userId="3098eb96f0132675" providerId="LiveId" clId="{5FC71D27-965C-4FA2-8166-DA35FFA9A3AF}" dt="2025-07-19T06:44:48.028" v="35453" actId="114"/>
        <pc:sldMkLst>
          <pc:docMk/>
          <pc:sldMk cId="2794826885" sldId="347"/>
        </pc:sldMkLst>
        <pc:spChg chg="mod">
          <ac:chgData name="Shi Ruxiong" userId="3098eb96f0132675" providerId="LiveId" clId="{5FC71D27-965C-4FA2-8166-DA35FFA9A3AF}" dt="2025-07-19T06:44:48.028" v="35453" actId="114"/>
          <ac:spMkLst>
            <pc:docMk/>
            <pc:sldMk cId="2794826885" sldId="347"/>
            <ac:spMk id="3" creationId="{EA3A7FC6-441B-DA57-BAE2-5CEC36AC1A13}"/>
          </ac:spMkLst>
        </pc:spChg>
      </pc:sldChg>
      <pc:sldChg chg="modSp add mod">
        <pc:chgData name="Shi Ruxiong" userId="3098eb96f0132675" providerId="LiveId" clId="{5FC71D27-965C-4FA2-8166-DA35FFA9A3AF}" dt="2025-07-19T06:50:51.917" v="36105" actId="27636"/>
        <pc:sldMkLst>
          <pc:docMk/>
          <pc:sldMk cId="3564004864" sldId="348"/>
        </pc:sldMkLst>
        <pc:spChg chg="mod">
          <ac:chgData name="Shi Ruxiong" userId="3098eb96f0132675" providerId="LiveId" clId="{5FC71D27-965C-4FA2-8166-DA35FFA9A3AF}" dt="2025-07-19T06:50:51.917" v="36105" actId="27636"/>
          <ac:spMkLst>
            <pc:docMk/>
            <pc:sldMk cId="3564004864" sldId="348"/>
            <ac:spMk id="3" creationId="{58056E47-1ABD-0046-B085-46E795A544B8}"/>
          </ac:spMkLst>
        </pc:spChg>
      </pc:sldChg>
      <pc:sldChg chg="modSp add mod ord">
        <pc:chgData name="Shi Ruxiong" userId="3098eb96f0132675" providerId="LiveId" clId="{5FC71D27-965C-4FA2-8166-DA35FFA9A3AF}" dt="2025-07-19T06:47:15.214" v="35701" actId="14100"/>
        <pc:sldMkLst>
          <pc:docMk/>
          <pc:sldMk cId="839839368" sldId="349"/>
        </pc:sldMkLst>
        <pc:spChg chg="mod">
          <ac:chgData name="Shi Ruxiong" userId="3098eb96f0132675" providerId="LiveId" clId="{5FC71D27-965C-4FA2-8166-DA35FFA9A3AF}" dt="2025-07-19T06:47:15.214" v="35701" actId="14100"/>
          <ac:spMkLst>
            <pc:docMk/>
            <pc:sldMk cId="839839368" sldId="349"/>
            <ac:spMk id="2" creationId="{1DEA77A4-EA7A-EF7B-DA71-7433AEF8F4F4}"/>
          </ac:spMkLst>
        </pc:spChg>
      </pc:sldChg>
      <pc:sldChg chg="modSp add mod">
        <pc:chgData name="Shi Ruxiong" userId="3098eb96f0132675" providerId="LiveId" clId="{5FC71D27-965C-4FA2-8166-DA35FFA9A3AF}" dt="2025-07-19T06:51:09.805" v="36125" actId="20577"/>
        <pc:sldMkLst>
          <pc:docMk/>
          <pc:sldMk cId="1390935568" sldId="350"/>
        </pc:sldMkLst>
        <pc:spChg chg="mod">
          <ac:chgData name="Shi Ruxiong" userId="3098eb96f0132675" providerId="LiveId" clId="{5FC71D27-965C-4FA2-8166-DA35FFA9A3AF}" dt="2025-07-19T06:51:09.805" v="36125" actId="20577"/>
          <ac:spMkLst>
            <pc:docMk/>
            <pc:sldMk cId="1390935568" sldId="350"/>
            <ac:spMk id="3" creationId="{34F7C694-7FC6-E8D2-4A9E-19D303510F10}"/>
          </ac:spMkLst>
        </pc:spChg>
      </pc:sldChg>
      <pc:sldChg chg="modSp add mod">
        <pc:chgData name="Shi Ruxiong" userId="3098eb96f0132675" providerId="LiveId" clId="{5FC71D27-965C-4FA2-8166-DA35FFA9A3AF}" dt="2025-07-20T06:44:46.622" v="43465" actId="20577"/>
        <pc:sldMkLst>
          <pc:docMk/>
          <pc:sldMk cId="664244072" sldId="351"/>
        </pc:sldMkLst>
        <pc:spChg chg="mod">
          <ac:chgData name="Shi Ruxiong" userId="3098eb96f0132675" providerId="LiveId" clId="{5FC71D27-965C-4FA2-8166-DA35FFA9A3AF}" dt="2025-07-20T06:44:46.622" v="43465" actId="20577"/>
          <ac:spMkLst>
            <pc:docMk/>
            <pc:sldMk cId="664244072" sldId="351"/>
            <ac:spMk id="3" creationId="{DF2C87C5-A8A7-37A2-19BA-589E5B862DF7}"/>
          </ac:spMkLst>
        </pc:spChg>
      </pc:sldChg>
      <pc:sldChg chg="modSp add mod">
        <pc:chgData name="Shi Ruxiong" userId="3098eb96f0132675" providerId="LiveId" clId="{5FC71D27-965C-4FA2-8166-DA35FFA9A3AF}" dt="2025-07-19T07:09:58.994" v="36826" actId="20577"/>
        <pc:sldMkLst>
          <pc:docMk/>
          <pc:sldMk cId="1257969122" sldId="352"/>
        </pc:sldMkLst>
        <pc:spChg chg="mod">
          <ac:chgData name="Shi Ruxiong" userId="3098eb96f0132675" providerId="LiveId" clId="{5FC71D27-965C-4FA2-8166-DA35FFA9A3AF}" dt="2025-07-19T07:09:58.994" v="36826" actId="20577"/>
          <ac:spMkLst>
            <pc:docMk/>
            <pc:sldMk cId="1257969122" sldId="352"/>
            <ac:spMk id="3" creationId="{9513781D-6BA4-C2EF-AD84-DA7B259F6F2B}"/>
          </ac:spMkLst>
        </pc:spChg>
      </pc:sldChg>
      <pc:sldChg chg="modSp add mod">
        <pc:chgData name="Shi Ruxiong" userId="3098eb96f0132675" providerId="LiveId" clId="{5FC71D27-965C-4FA2-8166-DA35FFA9A3AF}" dt="2025-07-19T07:15:05.741" v="37323" actId="20577"/>
        <pc:sldMkLst>
          <pc:docMk/>
          <pc:sldMk cId="3737639310" sldId="353"/>
        </pc:sldMkLst>
        <pc:spChg chg="mod">
          <ac:chgData name="Shi Ruxiong" userId="3098eb96f0132675" providerId="LiveId" clId="{5FC71D27-965C-4FA2-8166-DA35FFA9A3AF}" dt="2025-07-19T07:15:05.741" v="37323" actId="20577"/>
          <ac:spMkLst>
            <pc:docMk/>
            <pc:sldMk cId="3737639310" sldId="353"/>
            <ac:spMk id="3" creationId="{7B364561-C1D2-C969-F5FE-FB5258C55731}"/>
          </ac:spMkLst>
        </pc:spChg>
      </pc:sldChg>
      <pc:sldChg chg="modSp add mod">
        <pc:chgData name="Shi Ruxiong" userId="3098eb96f0132675" providerId="LiveId" clId="{5FC71D27-965C-4FA2-8166-DA35FFA9A3AF}" dt="2025-07-19T07:17:39.985" v="37678" actId="20577"/>
        <pc:sldMkLst>
          <pc:docMk/>
          <pc:sldMk cId="479380123" sldId="354"/>
        </pc:sldMkLst>
        <pc:spChg chg="mod">
          <ac:chgData name="Shi Ruxiong" userId="3098eb96f0132675" providerId="LiveId" clId="{5FC71D27-965C-4FA2-8166-DA35FFA9A3AF}" dt="2025-07-19T07:17:39.985" v="37678" actId="20577"/>
          <ac:spMkLst>
            <pc:docMk/>
            <pc:sldMk cId="479380123" sldId="354"/>
            <ac:spMk id="3" creationId="{F924B456-DD36-81C3-1551-35DAC54BC6AF}"/>
          </ac:spMkLst>
        </pc:spChg>
      </pc:sldChg>
      <pc:sldChg chg="modSp add mod">
        <pc:chgData name="Shi Ruxiong" userId="3098eb96f0132675" providerId="LiveId" clId="{5FC71D27-965C-4FA2-8166-DA35FFA9A3AF}" dt="2025-07-19T07:19:34.854" v="37989" actId="20577"/>
        <pc:sldMkLst>
          <pc:docMk/>
          <pc:sldMk cId="687164534" sldId="355"/>
        </pc:sldMkLst>
        <pc:spChg chg="mod">
          <ac:chgData name="Shi Ruxiong" userId="3098eb96f0132675" providerId="LiveId" clId="{5FC71D27-965C-4FA2-8166-DA35FFA9A3AF}" dt="2025-07-19T07:19:34.854" v="37989" actId="20577"/>
          <ac:spMkLst>
            <pc:docMk/>
            <pc:sldMk cId="687164534" sldId="355"/>
            <ac:spMk id="3" creationId="{D6C1C3D9-1993-3806-A623-DB60E5EA08DF}"/>
          </ac:spMkLst>
        </pc:spChg>
      </pc:sldChg>
      <pc:sldChg chg="modSp add mod">
        <pc:chgData name="Shi Ruxiong" userId="3098eb96f0132675" providerId="LiveId" clId="{5FC71D27-965C-4FA2-8166-DA35FFA9A3AF}" dt="2025-07-19T07:23:45.868" v="38481" actId="27636"/>
        <pc:sldMkLst>
          <pc:docMk/>
          <pc:sldMk cId="638038275" sldId="356"/>
        </pc:sldMkLst>
        <pc:spChg chg="mod">
          <ac:chgData name="Shi Ruxiong" userId="3098eb96f0132675" providerId="LiveId" clId="{5FC71D27-965C-4FA2-8166-DA35FFA9A3AF}" dt="2025-07-19T07:23:45.868" v="38481" actId="27636"/>
          <ac:spMkLst>
            <pc:docMk/>
            <pc:sldMk cId="638038275" sldId="356"/>
            <ac:spMk id="3" creationId="{F6884ED4-06E6-C61A-13DE-D91BE3BA32FC}"/>
          </ac:spMkLst>
        </pc:spChg>
      </pc:sldChg>
      <pc:sldChg chg="modSp add mod">
        <pc:chgData name="Shi Ruxiong" userId="3098eb96f0132675" providerId="LiveId" clId="{5FC71D27-965C-4FA2-8166-DA35FFA9A3AF}" dt="2025-07-20T00:54:52.554" v="41732" actId="114"/>
        <pc:sldMkLst>
          <pc:docMk/>
          <pc:sldMk cId="2319446465" sldId="357"/>
        </pc:sldMkLst>
        <pc:spChg chg="mod">
          <ac:chgData name="Shi Ruxiong" userId="3098eb96f0132675" providerId="LiveId" clId="{5FC71D27-965C-4FA2-8166-DA35FFA9A3AF}" dt="2025-07-20T00:54:52.554" v="41732" actId="114"/>
          <ac:spMkLst>
            <pc:docMk/>
            <pc:sldMk cId="2319446465" sldId="357"/>
            <ac:spMk id="3" creationId="{7DCFAE49-A4DE-68CC-8040-A6309A03A7C6}"/>
          </ac:spMkLst>
        </pc:spChg>
      </pc:sldChg>
      <pc:sldChg chg="modSp add mod">
        <pc:chgData name="Shi Ruxiong" userId="3098eb96f0132675" providerId="LiveId" clId="{5FC71D27-965C-4FA2-8166-DA35FFA9A3AF}" dt="2025-07-19T09:25:09.336" v="39046" actId="20577"/>
        <pc:sldMkLst>
          <pc:docMk/>
          <pc:sldMk cId="246610317" sldId="358"/>
        </pc:sldMkLst>
        <pc:spChg chg="mod">
          <ac:chgData name="Shi Ruxiong" userId="3098eb96f0132675" providerId="LiveId" clId="{5FC71D27-965C-4FA2-8166-DA35FFA9A3AF}" dt="2025-07-19T09:25:09.336" v="39046" actId="20577"/>
          <ac:spMkLst>
            <pc:docMk/>
            <pc:sldMk cId="246610317" sldId="358"/>
            <ac:spMk id="3" creationId="{8A88EDEC-4C86-73B0-A325-3A59C94CB52D}"/>
          </ac:spMkLst>
        </pc:spChg>
      </pc:sldChg>
      <pc:sldChg chg="modSp add mod">
        <pc:chgData name="Shi Ruxiong" userId="3098eb96f0132675" providerId="LiveId" clId="{5FC71D27-965C-4FA2-8166-DA35FFA9A3AF}" dt="2025-07-21T01:50:16.345" v="44724" actId="20577"/>
        <pc:sldMkLst>
          <pc:docMk/>
          <pc:sldMk cId="355893730" sldId="359"/>
        </pc:sldMkLst>
        <pc:spChg chg="mod">
          <ac:chgData name="Shi Ruxiong" userId="3098eb96f0132675" providerId="LiveId" clId="{5FC71D27-965C-4FA2-8166-DA35FFA9A3AF}" dt="2025-07-21T01:50:16.345" v="44724" actId="20577"/>
          <ac:spMkLst>
            <pc:docMk/>
            <pc:sldMk cId="355893730" sldId="359"/>
            <ac:spMk id="3" creationId="{4DD2EF1A-DDF4-C5D4-1E8B-EBB2C78C6B14}"/>
          </ac:spMkLst>
        </pc:spChg>
      </pc:sldChg>
      <pc:sldChg chg="modSp add mod">
        <pc:chgData name="Shi Ruxiong" userId="3098eb96f0132675" providerId="LiveId" clId="{5FC71D27-965C-4FA2-8166-DA35FFA9A3AF}" dt="2025-07-20T00:32:21.409" v="40982" actId="114"/>
        <pc:sldMkLst>
          <pc:docMk/>
          <pc:sldMk cId="1432007618" sldId="360"/>
        </pc:sldMkLst>
        <pc:spChg chg="mod">
          <ac:chgData name="Shi Ruxiong" userId="3098eb96f0132675" providerId="LiveId" clId="{5FC71D27-965C-4FA2-8166-DA35FFA9A3AF}" dt="2025-07-20T00:32:21.409" v="40982" actId="114"/>
          <ac:spMkLst>
            <pc:docMk/>
            <pc:sldMk cId="1432007618" sldId="360"/>
            <ac:spMk id="3" creationId="{9FADD103-0FA9-CAAC-DB40-06B2F0D97B2B}"/>
          </ac:spMkLst>
        </pc:spChg>
      </pc:sldChg>
      <pc:sldChg chg="modSp add mod">
        <pc:chgData name="Shi Ruxiong" userId="3098eb96f0132675" providerId="LiveId" clId="{5FC71D27-965C-4FA2-8166-DA35FFA9A3AF}" dt="2025-07-20T00:21:48.025" v="40759" actId="20577"/>
        <pc:sldMkLst>
          <pc:docMk/>
          <pc:sldMk cId="3046972682" sldId="361"/>
        </pc:sldMkLst>
        <pc:spChg chg="mod">
          <ac:chgData name="Shi Ruxiong" userId="3098eb96f0132675" providerId="LiveId" clId="{5FC71D27-965C-4FA2-8166-DA35FFA9A3AF}" dt="2025-07-20T00:21:48.025" v="40759" actId="20577"/>
          <ac:spMkLst>
            <pc:docMk/>
            <pc:sldMk cId="3046972682" sldId="361"/>
            <ac:spMk id="3" creationId="{635D78BD-2A30-BEAF-41A8-853C359E6133}"/>
          </ac:spMkLst>
        </pc:spChg>
      </pc:sldChg>
      <pc:sldChg chg="modSp add mod">
        <pc:chgData name="Shi Ruxiong" userId="3098eb96f0132675" providerId="LiveId" clId="{5FC71D27-965C-4FA2-8166-DA35FFA9A3AF}" dt="2025-07-21T06:17:49.664" v="44729" actId="20577"/>
        <pc:sldMkLst>
          <pc:docMk/>
          <pc:sldMk cId="2397014094" sldId="362"/>
        </pc:sldMkLst>
        <pc:spChg chg="mod">
          <ac:chgData name="Shi Ruxiong" userId="3098eb96f0132675" providerId="LiveId" clId="{5FC71D27-965C-4FA2-8166-DA35FFA9A3AF}" dt="2025-07-21T06:17:49.664" v="44729" actId="20577"/>
          <ac:spMkLst>
            <pc:docMk/>
            <pc:sldMk cId="2397014094" sldId="362"/>
            <ac:spMk id="3" creationId="{8D715623-434B-34FB-7609-48A425086F55}"/>
          </ac:spMkLst>
        </pc:spChg>
      </pc:sldChg>
      <pc:sldChg chg="modSp add mod">
        <pc:chgData name="Shi Ruxiong" userId="3098eb96f0132675" providerId="LiveId" clId="{5FC71D27-965C-4FA2-8166-DA35FFA9A3AF}" dt="2025-07-20T00:42:54.086" v="41614" actId="313"/>
        <pc:sldMkLst>
          <pc:docMk/>
          <pc:sldMk cId="1041746432" sldId="363"/>
        </pc:sldMkLst>
        <pc:spChg chg="mod">
          <ac:chgData name="Shi Ruxiong" userId="3098eb96f0132675" providerId="LiveId" clId="{5FC71D27-965C-4FA2-8166-DA35FFA9A3AF}" dt="2025-07-20T00:42:54.086" v="41614" actId="313"/>
          <ac:spMkLst>
            <pc:docMk/>
            <pc:sldMk cId="1041746432" sldId="363"/>
            <ac:spMk id="3" creationId="{7FBA0427-19A8-7597-1E64-4EF79A64081B}"/>
          </ac:spMkLst>
        </pc:spChg>
      </pc:sldChg>
      <pc:sldChg chg="modSp add del mod">
        <pc:chgData name="Shi Ruxiong" userId="3098eb96f0132675" providerId="LiveId" clId="{5FC71D27-965C-4FA2-8166-DA35FFA9A3AF}" dt="2025-07-20T01:12:31.233" v="41896" actId="2696"/>
        <pc:sldMkLst>
          <pc:docMk/>
          <pc:sldMk cId="1805471418" sldId="364"/>
        </pc:sldMkLst>
      </pc:sldChg>
      <pc:sldChg chg="modSp add mod">
        <pc:chgData name="Shi Ruxiong" userId="3098eb96f0132675" providerId="LiveId" clId="{5FC71D27-965C-4FA2-8166-DA35FFA9A3AF}" dt="2025-07-20T01:12:22.186" v="41895" actId="20577"/>
        <pc:sldMkLst>
          <pc:docMk/>
          <pc:sldMk cId="2004749114" sldId="365"/>
        </pc:sldMkLst>
        <pc:spChg chg="mod">
          <ac:chgData name="Shi Ruxiong" userId="3098eb96f0132675" providerId="LiveId" clId="{5FC71D27-965C-4FA2-8166-DA35FFA9A3AF}" dt="2025-07-20T01:12:22.186" v="41895" actId="20577"/>
          <ac:spMkLst>
            <pc:docMk/>
            <pc:sldMk cId="2004749114" sldId="365"/>
            <ac:spMk id="3" creationId="{B82905C6-6D1F-A6C5-DFAE-90C983BCA706}"/>
          </ac:spMkLst>
        </pc:spChg>
      </pc:sldChg>
      <pc:sldChg chg="modSp add mod">
        <pc:chgData name="Shi Ruxiong" userId="3098eb96f0132675" providerId="LiveId" clId="{5FC71D27-965C-4FA2-8166-DA35FFA9A3AF}" dt="2025-07-24T08:58:47.091" v="45924" actId="20577"/>
        <pc:sldMkLst>
          <pc:docMk/>
          <pc:sldMk cId="3071374858" sldId="366"/>
        </pc:sldMkLst>
        <pc:spChg chg="mod">
          <ac:chgData name="Shi Ruxiong" userId="3098eb96f0132675" providerId="LiveId" clId="{5FC71D27-965C-4FA2-8166-DA35FFA9A3AF}" dt="2025-07-24T08:58:47.091" v="45924" actId="20577"/>
          <ac:spMkLst>
            <pc:docMk/>
            <pc:sldMk cId="3071374858" sldId="366"/>
            <ac:spMk id="3" creationId="{ED1126C4-4F4F-A4F0-1543-505DF5867FA7}"/>
          </ac:spMkLst>
        </pc:spChg>
      </pc:sldChg>
      <pc:sldChg chg="modSp add mod">
        <pc:chgData name="Shi Ruxiong" userId="3098eb96f0132675" providerId="LiveId" clId="{5FC71D27-965C-4FA2-8166-DA35FFA9A3AF}" dt="2025-07-20T06:27:04.582" v="42690" actId="313"/>
        <pc:sldMkLst>
          <pc:docMk/>
          <pc:sldMk cId="879791621" sldId="367"/>
        </pc:sldMkLst>
        <pc:spChg chg="mod">
          <ac:chgData name="Shi Ruxiong" userId="3098eb96f0132675" providerId="LiveId" clId="{5FC71D27-965C-4FA2-8166-DA35FFA9A3AF}" dt="2025-07-20T06:27:04.582" v="42690" actId="313"/>
          <ac:spMkLst>
            <pc:docMk/>
            <pc:sldMk cId="879791621" sldId="367"/>
            <ac:spMk id="3" creationId="{16476D9B-61C4-23FC-B0D3-51D5EF359992}"/>
          </ac:spMkLst>
        </pc:spChg>
      </pc:sldChg>
      <pc:sldChg chg="modSp add mod">
        <pc:chgData name="Shi Ruxiong" userId="3098eb96f0132675" providerId="LiveId" clId="{5FC71D27-965C-4FA2-8166-DA35FFA9A3AF}" dt="2025-07-22T05:39:16.936" v="45510" actId="20577"/>
        <pc:sldMkLst>
          <pc:docMk/>
          <pc:sldMk cId="220819097" sldId="368"/>
        </pc:sldMkLst>
        <pc:spChg chg="mod">
          <ac:chgData name="Shi Ruxiong" userId="3098eb96f0132675" providerId="LiveId" clId="{5FC71D27-965C-4FA2-8166-DA35FFA9A3AF}" dt="2025-07-22T05:39:16.936" v="45510" actId="20577"/>
          <ac:spMkLst>
            <pc:docMk/>
            <pc:sldMk cId="220819097" sldId="368"/>
            <ac:spMk id="3" creationId="{C51287BC-62AC-F763-A5C6-49C3DAA8868D}"/>
          </ac:spMkLst>
        </pc:spChg>
      </pc:sldChg>
      <pc:sldChg chg="modSp add mod">
        <pc:chgData name="Shi Ruxiong" userId="3098eb96f0132675" providerId="LiveId" clId="{5FC71D27-965C-4FA2-8166-DA35FFA9A3AF}" dt="2025-07-24T08:44:12.095" v="45887" actId="27636"/>
        <pc:sldMkLst>
          <pc:docMk/>
          <pc:sldMk cId="260516104" sldId="369"/>
        </pc:sldMkLst>
        <pc:spChg chg="mod">
          <ac:chgData name="Shi Ruxiong" userId="3098eb96f0132675" providerId="LiveId" clId="{5FC71D27-965C-4FA2-8166-DA35FFA9A3AF}" dt="2025-07-24T08:44:12.095" v="45887" actId="27636"/>
          <ac:spMkLst>
            <pc:docMk/>
            <pc:sldMk cId="260516104" sldId="369"/>
            <ac:spMk id="3" creationId="{74C4CA0C-6811-2F6B-EAD5-05E28FC1C9F1}"/>
          </ac:spMkLst>
        </pc:spChg>
      </pc:sldChg>
      <pc:sldChg chg="modSp add mod">
        <pc:chgData name="Shi Ruxiong" userId="3098eb96f0132675" providerId="LiveId" clId="{5FC71D27-965C-4FA2-8166-DA35FFA9A3AF}" dt="2025-07-24T08:19:29.322" v="45854" actId="114"/>
        <pc:sldMkLst>
          <pc:docMk/>
          <pc:sldMk cId="1897788993" sldId="370"/>
        </pc:sldMkLst>
        <pc:spChg chg="mod">
          <ac:chgData name="Shi Ruxiong" userId="3098eb96f0132675" providerId="LiveId" clId="{5FC71D27-965C-4FA2-8166-DA35FFA9A3AF}" dt="2025-07-24T08:19:29.322" v="45854" actId="114"/>
          <ac:spMkLst>
            <pc:docMk/>
            <pc:sldMk cId="1897788993" sldId="370"/>
            <ac:spMk id="3" creationId="{E40506BE-0C95-3272-6510-E6FE9F4AB3EA}"/>
          </ac:spMkLst>
        </pc:spChg>
      </pc:sldChg>
      <pc:sldChg chg="modSp add mod">
        <pc:chgData name="Shi Ruxiong" userId="3098eb96f0132675" providerId="LiveId" clId="{5FC71D27-965C-4FA2-8166-DA35FFA9A3AF}" dt="2025-07-21T01:35:40.447" v="44584"/>
        <pc:sldMkLst>
          <pc:docMk/>
          <pc:sldMk cId="922749314" sldId="371"/>
        </pc:sldMkLst>
        <pc:spChg chg="mod">
          <ac:chgData name="Shi Ruxiong" userId="3098eb96f0132675" providerId="LiveId" clId="{5FC71D27-965C-4FA2-8166-DA35FFA9A3AF}" dt="2025-07-21T01:35:40.447" v="44584"/>
          <ac:spMkLst>
            <pc:docMk/>
            <pc:sldMk cId="922749314" sldId="371"/>
            <ac:spMk id="3" creationId="{54A64666-5847-DE0B-B5CD-4D713B0FCE95}"/>
          </ac:spMkLst>
        </pc:spChg>
      </pc:sldChg>
      <pc:sldChg chg="modSp add mod">
        <pc:chgData name="Shi Ruxiong" userId="3098eb96f0132675" providerId="LiveId" clId="{5FC71D27-965C-4FA2-8166-DA35FFA9A3AF}" dt="2025-07-22T05:37:10.079" v="45407" actId="20577"/>
        <pc:sldMkLst>
          <pc:docMk/>
          <pc:sldMk cId="2297840433" sldId="372"/>
        </pc:sldMkLst>
        <pc:spChg chg="mod">
          <ac:chgData name="Shi Ruxiong" userId="3098eb96f0132675" providerId="LiveId" clId="{5FC71D27-965C-4FA2-8166-DA35FFA9A3AF}" dt="2025-07-22T05:37:10.079" v="45407" actId="20577"/>
          <ac:spMkLst>
            <pc:docMk/>
            <pc:sldMk cId="2297840433" sldId="372"/>
            <ac:spMk id="3" creationId="{D1C7B210-5335-873B-6CDB-FF8701502F5C}"/>
          </ac:spMkLst>
        </pc:spChg>
      </pc:sldChg>
      <pc:sldChg chg="modSp add mod">
        <pc:chgData name="Shi Ruxiong" userId="3098eb96f0132675" providerId="LiveId" clId="{5FC71D27-965C-4FA2-8166-DA35FFA9A3AF}" dt="2025-07-22T05:37:49.062" v="45499" actId="20577"/>
        <pc:sldMkLst>
          <pc:docMk/>
          <pc:sldMk cId="2265649944" sldId="373"/>
        </pc:sldMkLst>
        <pc:spChg chg="mod">
          <ac:chgData name="Shi Ruxiong" userId="3098eb96f0132675" providerId="LiveId" clId="{5FC71D27-965C-4FA2-8166-DA35FFA9A3AF}" dt="2025-07-22T05:37:49.062" v="45499" actId="20577"/>
          <ac:spMkLst>
            <pc:docMk/>
            <pc:sldMk cId="2265649944" sldId="373"/>
            <ac:spMk id="3" creationId="{DECE0836-D6FC-6ECF-30B2-D0F21A426A8D}"/>
          </ac:spMkLst>
        </pc:spChg>
      </pc:sldChg>
      <pc:sldChg chg="add">
        <pc:chgData name="Shi Ruxiong" userId="3098eb96f0132675" providerId="LiveId" clId="{5FC71D27-965C-4FA2-8166-DA35FFA9A3AF}" dt="2025-07-28T06:09:34.782" v="45929"/>
        <pc:sldMkLst>
          <pc:docMk/>
          <pc:sldMk cId="756341121" sldId="374"/>
        </pc:sldMkLst>
      </pc:sldChg>
      <pc:sldChg chg="add">
        <pc:chgData name="Shi Ruxiong" userId="3098eb96f0132675" providerId="LiveId" clId="{5FC71D27-965C-4FA2-8166-DA35FFA9A3AF}" dt="2025-07-28T06:09:34.782" v="45929"/>
        <pc:sldMkLst>
          <pc:docMk/>
          <pc:sldMk cId="114421689" sldId="375"/>
        </pc:sldMkLst>
      </pc:sldChg>
      <pc:sldChg chg="add">
        <pc:chgData name="Shi Ruxiong" userId="3098eb96f0132675" providerId="LiveId" clId="{5FC71D27-965C-4FA2-8166-DA35FFA9A3AF}" dt="2025-07-28T06:09:34.782" v="45929"/>
        <pc:sldMkLst>
          <pc:docMk/>
          <pc:sldMk cId="792215177" sldId="376"/>
        </pc:sldMkLst>
      </pc:sldChg>
      <pc:sldChg chg="add">
        <pc:chgData name="Shi Ruxiong" userId="3098eb96f0132675" providerId="LiveId" clId="{5FC71D27-965C-4FA2-8166-DA35FFA9A3AF}" dt="2025-07-28T06:09:34.782" v="45929"/>
        <pc:sldMkLst>
          <pc:docMk/>
          <pc:sldMk cId="3908732386" sldId="377"/>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7/28/2025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93206109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588793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7/28/2025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71115151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7/28/2025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50833849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7/28/2025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9311257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7/28/2025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01886563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7/28/2025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15489639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7/28/2025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30197471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7/28/2025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30516814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7/28/2025</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81459452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39986398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96919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348574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7/28/2025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225248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335342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5950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055856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200806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47183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146917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836548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3364156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89187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836092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79593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046298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059112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89505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640257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41611022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670362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7/28/2025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921923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04911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7/28/2025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745560590"/>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7/28/2025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17032532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7/28/2025</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7739697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7/28/2025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0593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7/28/2025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773016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7/28/2025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84768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7/28/2025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3246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7/28/2025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1279111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7/28/2025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9585025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7/28/2025</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23833644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7/28/2025</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855198283"/>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7/28/2025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8781984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7/28/2025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217582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7/28/2025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560693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7/28/2025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10311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7/28/2025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412538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7/28/2025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2292855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45932821"/>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7/28/2025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19851684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7/28/2025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4087648636"/>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48A9F0-1B36-04D5-73D2-4682A38FB769}"/>
              </a:ext>
            </a:extLst>
          </p:cNvPr>
          <p:cNvSpPr>
            <a:spLocks noGrp="1"/>
          </p:cNvSpPr>
          <p:nvPr>
            <p:ph type="title"/>
          </p:nvPr>
        </p:nvSpPr>
        <p:spPr>
          <a:xfrm>
            <a:off x="8311896" y="1078992"/>
            <a:ext cx="3273552" cy="1947672"/>
          </a:xfrm>
        </p:spPr>
        <p:txBody>
          <a:bodyPr anchor="b">
            <a:normAutofit/>
          </a:bodyPr>
          <a:lstStyle/>
          <a:p>
            <a:r>
              <a:rPr lang="it-IT" sz="2700"/>
              <a:t>Lo sviluppo delle scuole Abhidharmiche</a:t>
            </a:r>
            <a:endParaRPr lang="en-GB" sz="2700"/>
          </a:p>
        </p:txBody>
      </p:sp>
      <p:pic>
        <p:nvPicPr>
          <p:cNvPr id="5" name="Segnaposto immagine 4" descr="Immagine che contiene fiore, tempio, pianta, luogo di culto&#10;&#10;Il contenuto generato dall'IA potrebbe non essere corretto.">
            <a:extLst>
              <a:ext uri="{FF2B5EF4-FFF2-40B4-BE49-F238E27FC236}">
                <a16:creationId xmlns:a16="http://schemas.microsoft.com/office/drawing/2014/main" id="{93155C51-B71E-18BE-6E60-20F94CECE7B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2739" r="8973" b="1"/>
          <a:stretch>
            <a:fillRect/>
          </a:stretch>
        </p:blipFill>
        <p:spPr>
          <a:xfrm>
            <a:off x="20" y="10"/>
            <a:ext cx="7734280" cy="6399142"/>
          </a:xfrm>
          <a:noFill/>
        </p:spPr>
      </p:pic>
      <p:sp>
        <p:nvSpPr>
          <p:cNvPr id="3" name="Sottotitolo 2">
            <a:extLst>
              <a:ext uri="{FF2B5EF4-FFF2-40B4-BE49-F238E27FC236}">
                <a16:creationId xmlns:a16="http://schemas.microsoft.com/office/drawing/2014/main" id="{668B8EB5-C90A-FD04-FF3A-A64A534E8784}"/>
              </a:ext>
            </a:extLst>
          </p:cNvPr>
          <p:cNvSpPr>
            <a:spLocks noGrp="1"/>
          </p:cNvSpPr>
          <p:nvPr>
            <p:ph sz="quarter" idx="14"/>
          </p:nvPr>
        </p:nvSpPr>
        <p:spPr>
          <a:xfrm>
            <a:off x="8311896" y="3099816"/>
            <a:ext cx="3273552" cy="2953512"/>
          </a:xfrm>
        </p:spPr>
        <p:txBody>
          <a:bodyPr>
            <a:normAutofit/>
          </a:bodyPr>
          <a:lstStyle/>
          <a:p>
            <a:r>
              <a:rPr lang="it-IT" dirty="0"/>
              <a:t>Breve introduzione</a:t>
            </a:r>
            <a:endParaRPr lang="en-GB" dirty="0"/>
          </a:p>
        </p:txBody>
      </p:sp>
    </p:spTree>
    <p:extLst>
      <p:ext uri="{BB962C8B-B14F-4D97-AF65-F5344CB8AC3E}">
        <p14:creationId xmlns:p14="http://schemas.microsoft.com/office/powerpoint/2010/main" val="956398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D16DD53F-470E-DF8B-E5ED-FA3118DC92DC}"/>
              </a:ext>
            </a:extLst>
          </p:cNvPr>
          <p:cNvSpPr>
            <a:spLocks noGrp="1"/>
          </p:cNvSpPr>
          <p:nvPr>
            <p:ph type="title"/>
          </p:nvPr>
        </p:nvSpPr>
        <p:spPr/>
        <p:txBody>
          <a:bodyPr/>
          <a:lstStyle/>
          <a:p>
            <a:r>
              <a:rPr lang="it-IT" dirty="0"/>
              <a:t>Parinirvāṇa </a:t>
            </a:r>
            <a:endParaRPr lang="en-GB" dirty="0"/>
          </a:p>
        </p:txBody>
      </p:sp>
      <p:graphicFrame>
        <p:nvGraphicFramePr>
          <p:cNvPr id="7" name="Segnaposto contenuto 6">
            <a:extLst>
              <a:ext uri="{FF2B5EF4-FFF2-40B4-BE49-F238E27FC236}">
                <a16:creationId xmlns:a16="http://schemas.microsoft.com/office/drawing/2014/main" id="{FA4B6E4D-81F1-E6C4-F4BA-EAB72D1D4074}"/>
              </a:ext>
            </a:extLst>
          </p:cNvPr>
          <p:cNvGraphicFramePr>
            <a:graphicFrameLocks noGrp="1"/>
          </p:cNvGraphicFramePr>
          <p:nvPr>
            <p:ph idx="1"/>
            <p:extLst>
              <p:ext uri="{D42A27DB-BD31-4B8C-83A1-F6EECF244321}">
                <p14:modId xmlns:p14="http://schemas.microsoft.com/office/powerpoint/2010/main" val="2301751470"/>
              </p:ext>
            </p:extLst>
          </p:nvPr>
        </p:nvGraphicFramePr>
        <p:xfrm>
          <a:off x="483755" y="1569016"/>
          <a:ext cx="11018576" cy="4781680"/>
        </p:xfrm>
        <a:graphic>
          <a:graphicData uri="http://schemas.openxmlformats.org/drawingml/2006/table">
            <a:tbl>
              <a:tblPr firstRow="1" bandRow="1">
                <a:tableStyleId>{5C22544A-7EE6-4342-B048-85BDC9FD1C3A}</a:tableStyleId>
              </a:tblPr>
              <a:tblGrid>
                <a:gridCol w="2754644">
                  <a:extLst>
                    <a:ext uri="{9D8B030D-6E8A-4147-A177-3AD203B41FA5}">
                      <a16:colId xmlns:a16="http://schemas.microsoft.com/office/drawing/2014/main" val="158982472"/>
                    </a:ext>
                  </a:extLst>
                </a:gridCol>
                <a:gridCol w="2754644">
                  <a:extLst>
                    <a:ext uri="{9D8B030D-6E8A-4147-A177-3AD203B41FA5}">
                      <a16:colId xmlns:a16="http://schemas.microsoft.com/office/drawing/2014/main" val="947554559"/>
                    </a:ext>
                  </a:extLst>
                </a:gridCol>
                <a:gridCol w="2754644">
                  <a:extLst>
                    <a:ext uri="{9D8B030D-6E8A-4147-A177-3AD203B41FA5}">
                      <a16:colId xmlns:a16="http://schemas.microsoft.com/office/drawing/2014/main" val="1515420027"/>
                    </a:ext>
                  </a:extLst>
                </a:gridCol>
                <a:gridCol w="2754644">
                  <a:extLst>
                    <a:ext uri="{9D8B030D-6E8A-4147-A177-3AD203B41FA5}">
                      <a16:colId xmlns:a16="http://schemas.microsoft.com/office/drawing/2014/main" val="4150195412"/>
                    </a:ext>
                  </a:extLst>
                </a:gridCol>
              </a:tblGrid>
              <a:tr h="1195420">
                <a:tc>
                  <a:txBody>
                    <a:bodyPr/>
                    <a:lstStyle/>
                    <a:p>
                      <a:r>
                        <a:rPr lang="it-IT" dirty="0">
                          <a:solidFill>
                            <a:schemeClr val="tx1"/>
                          </a:solidFill>
                        </a:rPr>
                        <a:t>Riferimento</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Nascita del Buddha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Parinirvāṇa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Incoronazione di A</a:t>
                      </a:r>
                      <a:r>
                        <a:rPr lang="it-IT" dirty="0">
                          <a:solidFill>
                            <a:schemeClr val="tx1"/>
                          </a:solidFill>
                          <a:latin typeface="Book Antiqua" panose="02040602050305030304" pitchFamily="18" charset="0"/>
                        </a:rPr>
                        <a:t>ś</a:t>
                      </a:r>
                      <a:r>
                        <a:rPr lang="it-IT" dirty="0">
                          <a:solidFill>
                            <a:schemeClr val="tx1"/>
                          </a:solidFill>
                        </a:rPr>
                        <a:t>oka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6721324"/>
                  </a:ext>
                </a:extLst>
              </a:tr>
              <a:tr h="1195420">
                <a:tc>
                  <a:txBody>
                    <a:bodyPr/>
                    <a:lstStyle/>
                    <a:p>
                      <a:r>
                        <a:rPr lang="it-IT" dirty="0">
                          <a:solidFill>
                            <a:schemeClr val="tx1"/>
                          </a:solidFill>
                        </a:rPr>
                        <a:t>Theravāda</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298 anni prima</a:t>
                      </a:r>
                    </a:p>
                    <a:p>
                      <a:r>
                        <a:rPr lang="it-IT" dirty="0">
                          <a:solidFill>
                            <a:schemeClr val="tx1"/>
                          </a:solidFill>
                        </a:rPr>
                        <a:t>624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218 anni prima</a:t>
                      </a:r>
                    </a:p>
                    <a:p>
                      <a:r>
                        <a:rPr lang="it-IT" dirty="0">
                          <a:solidFill>
                            <a:schemeClr val="tx1"/>
                          </a:solidFill>
                        </a:rPr>
                        <a:t>544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326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8141902"/>
                  </a:ext>
                </a:extLst>
              </a:tr>
              <a:tr h="1195420">
                <a:tc>
                  <a:txBody>
                    <a:bodyPr/>
                    <a:lstStyle/>
                    <a:p>
                      <a:r>
                        <a:rPr lang="it-IT" dirty="0">
                          <a:solidFill>
                            <a:schemeClr val="tx1"/>
                          </a:solidFill>
                        </a:rPr>
                        <a:t>Fonti greche</a:t>
                      </a:r>
                    </a:p>
                    <a:p>
                      <a:r>
                        <a:rPr lang="it-IT" dirty="0">
                          <a:solidFill>
                            <a:schemeClr val="tx1"/>
                          </a:solidFill>
                        </a:rPr>
                        <a:t>(studiosi occidentali e indiani)</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566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486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5630045"/>
                  </a:ext>
                </a:extLst>
              </a:tr>
              <a:tr h="1195420">
                <a:tc>
                  <a:txBody>
                    <a:bodyPr/>
                    <a:lstStyle/>
                    <a:p>
                      <a:r>
                        <a:rPr lang="it-IT" dirty="0">
                          <a:solidFill>
                            <a:schemeClr val="tx1"/>
                          </a:solidFill>
                        </a:rPr>
                        <a:t>Fonti cinesi e tibetane (Studiosi giapponesi </a:t>
                      </a:r>
                      <a:r>
                        <a:rPr lang="en-GB" dirty="0">
                          <a:solidFill>
                            <a:schemeClr val="tx1"/>
                          </a:solidFill>
                        </a:rPr>
                        <a:t>+</a:t>
                      </a:r>
                      <a:r>
                        <a:rPr lang="it-IT" dirty="0">
                          <a:solidFill>
                            <a:schemeClr val="tx1"/>
                          </a:solidFill>
                        </a:rPr>
                        <a:t> Heinz </a:t>
                      </a:r>
                      <a:r>
                        <a:rPr lang="it-IT" dirty="0" err="1">
                          <a:solidFill>
                            <a:schemeClr val="tx1"/>
                          </a:solidFill>
                        </a:rPr>
                        <a:t>Bechert</a:t>
                      </a:r>
                      <a:r>
                        <a:rPr lang="it-IT" dirty="0">
                          <a:solidFill>
                            <a:schemeClr val="tx1"/>
                          </a:solidFill>
                        </a:rPr>
                        <a:t>)</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180 anni prima</a:t>
                      </a:r>
                    </a:p>
                    <a:p>
                      <a:r>
                        <a:rPr lang="it-IT" dirty="0">
                          <a:solidFill>
                            <a:schemeClr val="tx1"/>
                          </a:solidFill>
                        </a:rPr>
                        <a:t>448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100 anni prima</a:t>
                      </a:r>
                    </a:p>
                    <a:p>
                      <a:r>
                        <a:rPr lang="it-IT" dirty="0">
                          <a:solidFill>
                            <a:schemeClr val="tx1"/>
                          </a:solidFill>
                        </a:rPr>
                        <a:t>368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it-IT" dirty="0">
                          <a:solidFill>
                            <a:schemeClr val="tx1"/>
                          </a:solidFill>
                        </a:rPr>
                        <a:t>268 a.C.</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260474"/>
                  </a:ext>
                </a:extLst>
              </a:tr>
            </a:tbl>
          </a:graphicData>
        </a:graphic>
      </p:graphicFrame>
    </p:spTree>
    <p:extLst>
      <p:ext uri="{BB962C8B-B14F-4D97-AF65-F5344CB8AC3E}">
        <p14:creationId xmlns:p14="http://schemas.microsoft.com/office/powerpoint/2010/main" val="397499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A6519462-2C82-7D3C-06E6-70B1539044EF}"/>
              </a:ext>
            </a:extLst>
          </p:cNvPr>
          <p:cNvSpPr>
            <a:spLocks noGrp="1"/>
          </p:cNvSpPr>
          <p:nvPr>
            <p:ph type="ctrTitle"/>
          </p:nvPr>
        </p:nvSpPr>
        <p:spPr>
          <a:xfrm>
            <a:off x="429768" y="438912"/>
            <a:ext cx="11494008" cy="4654296"/>
          </a:xfrm>
        </p:spPr>
        <p:txBody>
          <a:bodyPr anchor="t">
            <a:normAutofit/>
          </a:bodyPr>
          <a:lstStyle/>
          <a:p>
            <a:r>
              <a:rPr lang="it-IT" dirty="0">
                <a:solidFill>
                  <a:schemeClr val="bg1"/>
                </a:solidFill>
              </a:rPr>
              <a:t>Primo Concilio</a:t>
            </a:r>
            <a:endParaRPr lang="en-GB" dirty="0">
              <a:solidFill>
                <a:schemeClr val="bg1"/>
              </a:solidFill>
            </a:endParaRPr>
          </a:p>
        </p:txBody>
      </p:sp>
    </p:spTree>
    <p:extLst>
      <p:ext uri="{BB962C8B-B14F-4D97-AF65-F5344CB8AC3E}">
        <p14:creationId xmlns:p14="http://schemas.microsoft.com/office/powerpoint/2010/main" val="340289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AE1C50-1BCF-FAB6-2240-5D1159B0D6BA}"/>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00015DB7-77B9-0A5E-D014-AF604BD23E92}"/>
              </a:ext>
            </a:extLst>
          </p:cNvPr>
          <p:cNvSpPr>
            <a:spLocks noGrp="1"/>
          </p:cNvSpPr>
          <p:nvPr>
            <p:ph idx="1"/>
          </p:nvPr>
        </p:nvSpPr>
        <p:spPr/>
        <p:txBody>
          <a:bodyPr>
            <a:normAutofit/>
          </a:bodyPr>
          <a:lstStyle/>
          <a:p>
            <a:r>
              <a:rPr lang="it-IT" sz="3200" dirty="0"/>
              <a:t>Il Primo Concilio ebbe luogo immediatamente dopo il parinirvāṇa del Buddha presso Rājagṛha.</a:t>
            </a:r>
          </a:p>
          <a:p>
            <a:r>
              <a:rPr lang="it-IT" sz="3200" dirty="0"/>
              <a:t>Tutti i Vinaya parlano del primo Concilio. Nonostante alcuni studiosi ne dubitino, le fonti sono concordi nel dire che è avvenuto, anche se ci sono differenze nei dettagli.</a:t>
            </a:r>
          </a:p>
          <a:p>
            <a:pPr marL="0" indent="0">
              <a:buNone/>
            </a:pPr>
            <a:endParaRPr lang="it-IT" sz="3200" dirty="0"/>
          </a:p>
        </p:txBody>
      </p:sp>
    </p:spTree>
    <p:extLst>
      <p:ext uri="{BB962C8B-B14F-4D97-AF65-F5344CB8AC3E}">
        <p14:creationId xmlns:p14="http://schemas.microsoft.com/office/powerpoint/2010/main" val="276297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834E36-CBE7-2C95-9156-46A510EE4FD9}"/>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BFF62ED4-5ADD-2173-E282-30656157E500}"/>
              </a:ext>
            </a:extLst>
          </p:cNvPr>
          <p:cNvSpPr>
            <a:spLocks noGrp="1"/>
          </p:cNvSpPr>
          <p:nvPr>
            <p:ph idx="1"/>
          </p:nvPr>
        </p:nvSpPr>
        <p:spPr/>
        <p:txBody>
          <a:bodyPr>
            <a:normAutofit/>
          </a:bodyPr>
          <a:lstStyle/>
          <a:p>
            <a:r>
              <a:rPr lang="it-IT" sz="2800" dirty="0"/>
              <a:t>La tradizione vuole che quando il Buddha morì il suo discepolo Mahākāśyapa si trovasse in viaggio con alcuni monaci. </a:t>
            </a:r>
          </a:p>
          <a:p>
            <a:r>
              <a:rPr lang="it-IT" sz="2800" dirty="0"/>
              <a:t>All’apprendere la notizia, uno fra il seguito espresse la sua gioia dicendo che finalmente i monaci sarebbero stati liberi di agire a propria discrezione senza qualcuno sempre pronto a definire nuove regole a cui sottostare.</a:t>
            </a:r>
          </a:p>
          <a:p>
            <a:r>
              <a:rPr lang="it-IT" sz="2800" dirty="0"/>
              <a:t>Questo episodio indusse Mahākāśyapa ad indire il primo concilio per la preservazione dell’insegnamento del Buddha.</a:t>
            </a:r>
            <a:endParaRPr lang="en-GB" sz="2800" dirty="0"/>
          </a:p>
        </p:txBody>
      </p:sp>
    </p:spTree>
    <p:extLst>
      <p:ext uri="{BB962C8B-B14F-4D97-AF65-F5344CB8AC3E}">
        <p14:creationId xmlns:p14="http://schemas.microsoft.com/office/powerpoint/2010/main" val="974670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77A41-220A-29D2-0034-91073AE4705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815782-4C71-7D3C-6610-7661975FB594}"/>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F4803808-2387-F95F-B1D8-48EA519F1605}"/>
              </a:ext>
            </a:extLst>
          </p:cNvPr>
          <p:cNvSpPr>
            <a:spLocks noGrp="1"/>
          </p:cNvSpPr>
          <p:nvPr>
            <p:ph idx="1"/>
          </p:nvPr>
        </p:nvSpPr>
        <p:spPr>
          <a:xfrm>
            <a:off x="592606" y="1465545"/>
            <a:ext cx="10652760" cy="4415550"/>
          </a:xfrm>
        </p:spPr>
        <p:txBody>
          <a:bodyPr>
            <a:normAutofit/>
          </a:bodyPr>
          <a:lstStyle/>
          <a:p>
            <a:r>
              <a:rPr lang="it-IT" sz="3200" dirty="0"/>
              <a:t>Furono invitati 499 arahant, con l’esclusione di Ānanda che era solo un </a:t>
            </a:r>
            <a:r>
              <a:rPr lang="it-IT" sz="3200" i="1" dirty="0" err="1"/>
              <a:t>sekha</a:t>
            </a:r>
            <a:r>
              <a:rPr lang="it-IT" sz="3200" dirty="0"/>
              <a:t>, ovvero non aveva ancora realizzato la liberazione finale.</a:t>
            </a:r>
          </a:p>
          <a:p>
            <a:r>
              <a:rPr lang="it-IT" sz="3200" dirty="0"/>
              <a:t>Umiliato da questa esclusione, Ānanda fece uno sforzo addizionale e realizzò l’arahattità giusto in tempo per partecipare al concilio, diventando il 500° partecipante. </a:t>
            </a:r>
            <a:endParaRPr lang="en-GB" sz="3200" dirty="0"/>
          </a:p>
        </p:txBody>
      </p:sp>
    </p:spTree>
    <p:extLst>
      <p:ext uri="{BB962C8B-B14F-4D97-AF65-F5344CB8AC3E}">
        <p14:creationId xmlns:p14="http://schemas.microsoft.com/office/powerpoint/2010/main" val="241651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75C63-90B0-9F9F-E744-B1D9A86D2F6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C83BCF-1B6E-5B03-CDA3-6D1AC25823A7}"/>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6F34D998-5C29-6D4A-D06D-7098C7FDBFB0}"/>
              </a:ext>
            </a:extLst>
          </p:cNvPr>
          <p:cNvSpPr>
            <a:spLocks noGrp="1"/>
          </p:cNvSpPr>
          <p:nvPr>
            <p:ph idx="1"/>
          </p:nvPr>
        </p:nvSpPr>
        <p:spPr/>
        <p:txBody>
          <a:bodyPr>
            <a:normAutofit/>
          </a:bodyPr>
          <a:lstStyle/>
          <a:p>
            <a:r>
              <a:rPr lang="it-IT" sz="3200" dirty="0"/>
              <a:t>La recitazione dei discorsi fu affidata ad Ānanda, mentre la recitazione del Vinaya fu affidata ad Upāli.</a:t>
            </a:r>
          </a:p>
          <a:p>
            <a:r>
              <a:rPr lang="it-IT" sz="3200" dirty="0"/>
              <a:t>Durante le procedure iniziali del concilio, Ānanda fu soggetto ad una serie di reprimende da parte di Mahākāśyapa. </a:t>
            </a:r>
          </a:p>
          <a:p>
            <a:r>
              <a:rPr lang="it-IT" sz="3200" dirty="0"/>
              <a:t>Una di questa riguardava la possibilità di eliminare le regole minori. </a:t>
            </a:r>
            <a:endParaRPr lang="en-GB" sz="3200" dirty="0"/>
          </a:p>
        </p:txBody>
      </p:sp>
    </p:spTree>
    <p:extLst>
      <p:ext uri="{BB962C8B-B14F-4D97-AF65-F5344CB8AC3E}">
        <p14:creationId xmlns:p14="http://schemas.microsoft.com/office/powerpoint/2010/main" val="4176286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5ADA9-4D90-B0B0-35BB-EDA7150A4E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AF1A4E0-AE60-1BFA-4D4D-22652990C698}"/>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826B598-F9E0-533A-CD20-E76A103B76B6}"/>
              </a:ext>
            </a:extLst>
          </p:cNvPr>
          <p:cNvSpPr>
            <a:spLocks noGrp="1"/>
          </p:cNvSpPr>
          <p:nvPr>
            <p:ph idx="1"/>
          </p:nvPr>
        </p:nvSpPr>
        <p:spPr/>
        <p:txBody>
          <a:bodyPr>
            <a:normAutofit fontScale="92500" lnSpcReduction="10000"/>
          </a:bodyPr>
          <a:lstStyle/>
          <a:p>
            <a:r>
              <a:rPr lang="it-IT" sz="3200" dirty="0"/>
              <a:t>Il Buddha aveva esplicitamente autorizzato il Saṅgha ad eliminare le regole minori dopo la sua morte e ne aveva informato Ānanda.</a:t>
            </a:r>
          </a:p>
          <a:p>
            <a:r>
              <a:rPr lang="it-IT" sz="3200" dirty="0"/>
              <a:t>Il crimine di Ānanda, agli occhi di Mahākāśyapa, era stato quello di non chiedere esplicitamente al Buddha quali fossero le regole minori.</a:t>
            </a:r>
          </a:p>
          <a:p>
            <a:r>
              <a:rPr lang="it-IT" sz="3200" dirty="0"/>
              <a:t>Durante il concilio, diverse furono le opinioni espresse per cui alla fine fu impossibile trovare un accordo in merito e tutte le regole furono mantenute.</a:t>
            </a:r>
            <a:endParaRPr lang="en-GB" sz="3200" dirty="0"/>
          </a:p>
        </p:txBody>
      </p:sp>
    </p:spTree>
    <p:extLst>
      <p:ext uri="{BB962C8B-B14F-4D97-AF65-F5344CB8AC3E}">
        <p14:creationId xmlns:p14="http://schemas.microsoft.com/office/powerpoint/2010/main" val="374232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86A93-58CA-C559-90D0-47251DE38B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F98950F-32FD-27F9-76B5-869EC2EB500C}"/>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6EB5B0FD-07F5-0C78-903C-358D8C80933B}"/>
              </a:ext>
            </a:extLst>
          </p:cNvPr>
          <p:cNvSpPr>
            <a:spLocks noGrp="1"/>
          </p:cNvSpPr>
          <p:nvPr>
            <p:ph idx="1"/>
          </p:nvPr>
        </p:nvSpPr>
        <p:spPr>
          <a:xfrm>
            <a:off x="529976" y="1878903"/>
            <a:ext cx="10652760" cy="4089873"/>
          </a:xfrm>
        </p:spPr>
        <p:txBody>
          <a:bodyPr>
            <a:normAutofit/>
          </a:bodyPr>
          <a:lstStyle/>
          <a:p>
            <a:r>
              <a:rPr lang="it-IT" sz="3200" dirty="0"/>
              <a:t>Questa redazione degli eventi sembra adombrare un certo conflitto fra fazioni contendenti della comunità monastica, questa almeno la tesi che Anālayo sostiene in </a:t>
            </a:r>
            <a:r>
              <a:rPr lang="it-IT" sz="3200" i="1" dirty="0"/>
              <a:t>The First Sa</a:t>
            </a:r>
            <a:r>
              <a:rPr lang="it-IT" sz="3200" i="1" dirty="0">
                <a:latin typeface="Times New Roman" panose="02020603050405020304" pitchFamily="18" charset="0"/>
                <a:cs typeface="Times New Roman" panose="02020603050405020304" pitchFamily="18" charset="0"/>
              </a:rPr>
              <a:t>ṅ</a:t>
            </a:r>
            <a:r>
              <a:rPr lang="it-IT" sz="3200" i="1" dirty="0"/>
              <a:t>g</a:t>
            </a:r>
            <a:r>
              <a:rPr lang="it-IT" sz="3200" i="1" dirty="0">
                <a:latin typeface="Times New Roman" panose="02020603050405020304" pitchFamily="18" charset="0"/>
                <a:cs typeface="Times New Roman" panose="02020603050405020304" pitchFamily="18" charset="0"/>
              </a:rPr>
              <a:t>ī</a:t>
            </a:r>
            <a:r>
              <a:rPr lang="it-IT" sz="3200" i="1" dirty="0"/>
              <a:t>ti and Theravāda </a:t>
            </a:r>
            <a:r>
              <a:rPr lang="it-IT" sz="3200" i="1" dirty="0" err="1"/>
              <a:t>monasticism</a:t>
            </a:r>
            <a:r>
              <a:rPr lang="it-IT" sz="3200" dirty="0"/>
              <a:t>.</a:t>
            </a:r>
            <a:endParaRPr lang="en-GB" sz="3200" dirty="0"/>
          </a:p>
        </p:txBody>
      </p:sp>
    </p:spTree>
    <p:extLst>
      <p:ext uri="{BB962C8B-B14F-4D97-AF65-F5344CB8AC3E}">
        <p14:creationId xmlns:p14="http://schemas.microsoft.com/office/powerpoint/2010/main" val="1736588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AAFE6-BAF7-145E-C2DE-CB3B8551589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7DC356C-DBEA-69B9-7B15-092FCDFC928B}"/>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2F4035A0-D44E-08AB-5DB7-FBC264D9B229}"/>
              </a:ext>
            </a:extLst>
          </p:cNvPr>
          <p:cNvSpPr>
            <a:spLocks noGrp="1"/>
          </p:cNvSpPr>
          <p:nvPr>
            <p:ph idx="1"/>
          </p:nvPr>
        </p:nvSpPr>
        <p:spPr>
          <a:xfrm>
            <a:off x="429768" y="1853851"/>
            <a:ext cx="10652760" cy="4064821"/>
          </a:xfrm>
        </p:spPr>
        <p:txBody>
          <a:bodyPr>
            <a:normAutofit/>
          </a:bodyPr>
          <a:lstStyle/>
          <a:p>
            <a:r>
              <a:rPr lang="it-IT" sz="3200" dirty="0"/>
              <a:t>Comunque sia, fu definito un cosiddetto canone di discorsi e un Vinaya che è considerato la base di tutte le redazioni che si sono successivamente sviluppate.</a:t>
            </a:r>
          </a:p>
          <a:p>
            <a:r>
              <a:rPr lang="it-IT" sz="3200" dirty="0"/>
              <a:t>Bhikkhu Bodhi nel suo libro </a:t>
            </a:r>
            <a:r>
              <a:rPr lang="it-IT" sz="3200" i="1" dirty="0"/>
              <a:t>Nelle Parole del Buddha </a:t>
            </a:r>
            <a:r>
              <a:rPr lang="it-IT" sz="3200" dirty="0"/>
              <a:t>dice:</a:t>
            </a:r>
            <a:endParaRPr lang="en-GB" sz="3200" dirty="0"/>
          </a:p>
        </p:txBody>
      </p:sp>
    </p:spTree>
    <p:extLst>
      <p:ext uri="{BB962C8B-B14F-4D97-AF65-F5344CB8AC3E}">
        <p14:creationId xmlns:p14="http://schemas.microsoft.com/office/powerpoint/2010/main" val="2912850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E914-E5C2-AEBC-4C5A-2FC1682106C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DC955D-15BF-4555-866B-FF29BC92CE7A}"/>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A7D0535-0088-E902-BB6B-4A777A100735}"/>
              </a:ext>
            </a:extLst>
          </p:cNvPr>
          <p:cNvSpPr>
            <a:spLocks noGrp="1"/>
          </p:cNvSpPr>
          <p:nvPr>
            <p:ph idx="1"/>
          </p:nvPr>
        </p:nvSpPr>
        <p:spPr>
          <a:xfrm>
            <a:off x="429768" y="1903956"/>
            <a:ext cx="10652760" cy="4377972"/>
          </a:xfrm>
        </p:spPr>
        <p:txBody>
          <a:bodyPr>
            <a:normAutofit/>
          </a:bodyPr>
          <a:lstStyle/>
          <a:p>
            <a:r>
              <a:rPr lang="it-IT" sz="3200" dirty="0"/>
              <a:t>«E’ improbabile che l’insegnamento che deriva da questi concili riproducesse le parole del Buddha con assoluta fedeltà. Il Buddha parlava spontaneamente ed elaborava i suoi temi con infinite varianti in risposta alle diverse necessità di coloro che cercavano la sua guida.»</a:t>
            </a:r>
          </a:p>
        </p:txBody>
      </p:sp>
    </p:spTree>
    <p:extLst>
      <p:ext uri="{BB962C8B-B14F-4D97-AF65-F5344CB8AC3E}">
        <p14:creationId xmlns:p14="http://schemas.microsoft.com/office/powerpoint/2010/main" val="2773168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6840-A1E8-6EB9-DF55-01F15540A71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FD95A8-2E50-79A6-994D-0706A85AADD1}"/>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BBCEFFF7-6E68-D755-EB2F-31C66F7ACB5E}"/>
              </a:ext>
            </a:extLst>
          </p:cNvPr>
          <p:cNvSpPr>
            <a:spLocks noGrp="1"/>
          </p:cNvSpPr>
          <p:nvPr>
            <p:ph idx="1"/>
          </p:nvPr>
        </p:nvSpPr>
        <p:spPr>
          <a:xfrm>
            <a:off x="429768" y="1528176"/>
            <a:ext cx="10652760" cy="4753752"/>
          </a:xfrm>
        </p:spPr>
        <p:txBody>
          <a:bodyPr>
            <a:normAutofit fontScale="92500" lnSpcReduction="10000"/>
          </a:bodyPr>
          <a:lstStyle/>
          <a:p>
            <a:r>
              <a:rPr lang="it-IT" sz="3200" dirty="0"/>
              <a:t>«Preservare tramite trasmissione orale un tale vasto e variegato assortimento di materiale deve essere stato quasi impossibile. </a:t>
            </a:r>
          </a:p>
          <a:p>
            <a:r>
              <a:rPr lang="it-IT" sz="3200" dirty="0"/>
              <a:t>«Per modellare gli insegnamenti in un formato adatto ad essere preservato, i monaci responsabili dei testi devono averli raccolti e compilati in modo da renderli più idonei per l’ascolto, la ritenzione, la recitazione, la memorizzazione e la ripetizione – i cinque più importanti elementi della trasmissione orale.» </a:t>
            </a:r>
          </a:p>
        </p:txBody>
      </p:sp>
    </p:spTree>
    <p:extLst>
      <p:ext uri="{BB962C8B-B14F-4D97-AF65-F5344CB8AC3E}">
        <p14:creationId xmlns:p14="http://schemas.microsoft.com/office/powerpoint/2010/main" val="251425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E61D3-3C18-2F5B-E388-010A3F0C32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080E79E-243B-075C-1E67-BD5D4F5B9B29}"/>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6AE8121-C10A-BF89-D383-3A8489887D99}"/>
              </a:ext>
            </a:extLst>
          </p:cNvPr>
          <p:cNvSpPr>
            <a:spLocks noGrp="1"/>
          </p:cNvSpPr>
          <p:nvPr>
            <p:ph idx="1"/>
          </p:nvPr>
        </p:nvSpPr>
        <p:spPr>
          <a:xfrm>
            <a:off x="769620" y="1853852"/>
            <a:ext cx="10652760" cy="4265238"/>
          </a:xfrm>
        </p:spPr>
        <p:txBody>
          <a:bodyPr>
            <a:normAutofit/>
          </a:bodyPr>
          <a:lstStyle/>
          <a:p>
            <a:r>
              <a:rPr lang="it-IT" sz="3200" dirty="0"/>
              <a:t>I testi vennero inizialmente suddivisi per genere letterario, ma un certo punto vennero ordinati in grandi collezioni che furono chiamate </a:t>
            </a:r>
            <a:r>
              <a:rPr lang="it-IT" sz="3200" i="1" dirty="0"/>
              <a:t>Nikāya</a:t>
            </a:r>
            <a:r>
              <a:rPr lang="it-IT" sz="3200" dirty="0"/>
              <a:t> dalla tradizione Theravāda, e </a:t>
            </a:r>
            <a:r>
              <a:rPr lang="it-IT" sz="3200" i="1" dirty="0"/>
              <a:t>Āgama</a:t>
            </a:r>
            <a:r>
              <a:rPr lang="it-IT" sz="3200" dirty="0"/>
              <a:t> dalle scuole del cosiddetto buddhismo settentrionale. </a:t>
            </a:r>
          </a:p>
        </p:txBody>
      </p:sp>
    </p:spTree>
    <p:extLst>
      <p:ext uri="{BB962C8B-B14F-4D97-AF65-F5344CB8AC3E}">
        <p14:creationId xmlns:p14="http://schemas.microsoft.com/office/powerpoint/2010/main" val="2660785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33F56-38DA-1B46-2157-E03C01C44B7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41524D2-C63C-88DD-348B-59F1CA8ADB8A}"/>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C86A8493-0795-0881-7F33-FC84DDF06D8C}"/>
              </a:ext>
            </a:extLst>
          </p:cNvPr>
          <p:cNvSpPr>
            <a:spLocks noGrp="1"/>
          </p:cNvSpPr>
          <p:nvPr>
            <p:ph idx="1"/>
          </p:nvPr>
        </p:nvSpPr>
        <p:spPr>
          <a:xfrm>
            <a:off x="429768" y="1528176"/>
            <a:ext cx="10652760" cy="4753752"/>
          </a:xfrm>
        </p:spPr>
        <p:txBody>
          <a:bodyPr>
            <a:normAutofit lnSpcReduction="10000"/>
          </a:bodyPr>
          <a:lstStyle/>
          <a:p>
            <a:r>
              <a:rPr lang="it-IT" sz="3200" dirty="0"/>
              <a:t>Da diverse fonti risulta che coloro che parteciparono al cosiddetto primo concilio non rappresentavano la totalità del Saṅgha monastico ed evidentemente c’erano voci di dissenso nella comunità.</a:t>
            </a:r>
          </a:p>
          <a:p>
            <a:r>
              <a:rPr lang="it-IT" sz="3200" dirty="0"/>
              <a:t>Il </a:t>
            </a:r>
            <a:r>
              <a:rPr lang="it-IT" sz="3200" i="1" dirty="0"/>
              <a:t>C</a:t>
            </a:r>
            <a:r>
              <a:rPr lang="it-IT" sz="3200" i="1" dirty="0">
                <a:latin typeface="Times New Roman" panose="02020603050405020304" pitchFamily="18" charset="0"/>
                <a:cs typeface="Times New Roman" panose="02020603050405020304" pitchFamily="18" charset="0"/>
              </a:rPr>
              <a:t>ūḷ</a:t>
            </a:r>
            <a:r>
              <a:rPr lang="it-IT" sz="3200" i="1" dirty="0"/>
              <a:t>avagga</a:t>
            </a:r>
            <a:r>
              <a:rPr lang="it-IT" sz="3200" dirty="0"/>
              <a:t> del </a:t>
            </a:r>
            <a:r>
              <a:rPr lang="it-IT" sz="3200" i="1" dirty="0"/>
              <a:t>Vinaya Piṭaka </a:t>
            </a:r>
            <a:r>
              <a:rPr lang="it-IT" sz="3200" dirty="0"/>
              <a:t>Theravāda parla dell’</a:t>
            </a:r>
            <a:r>
              <a:rPr lang="it-IT" sz="3200" dirty="0" err="1"/>
              <a:t>arahat</a:t>
            </a:r>
            <a:r>
              <a:rPr lang="it-IT" sz="3200" dirty="0"/>
              <a:t>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che, quando informato dell’avvenuto concilio e della codificazione dell’insegnamento non sembra accettarlo:</a:t>
            </a:r>
          </a:p>
        </p:txBody>
      </p:sp>
    </p:spTree>
    <p:extLst>
      <p:ext uri="{BB962C8B-B14F-4D97-AF65-F5344CB8AC3E}">
        <p14:creationId xmlns:p14="http://schemas.microsoft.com/office/powerpoint/2010/main" val="2576805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07E2-D084-7CD2-B164-C588056E60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20F2AC-802D-ECBA-D233-F17264E15738}"/>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8665CF78-D2D6-E095-5CC7-432FDBCFA4E0}"/>
              </a:ext>
            </a:extLst>
          </p:cNvPr>
          <p:cNvSpPr>
            <a:spLocks noGrp="1"/>
          </p:cNvSpPr>
          <p:nvPr>
            <p:ph idx="1"/>
          </p:nvPr>
        </p:nvSpPr>
        <p:spPr>
          <a:xfrm>
            <a:off x="429768" y="1528176"/>
            <a:ext cx="10652760" cy="4753752"/>
          </a:xfrm>
        </p:spPr>
        <p:txBody>
          <a:bodyPr>
            <a:normAutofit/>
          </a:bodyPr>
          <a:lstStyle/>
          <a:p>
            <a:r>
              <a:rPr lang="it-IT" sz="3200" dirty="0"/>
              <a:t>«A quel tempo il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viaggiava tra le Colline Meridionali con un grande seguito di monaci, almeno cinquecento monaci. Allora il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avendo dimorato nelle Colline Meridionali quanto a lungo desiderava, dopo che i monaci anziani ebbero recitato il Dhamma e la disciplina, andò a Rājagaha, presso il Bosco dei Bambù, il santuario degli scoiattoli, e si recò dai monaci anziani.</a:t>
            </a:r>
          </a:p>
        </p:txBody>
      </p:sp>
    </p:spTree>
    <p:extLst>
      <p:ext uri="{BB962C8B-B14F-4D97-AF65-F5344CB8AC3E}">
        <p14:creationId xmlns:p14="http://schemas.microsoft.com/office/powerpoint/2010/main" val="2316001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EBBE5-202D-C923-50FD-608FA018D9D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59C2BC-72DF-0D4E-AF23-83F209699B1F}"/>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160E5A73-1D1A-7956-77FD-F86DDD12B124}"/>
              </a:ext>
            </a:extLst>
          </p:cNvPr>
          <p:cNvSpPr>
            <a:spLocks noGrp="1"/>
          </p:cNvSpPr>
          <p:nvPr>
            <p:ph idx="1"/>
          </p:nvPr>
        </p:nvSpPr>
        <p:spPr>
          <a:xfrm>
            <a:off x="429768" y="1528176"/>
            <a:ext cx="10652760" cy="4753752"/>
          </a:xfrm>
        </p:spPr>
        <p:txBody>
          <a:bodyPr>
            <a:normAutofit lnSpcReduction="10000"/>
          </a:bodyPr>
          <a:lstStyle/>
          <a:p>
            <a:r>
              <a:rPr lang="it-IT" sz="3200" dirty="0"/>
              <a:t>«Essendosi recato (da loro) ed avendo scambiato parole amichevoli con i monaci anziani, sedette a rispettosa distanza. I monaci anziani così parlarono al venerabile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mentre sedeva a rispettosa distanza: </a:t>
            </a:r>
          </a:p>
          <a:p>
            <a:r>
              <a:rPr lang="it-IT" sz="3200" dirty="0"/>
              <a:t>‘Reverendo </a:t>
            </a:r>
            <a:r>
              <a:rPr lang="it-IT" sz="3200" dirty="0" err="1"/>
              <a:t>Pur</a:t>
            </a:r>
            <a:r>
              <a:rPr lang="it-IT" sz="3200" dirty="0" err="1">
                <a:latin typeface="Times New Roman" panose="02020603050405020304" pitchFamily="18" charset="0"/>
                <a:cs typeface="Times New Roman" panose="02020603050405020304" pitchFamily="18" charset="0"/>
              </a:rPr>
              <a:t>āṇ</a:t>
            </a:r>
            <a:r>
              <a:rPr lang="it-IT" sz="3200" dirty="0" err="1"/>
              <a:t>a</a:t>
            </a:r>
            <a:r>
              <a:rPr lang="it-IT" sz="3200" dirty="0"/>
              <a:t>, il Dhamma e la disciplina sono stati recitati dai monaci anziani. Sottomettiti a questa recitazione.’</a:t>
            </a:r>
          </a:p>
        </p:txBody>
      </p:sp>
    </p:spTree>
    <p:extLst>
      <p:ext uri="{BB962C8B-B14F-4D97-AF65-F5344CB8AC3E}">
        <p14:creationId xmlns:p14="http://schemas.microsoft.com/office/powerpoint/2010/main" val="1827024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7D42-1F18-F759-BE49-827AB2CDD9C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CDE7DF-1732-B915-816C-21E7DA1CB68D}"/>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5800B68E-4298-A1C4-21E0-956EBA021965}"/>
              </a:ext>
            </a:extLst>
          </p:cNvPr>
          <p:cNvSpPr>
            <a:spLocks noGrp="1"/>
          </p:cNvSpPr>
          <p:nvPr>
            <p:ph idx="1"/>
          </p:nvPr>
        </p:nvSpPr>
        <p:spPr>
          <a:xfrm>
            <a:off x="429768" y="1528176"/>
            <a:ext cx="10652760" cy="4753752"/>
          </a:xfrm>
        </p:spPr>
        <p:txBody>
          <a:bodyPr>
            <a:normAutofit/>
          </a:bodyPr>
          <a:lstStyle/>
          <a:p>
            <a:r>
              <a:rPr lang="it-IT" sz="3200" dirty="0"/>
              <a:t>‘Reverendi, il Dhamma e la disciplina sono stati ben recitati dai monaci anziani; tuttavia, nel modo in cui ho udito (il Dhamma) in presenza del Beato, nel modo in cui l’ho ricevuto, così lo terrò a mente.»</a:t>
            </a:r>
          </a:p>
          <a:p>
            <a:r>
              <a:rPr lang="it-IT" sz="3200" dirty="0"/>
              <a:t>(</a:t>
            </a:r>
            <a:r>
              <a:rPr lang="it-IT" sz="3200" i="1" dirty="0"/>
              <a:t>Book of the Discipline</a:t>
            </a:r>
            <a:r>
              <a:rPr lang="it-IT" sz="3200" dirty="0"/>
              <a:t>, Vol. V, </a:t>
            </a:r>
            <a:r>
              <a:rPr lang="it-IT" sz="3200" dirty="0" err="1"/>
              <a:t>tr</a:t>
            </a:r>
            <a:r>
              <a:rPr lang="it-IT" sz="3200" dirty="0"/>
              <a:t>. Horner)</a:t>
            </a:r>
          </a:p>
        </p:txBody>
      </p:sp>
    </p:spTree>
    <p:extLst>
      <p:ext uri="{BB962C8B-B14F-4D97-AF65-F5344CB8AC3E}">
        <p14:creationId xmlns:p14="http://schemas.microsoft.com/office/powerpoint/2010/main" val="285310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8443-9460-B390-E35A-561F6B955F2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842D4F-AF8B-2C44-8770-61D10C6D38EB}"/>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77005C5A-ABD0-599E-91E7-7FDA18231F2F}"/>
              </a:ext>
            </a:extLst>
          </p:cNvPr>
          <p:cNvSpPr>
            <a:spLocks noGrp="1"/>
          </p:cNvSpPr>
          <p:nvPr>
            <p:ph idx="1"/>
          </p:nvPr>
        </p:nvSpPr>
        <p:spPr>
          <a:xfrm>
            <a:off x="429768" y="1528176"/>
            <a:ext cx="10652760" cy="4753752"/>
          </a:xfrm>
        </p:spPr>
        <p:txBody>
          <a:bodyPr>
            <a:normAutofit/>
          </a:bodyPr>
          <a:lstStyle/>
          <a:p>
            <a:r>
              <a:rPr lang="it-IT" sz="3200" dirty="0"/>
              <a:t>Le fonti cinesi parlano anche di un concilio parallelo svoltosi al di fuori della grotta in cui i 500 arahant si erano riuniti sotto la guida di Mahākāśyapa, come ci informa Etienne </a:t>
            </a:r>
            <a:r>
              <a:rPr lang="it-IT" sz="3200" dirty="0" err="1"/>
              <a:t>Lamotte</a:t>
            </a:r>
            <a:r>
              <a:rPr lang="it-IT" sz="3200" dirty="0"/>
              <a:t>, </a:t>
            </a:r>
            <a:r>
              <a:rPr lang="it-IT" sz="3200" i="1" dirty="0"/>
              <a:t>History of </a:t>
            </a:r>
            <a:r>
              <a:rPr lang="it-IT" sz="3200" i="1" dirty="0" err="1"/>
              <a:t>Indian</a:t>
            </a:r>
            <a:r>
              <a:rPr lang="it-IT" sz="3200" i="1" dirty="0"/>
              <a:t> </a:t>
            </a:r>
            <a:r>
              <a:rPr lang="it-IT" sz="3200" i="1" dirty="0" err="1"/>
              <a:t>Buddhism</a:t>
            </a:r>
            <a:r>
              <a:rPr lang="it-IT" sz="3200" dirty="0"/>
              <a:t>, p. 138:</a:t>
            </a:r>
          </a:p>
        </p:txBody>
      </p:sp>
    </p:spTree>
    <p:extLst>
      <p:ext uri="{BB962C8B-B14F-4D97-AF65-F5344CB8AC3E}">
        <p14:creationId xmlns:p14="http://schemas.microsoft.com/office/powerpoint/2010/main" val="3322830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45228-5A3E-F942-2765-90B3227BB5D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34BE288-3565-4948-E467-7DA364827BEE}"/>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2E1494E9-4366-AA31-F189-FEE212F27B1A}"/>
              </a:ext>
            </a:extLst>
          </p:cNvPr>
          <p:cNvSpPr>
            <a:spLocks noGrp="1"/>
          </p:cNvSpPr>
          <p:nvPr>
            <p:ph idx="1"/>
          </p:nvPr>
        </p:nvSpPr>
        <p:spPr>
          <a:xfrm>
            <a:off x="429768" y="1528176"/>
            <a:ext cx="10652760" cy="4753752"/>
          </a:xfrm>
        </p:spPr>
        <p:txBody>
          <a:bodyPr>
            <a:normAutofit fontScale="92500"/>
          </a:bodyPr>
          <a:lstStyle/>
          <a:p>
            <a:r>
              <a:rPr lang="it-IT" sz="3200" dirty="0"/>
              <a:t>«Secondo l’indiano </a:t>
            </a:r>
            <a:r>
              <a:rPr lang="it-IT" sz="3200" dirty="0" err="1"/>
              <a:t>Paramartha</a:t>
            </a:r>
            <a:r>
              <a:rPr lang="it-IT" sz="3200" dirty="0"/>
              <a:t> (500-569) e con la conferma del suo discepolo cinese </a:t>
            </a:r>
            <a:r>
              <a:rPr lang="it-IT" sz="3200" dirty="0" err="1"/>
              <a:t>Ji</a:t>
            </a:r>
            <a:r>
              <a:rPr lang="it-IT" sz="3200" dirty="0"/>
              <a:t> Zang (549-623), la compilazione degli scritti dopo la morte del Buddha fu eseguita da due assemblee simultaneamente: dall’assemblea interna consistente di 500 Arhat e guidata da Mahākāśyapa, e dall’assemblea esterna costituita da 10000 membri della Grande Assemblea (</a:t>
            </a:r>
            <a:r>
              <a:rPr lang="it-IT" sz="3200" i="1" dirty="0" err="1"/>
              <a:t>mahāsāṅghika</a:t>
            </a:r>
            <a:r>
              <a:rPr lang="it-IT" sz="3200" dirty="0"/>
              <a:t>) sotto l’autorità di </a:t>
            </a:r>
            <a:r>
              <a:rPr lang="it-IT" sz="3200" dirty="0" err="1"/>
              <a:t>B</a:t>
            </a:r>
            <a:r>
              <a:rPr lang="it-IT" sz="3200" dirty="0" err="1">
                <a:latin typeface="Times New Roman" panose="02020603050405020304" pitchFamily="18" charset="0"/>
                <a:cs typeface="Times New Roman" panose="02020603050405020304" pitchFamily="18" charset="0"/>
              </a:rPr>
              <a:t>āṣ</a:t>
            </a:r>
            <a:r>
              <a:rPr lang="it-IT" sz="3200" dirty="0" err="1"/>
              <a:t>pa</a:t>
            </a:r>
            <a:r>
              <a:rPr lang="it-IT" sz="3200" dirty="0"/>
              <a:t>, uno dei primi cinque </a:t>
            </a:r>
            <a:r>
              <a:rPr lang="it-IT" sz="3200" i="1" dirty="0"/>
              <a:t>bhikṣu</a:t>
            </a:r>
            <a:r>
              <a:rPr lang="it-IT" sz="3200" dirty="0"/>
              <a:t>.</a:t>
            </a:r>
          </a:p>
        </p:txBody>
      </p:sp>
    </p:spTree>
    <p:extLst>
      <p:ext uri="{BB962C8B-B14F-4D97-AF65-F5344CB8AC3E}">
        <p14:creationId xmlns:p14="http://schemas.microsoft.com/office/powerpoint/2010/main" val="3582607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514FB-2B4F-5ECF-5F2E-68AF6E91AD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74946D6-F0EC-559F-0B14-7B1F924CCB49}"/>
              </a:ext>
            </a:extLst>
          </p:cNvPr>
          <p:cNvSpPr>
            <a:spLocks noGrp="1"/>
          </p:cNvSpPr>
          <p:nvPr>
            <p:ph type="title"/>
          </p:nvPr>
        </p:nvSpPr>
        <p:spPr/>
        <p:txBody>
          <a:bodyPr/>
          <a:lstStyle/>
          <a:p>
            <a:r>
              <a:rPr lang="it-IT" dirty="0"/>
              <a:t>Primo Concilio</a:t>
            </a:r>
            <a:endParaRPr lang="en-GB" dirty="0"/>
          </a:p>
        </p:txBody>
      </p:sp>
      <p:sp>
        <p:nvSpPr>
          <p:cNvPr id="3" name="Segnaposto contenuto 2">
            <a:extLst>
              <a:ext uri="{FF2B5EF4-FFF2-40B4-BE49-F238E27FC236}">
                <a16:creationId xmlns:a16="http://schemas.microsoft.com/office/drawing/2014/main" id="{C94EB7E8-2181-E85D-8EE9-B4C90781116A}"/>
              </a:ext>
            </a:extLst>
          </p:cNvPr>
          <p:cNvSpPr>
            <a:spLocks noGrp="1"/>
          </p:cNvSpPr>
          <p:nvPr>
            <p:ph idx="1"/>
          </p:nvPr>
        </p:nvSpPr>
        <p:spPr>
          <a:xfrm>
            <a:off x="429768" y="1528176"/>
            <a:ext cx="10652760" cy="4753752"/>
          </a:xfrm>
        </p:spPr>
        <p:txBody>
          <a:bodyPr>
            <a:normAutofit/>
          </a:bodyPr>
          <a:lstStyle/>
          <a:p>
            <a:r>
              <a:rPr lang="it-IT" sz="3200" dirty="0"/>
              <a:t>«Nonostante ognuna di queste due assemblee sia stata tenuta in luoghi diversi, non erano divise riguardo a convinzioni ed opinioni: la loro divisione era solo </a:t>
            </a:r>
            <a:r>
              <a:rPr lang="it-IT" sz="3200"/>
              <a:t>nominale.»</a:t>
            </a:r>
            <a:endParaRPr lang="it-IT" sz="3200" dirty="0"/>
          </a:p>
        </p:txBody>
      </p:sp>
    </p:spTree>
    <p:extLst>
      <p:ext uri="{BB962C8B-B14F-4D97-AF65-F5344CB8AC3E}">
        <p14:creationId xmlns:p14="http://schemas.microsoft.com/office/powerpoint/2010/main" val="2998553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79D6C-F88D-DBBD-5CD6-B3CCC5A6F283}"/>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425BDC8E-8078-0833-FC88-2DF26383507F}"/>
              </a:ext>
            </a:extLst>
          </p:cNvPr>
          <p:cNvSpPr>
            <a:spLocks noGrp="1"/>
          </p:cNvSpPr>
          <p:nvPr>
            <p:ph type="ctrTitle"/>
          </p:nvPr>
        </p:nvSpPr>
        <p:spPr>
          <a:xfrm>
            <a:off x="429768" y="438912"/>
            <a:ext cx="11494008" cy="4654296"/>
          </a:xfrm>
        </p:spPr>
        <p:txBody>
          <a:bodyPr anchor="t">
            <a:normAutofit/>
          </a:bodyPr>
          <a:lstStyle/>
          <a:p>
            <a:r>
              <a:rPr lang="it-IT" dirty="0">
                <a:solidFill>
                  <a:schemeClr val="bg1"/>
                </a:solidFill>
              </a:rPr>
              <a:t>secondo Concilio</a:t>
            </a:r>
            <a:endParaRPr lang="en-GB" dirty="0">
              <a:solidFill>
                <a:schemeClr val="bg1"/>
              </a:solidFill>
            </a:endParaRPr>
          </a:p>
        </p:txBody>
      </p:sp>
    </p:spTree>
    <p:extLst>
      <p:ext uri="{BB962C8B-B14F-4D97-AF65-F5344CB8AC3E}">
        <p14:creationId xmlns:p14="http://schemas.microsoft.com/office/powerpoint/2010/main" val="1715740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28C3C-E4BD-FECF-FF05-2C1C5B316D9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3D65D2-B677-F05F-8A0D-4484B355EBE2}"/>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7C76E4B4-9236-9D71-F094-0E01BDE44179}"/>
              </a:ext>
            </a:extLst>
          </p:cNvPr>
          <p:cNvSpPr>
            <a:spLocks noGrp="1"/>
          </p:cNvSpPr>
          <p:nvPr>
            <p:ph idx="1"/>
          </p:nvPr>
        </p:nvSpPr>
        <p:spPr>
          <a:xfrm>
            <a:off x="429768" y="1528176"/>
            <a:ext cx="10652760" cy="4753752"/>
          </a:xfrm>
        </p:spPr>
        <p:txBody>
          <a:bodyPr>
            <a:normAutofit/>
          </a:bodyPr>
          <a:lstStyle/>
          <a:p>
            <a:r>
              <a:rPr lang="it-IT" sz="4000" dirty="0"/>
              <a:t>Circa cento anni dopo la morte del Buddha ci fu un secondo concilio, sotto il regno di Aśoka. </a:t>
            </a:r>
          </a:p>
          <a:p>
            <a:r>
              <a:rPr lang="it-IT" altLang="zh-TW" sz="4000" dirty="0"/>
              <a:t>Tutti i Vinaya che abbiamo a disposizione parlano </a:t>
            </a:r>
            <a:r>
              <a:rPr lang="it-IT" sz="4000" dirty="0"/>
              <a:t>del secondo concilio con poche differenze.</a:t>
            </a:r>
          </a:p>
        </p:txBody>
      </p:sp>
    </p:spTree>
    <p:extLst>
      <p:ext uri="{BB962C8B-B14F-4D97-AF65-F5344CB8AC3E}">
        <p14:creationId xmlns:p14="http://schemas.microsoft.com/office/powerpoint/2010/main" val="1936135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8B969-1263-63C3-8883-3EEE555C5D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26D59F-05B2-8B2A-B89D-39CBFDA21877}"/>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0AF2B10-91DF-68B9-59FF-E9A5C2880A02}"/>
              </a:ext>
            </a:extLst>
          </p:cNvPr>
          <p:cNvSpPr>
            <a:spLocks noGrp="1"/>
          </p:cNvSpPr>
          <p:nvPr>
            <p:ph idx="1"/>
          </p:nvPr>
        </p:nvSpPr>
        <p:spPr>
          <a:xfrm>
            <a:off x="429768" y="1503123"/>
            <a:ext cx="10652760" cy="4778805"/>
          </a:xfrm>
        </p:spPr>
        <p:txBody>
          <a:bodyPr>
            <a:normAutofit/>
          </a:bodyPr>
          <a:lstStyle/>
          <a:p>
            <a:r>
              <a:rPr lang="it-IT" sz="3200" dirty="0"/>
              <a:t>I monaci di Vaiśālī appartenenti alla tribù dei </a:t>
            </a:r>
            <a:r>
              <a:rPr lang="it-IT" sz="3200" dirty="0" err="1"/>
              <a:t>Vajji</a:t>
            </a:r>
            <a:r>
              <a:rPr lang="it-IT" sz="3200" dirty="0"/>
              <a:t> (</a:t>
            </a:r>
            <a:r>
              <a:rPr lang="it-IT" sz="3200" dirty="0" err="1"/>
              <a:t>Vriji</a:t>
            </a:r>
            <a:r>
              <a:rPr lang="it-IT" sz="3200" dirty="0"/>
              <a:t>) adottano dieci pratiche che affermano derivare dall’insegnamento del Buddha, fra queste bere liquidi fermentati ed accettare denaro, oro o argento. </a:t>
            </a:r>
          </a:p>
          <a:p>
            <a:r>
              <a:rPr lang="it-IT" sz="3200" dirty="0"/>
              <a:t>C’è qualche leggera differenza nella lista di dieci pratiche e il </a:t>
            </a:r>
            <a:r>
              <a:rPr lang="it-IT" sz="3200" i="1" dirty="0"/>
              <a:t>Mahāsāṅghika Vinaya </a:t>
            </a:r>
            <a:r>
              <a:rPr lang="it-IT" sz="3200" dirty="0"/>
              <a:t>le omette tutte eccetto l’ultima, accettare denaro, oro e argento.</a:t>
            </a:r>
          </a:p>
        </p:txBody>
      </p:sp>
    </p:spTree>
    <p:extLst>
      <p:ext uri="{BB962C8B-B14F-4D97-AF65-F5344CB8AC3E}">
        <p14:creationId xmlns:p14="http://schemas.microsoft.com/office/powerpoint/2010/main" val="712270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3B87F-194E-4EA1-E29D-40F5BC88884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B3F136-324C-4482-B124-414DC754260C}"/>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F5E06FB-D2AE-7B59-004B-B92FE75E51BD}"/>
              </a:ext>
            </a:extLst>
          </p:cNvPr>
          <p:cNvSpPr>
            <a:spLocks noGrp="1"/>
          </p:cNvSpPr>
          <p:nvPr>
            <p:ph idx="1"/>
          </p:nvPr>
        </p:nvSpPr>
        <p:spPr>
          <a:xfrm>
            <a:off x="429768" y="1503123"/>
            <a:ext cx="10652760" cy="4778805"/>
          </a:xfrm>
        </p:spPr>
        <p:txBody>
          <a:bodyPr>
            <a:noAutofit/>
          </a:bodyPr>
          <a:lstStyle/>
          <a:p>
            <a:r>
              <a:rPr lang="it-IT" sz="3200" dirty="0"/>
              <a:t>I </a:t>
            </a:r>
            <a:r>
              <a:rPr lang="it-IT" sz="3200" dirty="0" err="1"/>
              <a:t>Vajji</a:t>
            </a:r>
            <a:r>
              <a:rPr lang="it-IT" sz="3200" dirty="0"/>
              <a:t> di Vaiśālī convincono i laici a fare donazioni in denaro che poi distribuiscono a tutti i membri del Saṅgha presenti. </a:t>
            </a:r>
          </a:p>
          <a:p>
            <a:r>
              <a:rPr lang="it-IT" sz="3200" dirty="0"/>
              <a:t>Il bhikṣu </a:t>
            </a:r>
            <a:r>
              <a:rPr lang="it-IT" sz="3200" dirty="0" err="1"/>
              <a:t>Yasa</a:t>
            </a:r>
            <a:r>
              <a:rPr lang="it-IT" sz="3200" dirty="0"/>
              <a:t> (</a:t>
            </a:r>
            <a:r>
              <a:rPr lang="it-IT" sz="3200" dirty="0" err="1"/>
              <a:t>Yaṣa</a:t>
            </a:r>
            <a:r>
              <a:rPr lang="it-IT" sz="3200" dirty="0"/>
              <a:t>) arriva a Vaiśālī e i monaci residenti lo invitano ad accettare la sua parte di denaro offerto. </a:t>
            </a:r>
            <a:r>
              <a:rPr lang="it-IT" sz="3200" dirty="0" err="1"/>
              <a:t>Yasa</a:t>
            </a:r>
            <a:r>
              <a:rPr lang="it-IT" sz="3200" dirty="0"/>
              <a:t> è inorridito e cerca di spiegare loro che questo non è accordo con il Dharma.</a:t>
            </a:r>
          </a:p>
        </p:txBody>
      </p:sp>
    </p:spTree>
    <p:extLst>
      <p:ext uri="{BB962C8B-B14F-4D97-AF65-F5344CB8AC3E}">
        <p14:creationId xmlns:p14="http://schemas.microsoft.com/office/powerpoint/2010/main" val="2598139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FD573-710C-7618-E6FB-EB7F71C42B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2E1695D-0AD1-6FD4-964A-0FBDB2CA154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FD99039-CFFE-2DC9-A69C-E900815CE384}"/>
              </a:ext>
            </a:extLst>
          </p:cNvPr>
          <p:cNvSpPr>
            <a:spLocks noGrp="1"/>
          </p:cNvSpPr>
          <p:nvPr>
            <p:ph idx="1"/>
          </p:nvPr>
        </p:nvSpPr>
        <p:spPr>
          <a:xfrm>
            <a:off x="429768" y="1979112"/>
            <a:ext cx="10652760" cy="4302816"/>
          </a:xfrm>
        </p:spPr>
        <p:txBody>
          <a:bodyPr>
            <a:noAutofit/>
          </a:bodyPr>
          <a:lstStyle/>
          <a:p>
            <a:r>
              <a:rPr lang="it-IT" sz="3200" dirty="0"/>
              <a:t>I monaci di Vaiśālī lo accusano di insultare i laici per cui lo obbligano ad andare a chiedere scusa. </a:t>
            </a:r>
            <a:r>
              <a:rPr lang="it-IT" sz="3200" dirty="0" err="1"/>
              <a:t>Yasa</a:t>
            </a:r>
            <a:r>
              <a:rPr lang="it-IT" sz="3200" dirty="0"/>
              <a:t> tuttavia approfitta della situazione per istruire i laici sul vero insegnamento del Buddha e li convince del fatto che donazioni in denaro non sono appropriate.</a:t>
            </a:r>
          </a:p>
        </p:txBody>
      </p:sp>
    </p:spTree>
    <p:extLst>
      <p:ext uri="{BB962C8B-B14F-4D97-AF65-F5344CB8AC3E}">
        <p14:creationId xmlns:p14="http://schemas.microsoft.com/office/powerpoint/2010/main" val="2117998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0F86-1CB6-8E96-0818-DB1087C206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8588E60-FC4C-90C4-7DE9-92D90245FB9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E6837081-6DD1-D1EE-5EB2-BA79E7528E93}"/>
              </a:ext>
            </a:extLst>
          </p:cNvPr>
          <p:cNvSpPr>
            <a:spLocks noGrp="1"/>
          </p:cNvSpPr>
          <p:nvPr>
            <p:ph idx="1"/>
          </p:nvPr>
        </p:nvSpPr>
        <p:spPr>
          <a:xfrm>
            <a:off x="429768" y="1515649"/>
            <a:ext cx="10652760" cy="4365446"/>
          </a:xfrm>
        </p:spPr>
        <p:txBody>
          <a:bodyPr>
            <a:normAutofit/>
          </a:bodyPr>
          <a:lstStyle/>
          <a:p>
            <a:r>
              <a:rPr lang="it-IT" sz="3200" dirty="0"/>
              <a:t>Quando i monaci di Vaiśālī sono informati sulle azioni di </a:t>
            </a:r>
            <a:r>
              <a:rPr lang="it-IT" sz="3200" dirty="0" err="1"/>
              <a:t>Yasa</a:t>
            </a:r>
            <a:r>
              <a:rPr lang="it-IT" sz="3200" dirty="0"/>
              <a:t>, lo accusano di insultare il Saṅgha ed eseguono un atto di sospensione nei suoi confronti. Alcuni Vinaya dicono che l’atto di sospensione riguarda il suo rifiuto di ammettere l’offesa di insultare il Saṅgha. Altri parlano genericamente di un atto di sospensione.</a:t>
            </a:r>
          </a:p>
        </p:txBody>
      </p:sp>
    </p:spTree>
    <p:extLst>
      <p:ext uri="{BB962C8B-B14F-4D97-AF65-F5344CB8AC3E}">
        <p14:creationId xmlns:p14="http://schemas.microsoft.com/office/powerpoint/2010/main" val="419947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89B7D-2EB8-26E6-1589-D84F4B4AFB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2434979-3370-86C9-CA05-B6D1F0391F07}"/>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C1B52FA3-6146-12A1-BA55-4EDC4D396CCF}"/>
              </a:ext>
            </a:extLst>
          </p:cNvPr>
          <p:cNvSpPr>
            <a:spLocks noGrp="1"/>
          </p:cNvSpPr>
          <p:nvPr>
            <p:ph idx="1"/>
          </p:nvPr>
        </p:nvSpPr>
        <p:spPr>
          <a:xfrm>
            <a:off x="429768" y="1916482"/>
            <a:ext cx="10652760" cy="4365446"/>
          </a:xfrm>
        </p:spPr>
        <p:txBody>
          <a:bodyPr>
            <a:normAutofit/>
          </a:bodyPr>
          <a:lstStyle/>
          <a:p>
            <a:r>
              <a:rPr lang="it-IT" sz="3200" dirty="0" err="1"/>
              <a:t>Yasa</a:t>
            </a:r>
            <a:r>
              <a:rPr lang="it-IT" sz="3200" dirty="0"/>
              <a:t> capisce che da solo non può contrastare i bhikṣu di Vaiśālī quindi parte (in alcune versione vola via usando i suoi poteri spirituali) e cerca di formare una fazione di bhikṣu che abbiano l’autorità necessaria per eseguire una atto del Saṅgha che rifiuti le posizione dei bhikṣu di Vaiśālī.</a:t>
            </a:r>
          </a:p>
        </p:txBody>
      </p:sp>
    </p:spTree>
    <p:extLst>
      <p:ext uri="{BB962C8B-B14F-4D97-AF65-F5344CB8AC3E}">
        <p14:creationId xmlns:p14="http://schemas.microsoft.com/office/powerpoint/2010/main" val="283189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B2ED8-4D0A-9A5F-A772-CE3FB5A6E7A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CEEF30-0323-3204-8F96-69781B833B06}"/>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6877073B-340A-4306-C78A-EADFDD84ED35}"/>
              </a:ext>
            </a:extLst>
          </p:cNvPr>
          <p:cNvSpPr>
            <a:spLocks noGrp="1"/>
          </p:cNvSpPr>
          <p:nvPr>
            <p:ph idx="1"/>
          </p:nvPr>
        </p:nvSpPr>
        <p:spPr>
          <a:xfrm>
            <a:off x="429768" y="1678488"/>
            <a:ext cx="10652760" cy="4365446"/>
          </a:xfrm>
        </p:spPr>
        <p:txBody>
          <a:bodyPr>
            <a:normAutofit fontScale="92500"/>
          </a:bodyPr>
          <a:lstStyle/>
          <a:p>
            <a:r>
              <a:rPr lang="it-IT" sz="3200" dirty="0"/>
              <a:t>A seconda delle versioni, prima raduna monaci da </a:t>
            </a:r>
            <a:r>
              <a:rPr lang="it-IT" sz="3200" dirty="0" err="1"/>
              <a:t>P</a:t>
            </a:r>
            <a:r>
              <a:rPr lang="it-IT" sz="3200" dirty="0" err="1">
                <a:latin typeface="Times New Roman" panose="02020603050405020304" pitchFamily="18" charset="0"/>
                <a:cs typeface="Times New Roman" panose="02020603050405020304" pitchFamily="18" charset="0"/>
              </a:rPr>
              <a:t>ā</a:t>
            </a:r>
            <a:r>
              <a:rPr lang="it-IT" sz="3200" dirty="0" err="1"/>
              <a:t>v</a:t>
            </a:r>
            <a:r>
              <a:rPr lang="it-IT" sz="3200" dirty="0" err="1">
                <a:latin typeface="Times New Roman" panose="02020603050405020304" pitchFamily="18" charset="0"/>
                <a:cs typeface="Times New Roman" panose="02020603050405020304" pitchFamily="18" charset="0"/>
              </a:rPr>
              <a:t>ā</a:t>
            </a:r>
            <a:r>
              <a:rPr lang="it-IT" sz="3200" dirty="0"/>
              <a:t> e </a:t>
            </a:r>
            <a:r>
              <a:rPr lang="it-IT" sz="3200" dirty="0" err="1"/>
              <a:t>Avant</a:t>
            </a:r>
            <a:r>
              <a:rPr lang="it-IT" sz="3200" dirty="0" err="1">
                <a:latin typeface="Times New Roman" panose="02020603050405020304" pitchFamily="18" charset="0"/>
                <a:cs typeface="Times New Roman" panose="02020603050405020304" pitchFamily="18" charset="0"/>
              </a:rPr>
              <a:t>ī</a:t>
            </a:r>
            <a:r>
              <a:rPr lang="it-IT" sz="3200" dirty="0"/>
              <a:t> e assieme vanno a cercare </a:t>
            </a:r>
            <a:r>
              <a:rPr lang="it-IT" sz="3200" dirty="0" err="1"/>
              <a:t>Revata</a:t>
            </a:r>
            <a:r>
              <a:rPr lang="it-IT" sz="3200" dirty="0"/>
              <a:t>, oppure va direttamente da </a:t>
            </a:r>
            <a:r>
              <a:rPr lang="it-IT" sz="3200" dirty="0" err="1"/>
              <a:t>Revata</a:t>
            </a:r>
            <a:r>
              <a:rPr lang="it-IT" sz="3200" dirty="0"/>
              <a:t>. </a:t>
            </a:r>
          </a:p>
          <a:p>
            <a:r>
              <a:rPr lang="it-IT" sz="3200" dirty="0" err="1"/>
              <a:t>Revata</a:t>
            </a:r>
            <a:r>
              <a:rPr lang="it-IT" sz="3200" dirty="0"/>
              <a:t> era un bhikṣu estremamente rispettato ed evidentemente molto autorevole.</a:t>
            </a:r>
          </a:p>
          <a:p>
            <a:r>
              <a:rPr lang="it-IT" sz="3200" dirty="0" err="1"/>
              <a:t>Yasa</a:t>
            </a:r>
            <a:r>
              <a:rPr lang="it-IT" sz="3200" dirty="0"/>
              <a:t> e </a:t>
            </a:r>
            <a:r>
              <a:rPr lang="it-IT" sz="3200" dirty="0" err="1"/>
              <a:t>Revata</a:t>
            </a:r>
            <a:r>
              <a:rPr lang="it-IT" sz="3200" dirty="0"/>
              <a:t> vanno quindi a cercare il bhikṣu di maggior anzianità in tutta l’India, </a:t>
            </a:r>
            <a:r>
              <a:rPr lang="it-IT" sz="3200" dirty="0" err="1"/>
              <a:t>Sarvag</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 (</a:t>
            </a:r>
            <a:r>
              <a:rPr lang="it-IT" sz="3200" dirty="0" err="1"/>
              <a:t>Sabbak</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a:t>
            </a:r>
          </a:p>
        </p:txBody>
      </p:sp>
    </p:spTree>
    <p:extLst>
      <p:ext uri="{BB962C8B-B14F-4D97-AF65-F5344CB8AC3E}">
        <p14:creationId xmlns:p14="http://schemas.microsoft.com/office/powerpoint/2010/main" val="4090855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E538E-FF85-9CAE-E821-B508A9FD63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8E4FC78-8B60-AAB0-F6F2-088B87AE0FD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8E13BE5-D4D4-3A51-49E7-6136EA648DD1}"/>
              </a:ext>
            </a:extLst>
          </p:cNvPr>
          <p:cNvSpPr>
            <a:spLocks noGrp="1"/>
          </p:cNvSpPr>
          <p:nvPr>
            <p:ph idx="1"/>
          </p:nvPr>
        </p:nvSpPr>
        <p:spPr>
          <a:xfrm>
            <a:off x="429768" y="1716066"/>
            <a:ext cx="10652760" cy="4565862"/>
          </a:xfrm>
        </p:spPr>
        <p:txBody>
          <a:bodyPr>
            <a:normAutofit/>
          </a:bodyPr>
          <a:lstStyle/>
          <a:p>
            <a:r>
              <a:rPr lang="it-IT" sz="3200" dirty="0"/>
              <a:t>I monaci di Vaiśālī, avendo udito che </a:t>
            </a:r>
            <a:r>
              <a:rPr lang="it-IT" sz="3200" dirty="0" err="1"/>
              <a:t>Yasa</a:t>
            </a:r>
            <a:r>
              <a:rPr lang="it-IT" sz="3200" dirty="0"/>
              <a:t> cerca di formare la sua fazione, cercano di corrompere </a:t>
            </a:r>
            <a:r>
              <a:rPr lang="it-IT" sz="3200" dirty="0" err="1"/>
              <a:t>Revata</a:t>
            </a:r>
            <a:r>
              <a:rPr lang="it-IT" sz="3200" dirty="0"/>
              <a:t> a stare dalla loro parte, fallendo. Riescono però a corrompere il suo discepolo.</a:t>
            </a:r>
          </a:p>
        </p:txBody>
      </p:sp>
    </p:spTree>
    <p:extLst>
      <p:ext uri="{BB962C8B-B14F-4D97-AF65-F5344CB8AC3E}">
        <p14:creationId xmlns:p14="http://schemas.microsoft.com/office/powerpoint/2010/main" val="130054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A0005-0555-44C2-61A7-13B2CA419A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C8FEFC-F7E1-D040-52B4-E41A3ECE65C8}"/>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FA75943F-C674-83D6-E969-8FE11668CE71}"/>
              </a:ext>
            </a:extLst>
          </p:cNvPr>
          <p:cNvSpPr>
            <a:spLocks noGrp="1"/>
          </p:cNvSpPr>
          <p:nvPr>
            <p:ph idx="1"/>
          </p:nvPr>
        </p:nvSpPr>
        <p:spPr>
          <a:xfrm>
            <a:off x="429768" y="1716066"/>
            <a:ext cx="10652760" cy="4565862"/>
          </a:xfrm>
        </p:spPr>
        <p:txBody>
          <a:bodyPr>
            <a:normAutofit/>
          </a:bodyPr>
          <a:lstStyle/>
          <a:p>
            <a:r>
              <a:rPr lang="it-IT" sz="3200" dirty="0"/>
              <a:t>Formatesi le due fazione, esse si incontrano a Vaiśālī e assieme cercano di dirimere la questione.</a:t>
            </a:r>
          </a:p>
          <a:p>
            <a:r>
              <a:rPr lang="it-IT" sz="3200" dirty="0"/>
              <a:t>Inizialmente, sorgono dispute tra i monaci, per cui </a:t>
            </a:r>
            <a:r>
              <a:rPr lang="it-IT" sz="3200" dirty="0" err="1"/>
              <a:t>Revata</a:t>
            </a:r>
            <a:r>
              <a:rPr lang="it-IT" sz="3200" dirty="0"/>
              <a:t> propone di selezionare quattro monaci da ogni gruppo.</a:t>
            </a:r>
          </a:p>
          <a:p>
            <a:r>
              <a:rPr lang="it-IT" sz="3200" dirty="0"/>
              <a:t>Dopo i preliminari, </a:t>
            </a:r>
            <a:r>
              <a:rPr lang="it-IT" sz="3200" dirty="0" err="1"/>
              <a:t>Revata</a:t>
            </a:r>
            <a:r>
              <a:rPr lang="it-IT" sz="3200" dirty="0"/>
              <a:t> è nominato a fare le domande e </a:t>
            </a:r>
            <a:r>
              <a:rPr lang="it-IT" sz="3200" dirty="0" err="1"/>
              <a:t>Sarvag</a:t>
            </a:r>
            <a:r>
              <a:rPr lang="it-IT" sz="3200" dirty="0" err="1">
                <a:latin typeface="Times New Roman" panose="02020603050405020304" pitchFamily="18" charset="0"/>
                <a:cs typeface="Times New Roman" panose="02020603050405020304" pitchFamily="18" charset="0"/>
              </a:rPr>
              <a:t>ā</a:t>
            </a:r>
            <a:r>
              <a:rPr lang="it-IT" sz="3200" dirty="0" err="1"/>
              <a:t>min</a:t>
            </a:r>
            <a:r>
              <a:rPr lang="it-IT" sz="3200" dirty="0"/>
              <a:t> a rispondere. </a:t>
            </a:r>
          </a:p>
        </p:txBody>
      </p:sp>
    </p:spTree>
    <p:extLst>
      <p:ext uri="{BB962C8B-B14F-4D97-AF65-F5344CB8AC3E}">
        <p14:creationId xmlns:p14="http://schemas.microsoft.com/office/powerpoint/2010/main" val="2990789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524F-7D86-86A3-F322-68024A9728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1268FBE-E2DF-E4AE-0217-907264E0772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9145628-AA56-49BC-08C4-FB24B5801DCB}"/>
              </a:ext>
            </a:extLst>
          </p:cNvPr>
          <p:cNvSpPr>
            <a:spLocks noGrp="1"/>
          </p:cNvSpPr>
          <p:nvPr>
            <p:ph idx="1"/>
          </p:nvPr>
        </p:nvSpPr>
        <p:spPr>
          <a:xfrm>
            <a:off x="429768" y="1553227"/>
            <a:ext cx="10652760" cy="4565862"/>
          </a:xfrm>
        </p:spPr>
        <p:txBody>
          <a:bodyPr>
            <a:normAutofit/>
          </a:bodyPr>
          <a:lstStyle/>
          <a:p>
            <a:r>
              <a:rPr lang="it-IT" sz="3200" dirty="0"/>
              <a:t>Tutti i Vinaya terminano la narrazione del secondo concilio con la refutazione di tutti i dieci punti sostenuti dai monaci di Vaiśālī, il che indica che alla fine si sono trovati tutti d’accordo.</a:t>
            </a:r>
          </a:p>
          <a:p>
            <a:r>
              <a:rPr lang="it-IT" sz="3200" dirty="0"/>
              <a:t>Manca quindi nei Vinaya un’esplicita indicazione che il Saṅgha a questo punto si è diviso in due fazioni. Non c’è traccia di uno scisma nella narrazione.</a:t>
            </a:r>
          </a:p>
        </p:txBody>
      </p:sp>
    </p:spTree>
    <p:extLst>
      <p:ext uri="{BB962C8B-B14F-4D97-AF65-F5344CB8AC3E}">
        <p14:creationId xmlns:p14="http://schemas.microsoft.com/office/powerpoint/2010/main" val="1512702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28FA0-6010-C1E2-B0A6-EC4A71018BD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AA35135-BA6C-58E3-D1AB-98024BCC4504}"/>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AF2F40CF-A07F-0B54-F65F-1167D46DE41A}"/>
              </a:ext>
            </a:extLst>
          </p:cNvPr>
          <p:cNvSpPr>
            <a:spLocks noGrp="1"/>
          </p:cNvSpPr>
          <p:nvPr>
            <p:ph idx="1"/>
          </p:nvPr>
        </p:nvSpPr>
        <p:spPr>
          <a:xfrm>
            <a:off x="429768" y="1716066"/>
            <a:ext cx="10652760" cy="4565862"/>
          </a:xfrm>
        </p:spPr>
        <p:txBody>
          <a:bodyPr>
            <a:normAutofit fontScale="92500" lnSpcReduction="20000"/>
          </a:bodyPr>
          <a:lstStyle/>
          <a:p>
            <a:r>
              <a:rPr lang="it-IT" sz="3200" dirty="0"/>
              <a:t>Si è in seguito sviluppata la tradizione che i monaci di Vaiśālī non accettarono le conclusioni del concilio e si separarono creando una fazione scismatica chiamata Mahāsāṅghika, che significa «quelli della maggioranza». I monaci ortodossi che  mantenevano il corretto insegnamento formarono la fazione chiamata Sthaviravāda. </a:t>
            </a:r>
          </a:p>
          <a:p>
            <a:r>
              <a:rPr lang="it-IT" sz="3200" dirty="0"/>
              <a:t>Il Theravāda si autoidentifica con gli Sthaviravāda e quindi considera i Mahāsāṅghika eretici.</a:t>
            </a:r>
          </a:p>
        </p:txBody>
      </p:sp>
    </p:spTree>
    <p:extLst>
      <p:ext uri="{BB962C8B-B14F-4D97-AF65-F5344CB8AC3E}">
        <p14:creationId xmlns:p14="http://schemas.microsoft.com/office/powerpoint/2010/main" val="1315610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BF2CE-6AD1-C764-0452-A6A927A6F8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2A82BEC-80BA-9489-B744-54181D29701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5EBC0DC-7339-4DCF-03FD-34C7E52BFB65}"/>
              </a:ext>
            </a:extLst>
          </p:cNvPr>
          <p:cNvSpPr>
            <a:spLocks noGrp="1"/>
          </p:cNvSpPr>
          <p:nvPr>
            <p:ph idx="1"/>
          </p:nvPr>
        </p:nvSpPr>
        <p:spPr>
          <a:xfrm>
            <a:off x="429768" y="1716066"/>
            <a:ext cx="10652760" cy="4565862"/>
          </a:xfrm>
        </p:spPr>
        <p:txBody>
          <a:bodyPr>
            <a:normAutofit/>
          </a:bodyPr>
          <a:lstStyle/>
          <a:p>
            <a:r>
              <a:rPr lang="it-IT" sz="3200" dirty="0"/>
              <a:t>Dalla narrazione dei vari Vinaya, tuttavia, si deduce che le conclusioni del concilio furono accettate, come già detto prima.</a:t>
            </a:r>
          </a:p>
          <a:p>
            <a:r>
              <a:rPr lang="it-IT" sz="3200" dirty="0"/>
              <a:t>Inoltre, le fonti principali, cioè i Vinaya, non parlano mai di uno scisma. </a:t>
            </a:r>
          </a:p>
          <a:p>
            <a:r>
              <a:rPr lang="it-IT" sz="3200" dirty="0"/>
              <a:t>Il concetto di scisma nel buddhismo è assai diverso da quello che si intende in Occidente.</a:t>
            </a:r>
          </a:p>
        </p:txBody>
      </p:sp>
    </p:spTree>
    <p:extLst>
      <p:ext uri="{BB962C8B-B14F-4D97-AF65-F5344CB8AC3E}">
        <p14:creationId xmlns:p14="http://schemas.microsoft.com/office/powerpoint/2010/main" val="1602060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12884-52EF-EADA-841A-1F5C6B86E2C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610546-FAC8-2670-D5DC-79C46E2465F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2A41478B-5584-E1A7-87EB-CFF2BD1C72FB}"/>
              </a:ext>
            </a:extLst>
          </p:cNvPr>
          <p:cNvSpPr>
            <a:spLocks noGrp="1"/>
          </p:cNvSpPr>
          <p:nvPr>
            <p:ph idx="1"/>
          </p:nvPr>
        </p:nvSpPr>
        <p:spPr>
          <a:xfrm>
            <a:off x="429768" y="1716066"/>
            <a:ext cx="10652760" cy="4565862"/>
          </a:xfrm>
        </p:spPr>
        <p:txBody>
          <a:bodyPr>
            <a:normAutofit lnSpcReduction="10000"/>
          </a:bodyPr>
          <a:lstStyle/>
          <a:p>
            <a:r>
              <a:rPr lang="it-IT" sz="3200" dirty="0"/>
              <a:t>Esso ha a che fare con la cerimonia di </a:t>
            </a:r>
            <a:r>
              <a:rPr lang="it-IT" sz="3200" i="1" dirty="0"/>
              <a:t>poṣadha/</a:t>
            </a:r>
            <a:r>
              <a:rPr lang="it-IT" sz="3200" i="1" dirty="0" err="1"/>
              <a:t>uposattha</a:t>
            </a:r>
            <a:r>
              <a:rPr lang="it-IT" sz="3200" dirty="0"/>
              <a:t>, ovvero la recitazione del </a:t>
            </a:r>
            <a:r>
              <a:rPr lang="it-IT" sz="3200" i="1" dirty="0"/>
              <a:t>Prātimokṣa</a:t>
            </a:r>
            <a:r>
              <a:rPr lang="it-IT" sz="3200" dirty="0"/>
              <a:t> che viene eseguita ogni quindici giorni.</a:t>
            </a:r>
          </a:p>
          <a:p>
            <a:r>
              <a:rPr lang="it-IT" sz="3200" dirty="0"/>
              <a:t>Quando si recita il </a:t>
            </a:r>
            <a:r>
              <a:rPr lang="it-IT" sz="3200" i="1" dirty="0"/>
              <a:t>Prātimokṣa</a:t>
            </a:r>
            <a:r>
              <a:rPr lang="it-IT" sz="3200" dirty="0"/>
              <a:t> (o si esegue un altro </a:t>
            </a:r>
            <a:r>
              <a:rPr lang="it-IT" sz="3200" i="1" dirty="0"/>
              <a:t>saṅghakarma</a:t>
            </a:r>
            <a:r>
              <a:rPr lang="it-IT" sz="3200" dirty="0"/>
              <a:t>, o transazione, un atto formale del Saṅgha) tutti i bhikṣu/bhikṣuṇī presente all’interno di un territorio designato devono riunirsi assieme nello stesso posto. </a:t>
            </a:r>
          </a:p>
        </p:txBody>
      </p:sp>
    </p:spTree>
    <p:extLst>
      <p:ext uri="{BB962C8B-B14F-4D97-AF65-F5344CB8AC3E}">
        <p14:creationId xmlns:p14="http://schemas.microsoft.com/office/powerpoint/2010/main" val="3170627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614EF-CE6D-57C9-9C95-E954A7CEC38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ED8A5DF-D035-C797-3F18-9C627FF8618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6CDAB1B-98A0-AEC3-1573-03B6A0C02744}"/>
              </a:ext>
            </a:extLst>
          </p:cNvPr>
          <p:cNvSpPr>
            <a:spLocks noGrp="1"/>
          </p:cNvSpPr>
          <p:nvPr>
            <p:ph idx="1"/>
          </p:nvPr>
        </p:nvSpPr>
        <p:spPr>
          <a:xfrm>
            <a:off x="429768" y="1716066"/>
            <a:ext cx="10652760" cy="4565862"/>
          </a:xfrm>
        </p:spPr>
        <p:txBody>
          <a:bodyPr>
            <a:normAutofit/>
          </a:bodyPr>
          <a:lstStyle/>
          <a:p>
            <a:r>
              <a:rPr lang="it-IT" sz="3200" dirty="0"/>
              <a:t>Non ci possono essere assenti ingiustificati altrimenti la transazione è invalida.</a:t>
            </a:r>
          </a:p>
          <a:p>
            <a:r>
              <a:rPr lang="it-IT" sz="3200" dirty="0"/>
              <a:t>Uno scisma avviene quando all’interno dello stesso territorio due fazioni, ognuna costituite da un minimo di quattro membri (il quorum minimo per definire un Saṅgha), si riuniscono separatamente per recitare il </a:t>
            </a:r>
            <a:r>
              <a:rPr lang="it-IT" sz="3200" i="1" dirty="0"/>
              <a:t>Prātimokṣa</a:t>
            </a:r>
            <a:r>
              <a:rPr lang="it-IT" sz="3200" dirty="0"/>
              <a:t>.</a:t>
            </a:r>
          </a:p>
        </p:txBody>
      </p:sp>
    </p:spTree>
    <p:extLst>
      <p:ext uri="{BB962C8B-B14F-4D97-AF65-F5344CB8AC3E}">
        <p14:creationId xmlns:p14="http://schemas.microsoft.com/office/powerpoint/2010/main" val="1063466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7B420-8A6E-ACDD-1E58-3B22522236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6E591BB-A0F4-0A15-31BA-62FE4B35AAF2}"/>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EC51EB51-A29D-855B-0A70-982A07C2B687}"/>
              </a:ext>
            </a:extLst>
          </p:cNvPr>
          <p:cNvSpPr>
            <a:spLocks noGrp="1"/>
          </p:cNvSpPr>
          <p:nvPr>
            <p:ph idx="1"/>
          </p:nvPr>
        </p:nvSpPr>
        <p:spPr>
          <a:xfrm>
            <a:off x="429768" y="1716066"/>
            <a:ext cx="10652760" cy="4565862"/>
          </a:xfrm>
        </p:spPr>
        <p:txBody>
          <a:bodyPr>
            <a:normAutofit/>
          </a:bodyPr>
          <a:lstStyle/>
          <a:p>
            <a:r>
              <a:rPr lang="it-IT" sz="3200" dirty="0"/>
              <a:t>Nel racconto del secondo concilio è chiaro che le due fazioni si sono riunite assieme ed hanno risolto la questione assieme. Quindi non c’è stato scisma.</a:t>
            </a:r>
          </a:p>
          <a:p>
            <a:r>
              <a:rPr lang="it-IT" sz="3200" dirty="0"/>
              <a:t>Inoltre, la narrazione dei Vinaya non fa menzione di Sthaviravāda e Mahāsāṅghika. Questa lettura del secondo concilio è evidentemente un’aggiunta posteriore.</a:t>
            </a:r>
          </a:p>
        </p:txBody>
      </p:sp>
    </p:spTree>
    <p:extLst>
      <p:ext uri="{BB962C8B-B14F-4D97-AF65-F5344CB8AC3E}">
        <p14:creationId xmlns:p14="http://schemas.microsoft.com/office/powerpoint/2010/main" val="225186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87D1-BC2C-AD2A-7C95-7DDD38AF184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ECC9D1E-0F21-0E82-2085-A847D1D32D9D}"/>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2E66F19-F99D-83EC-3FFC-B05DBDE57228}"/>
              </a:ext>
            </a:extLst>
          </p:cNvPr>
          <p:cNvSpPr>
            <a:spLocks noGrp="1"/>
          </p:cNvSpPr>
          <p:nvPr>
            <p:ph idx="1"/>
          </p:nvPr>
        </p:nvSpPr>
        <p:spPr>
          <a:xfrm>
            <a:off x="429768" y="1716066"/>
            <a:ext cx="10652760" cy="4565862"/>
          </a:xfrm>
        </p:spPr>
        <p:txBody>
          <a:bodyPr>
            <a:normAutofit fontScale="85000" lnSpcReduction="10000"/>
          </a:bodyPr>
          <a:lstStyle/>
          <a:p>
            <a:r>
              <a:rPr lang="it-IT" sz="3200" dirty="0"/>
              <a:t>Se consideriamo il racconto dal punto di vista del </a:t>
            </a:r>
            <a:r>
              <a:rPr lang="it-IT" sz="3200" i="1" dirty="0"/>
              <a:t>Mahāsāṅghika Vinaya </a:t>
            </a:r>
            <a:r>
              <a:rPr lang="it-IT" sz="3200" dirty="0"/>
              <a:t>vediamo che esso è molto più succinto. Mancano molti dettagli, in particolare la lista dei dieci punti di controversia; in questo Vinaya si menziona solo che i monaci di Vaiśālī accettavano denaro. </a:t>
            </a:r>
          </a:p>
          <a:p>
            <a:r>
              <a:rPr lang="it-IT" sz="3200" dirty="0"/>
              <a:t>Tuttavia, la vicenda narrata è a grandi linee la stessa. E’ quindi abbastanza chiaro che anche i Mahāsāṅghika si identificavano con la fazione dei monaci virtuosi che mantenevano il retto insegnamento e non con i monaci corrotti di Vaiśālī.  </a:t>
            </a:r>
          </a:p>
          <a:p>
            <a:endParaRPr lang="it-IT" sz="3200" dirty="0"/>
          </a:p>
        </p:txBody>
      </p:sp>
    </p:spTree>
    <p:extLst>
      <p:ext uri="{BB962C8B-B14F-4D97-AF65-F5344CB8AC3E}">
        <p14:creationId xmlns:p14="http://schemas.microsoft.com/office/powerpoint/2010/main" val="788037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6B41D-DB35-A3EB-3F46-7E866E444D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429413E-E3EC-D2D0-BDD1-C731644317B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F3D350A7-D198-4659-1ACF-5E15E15BFF49}"/>
              </a:ext>
            </a:extLst>
          </p:cNvPr>
          <p:cNvSpPr>
            <a:spLocks noGrp="1"/>
          </p:cNvSpPr>
          <p:nvPr>
            <p:ph idx="1"/>
          </p:nvPr>
        </p:nvSpPr>
        <p:spPr>
          <a:xfrm>
            <a:off x="429768" y="1716066"/>
            <a:ext cx="10652760" cy="4565862"/>
          </a:xfrm>
        </p:spPr>
        <p:txBody>
          <a:bodyPr>
            <a:normAutofit/>
          </a:bodyPr>
          <a:lstStyle/>
          <a:p>
            <a:r>
              <a:rPr lang="it-IT" sz="3200" dirty="0"/>
              <a:t>E’ possibile tuttavia che questo e altri eventi abbiano alla fine contribuito a dividere la comunità buddhista in due gruppi che probabilmente hanno cominciato a vivere separatamente, per cui, tecnicamente, non c’è stato alcuno scisma.</a:t>
            </a:r>
          </a:p>
          <a:p>
            <a:endParaRPr lang="it-IT" sz="3200" dirty="0"/>
          </a:p>
        </p:txBody>
      </p:sp>
    </p:spTree>
    <p:extLst>
      <p:ext uri="{BB962C8B-B14F-4D97-AF65-F5344CB8AC3E}">
        <p14:creationId xmlns:p14="http://schemas.microsoft.com/office/powerpoint/2010/main" val="200614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3091B-2148-757F-8885-2856524480F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B2DF700-D23F-9A56-177E-001DFF621960}"/>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20BB2313-BE4D-6FAD-68D3-94465F39DB76}"/>
              </a:ext>
            </a:extLst>
          </p:cNvPr>
          <p:cNvSpPr>
            <a:spLocks noGrp="1"/>
          </p:cNvSpPr>
          <p:nvPr>
            <p:ph idx="1"/>
          </p:nvPr>
        </p:nvSpPr>
        <p:spPr>
          <a:xfrm>
            <a:off x="429768" y="1528176"/>
            <a:ext cx="10652760" cy="4753752"/>
          </a:xfrm>
        </p:spPr>
        <p:txBody>
          <a:bodyPr>
            <a:normAutofit fontScale="85000" lnSpcReduction="10000"/>
          </a:bodyPr>
          <a:lstStyle/>
          <a:p>
            <a:r>
              <a:rPr lang="it-IT" sz="3200" dirty="0"/>
              <a:t>Esiste in effetti un’altra fonte Mahāsāṅghika del secondo concilio e si trova nel </a:t>
            </a:r>
            <a:r>
              <a:rPr lang="it-IT" sz="3200" i="1" dirty="0"/>
              <a:t>Śāriputraparipṛcchā sūtra</a:t>
            </a:r>
            <a:r>
              <a:rPr lang="it-IT" sz="3200" dirty="0"/>
              <a:t>, un testo che parla di alcune questioni di Vinaya, ma inizia con una lunga parte storico-mitica in cui viene spiegata l’origine del Mahāsāṅghika. </a:t>
            </a:r>
          </a:p>
          <a:p>
            <a:r>
              <a:rPr lang="it-IT" sz="3200" dirty="0"/>
              <a:t>La cronologia lascia a desiderare. Pone gli eventi dopo la morte di Aśoka e dopo la presunta persecuzione del Buddhismo  da parte di </a:t>
            </a:r>
            <a:r>
              <a:rPr lang="it-IT" sz="3200" dirty="0" err="1"/>
              <a:t>Pushyamitra</a:t>
            </a:r>
            <a:r>
              <a:rPr lang="it-IT" sz="3200" dirty="0"/>
              <a:t>, erroneamente identificato come il nipote di Aśoka. In realtà è il primo sovrano della seguente dinastia </a:t>
            </a:r>
            <a:r>
              <a:rPr lang="it-IT" sz="3200" dirty="0" err="1"/>
              <a:t>Shunga</a:t>
            </a:r>
            <a:r>
              <a:rPr lang="it-IT" sz="3200" dirty="0"/>
              <a:t>.</a:t>
            </a:r>
          </a:p>
        </p:txBody>
      </p:sp>
    </p:spTree>
    <p:extLst>
      <p:ext uri="{BB962C8B-B14F-4D97-AF65-F5344CB8AC3E}">
        <p14:creationId xmlns:p14="http://schemas.microsoft.com/office/powerpoint/2010/main" val="3119120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F5EB7-364C-F0E6-1AEE-283367DECC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7C4F94-B1FA-B3AE-388F-F8ED6A355106}"/>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94DACFEF-680A-32EE-EFB3-FE568AEE5EBA}"/>
              </a:ext>
            </a:extLst>
          </p:cNvPr>
          <p:cNvSpPr>
            <a:spLocks noGrp="1"/>
          </p:cNvSpPr>
          <p:nvPr>
            <p:ph idx="1"/>
          </p:nvPr>
        </p:nvSpPr>
        <p:spPr>
          <a:xfrm>
            <a:off x="429768" y="1528176"/>
            <a:ext cx="10652760" cy="4753752"/>
          </a:xfrm>
        </p:spPr>
        <p:txBody>
          <a:bodyPr>
            <a:normAutofit/>
          </a:bodyPr>
          <a:lstStyle/>
          <a:p>
            <a:r>
              <a:rPr lang="it-IT" sz="3200" dirty="0"/>
              <a:t>Il racconto del </a:t>
            </a:r>
            <a:r>
              <a:rPr lang="it-IT" sz="3200" i="1" dirty="0"/>
              <a:t>Śāriputraparipṛcchā</a:t>
            </a:r>
            <a:r>
              <a:rPr lang="it-IT" sz="3200" dirty="0"/>
              <a:t> è eseguito in forma di una profezia enunciata dal Buddha in persona.</a:t>
            </a:r>
          </a:p>
          <a:p>
            <a:r>
              <a:rPr lang="it-IT" sz="3200" dirty="0"/>
              <a:t>Il testo dice che durante la persecuzione di </a:t>
            </a:r>
            <a:r>
              <a:rPr lang="it-IT" sz="3200" dirty="0" err="1"/>
              <a:t>Pushyamitra</a:t>
            </a:r>
            <a:r>
              <a:rPr lang="it-IT" sz="3200" dirty="0"/>
              <a:t>, cinquecento arahant si rifugiarono a Sud e mantennero il retto Dharma.</a:t>
            </a:r>
          </a:p>
          <a:p>
            <a:r>
              <a:rPr lang="it-IT" sz="3200" dirty="0"/>
              <a:t>Morto </a:t>
            </a:r>
            <a:r>
              <a:rPr lang="it-IT" sz="3200" dirty="0" err="1"/>
              <a:t>Pushyamitra</a:t>
            </a:r>
            <a:r>
              <a:rPr lang="it-IT" sz="3200" dirty="0"/>
              <a:t>, salì al trono un re virtuoso:</a:t>
            </a:r>
          </a:p>
        </p:txBody>
      </p:sp>
    </p:spTree>
    <p:extLst>
      <p:ext uri="{BB962C8B-B14F-4D97-AF65-F5344CB8AC3E}">
        <p14:creationId xmlns:p14="http://schemas.microsoft.com/office/powerpoint/2010/main" val="2229189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2062-D0DD-167C-BA6D-889CC8570CC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2575E6-065A-58D2-3A4F-399612A2852A}"/>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401ABE94-B819-CDB1-EE18-E825214239D4}"/>
              </a:ext>
            </a:extLst>
          </p:cNvPr>
          <p:cNvSpPr>
            <a:spLocks noGrp="1"/>
          </p:cNvSpPr>
          <p:nvPr>
            <p:ph idx="1"/>
          </p:nvPr>
        </p:nvSpPr>
        <p:spPr>
          <a:xfrm>
            <a:off x="429768" y="1528176"/>
            <a:ext cx="10652760" cy="4753752"/>
          </a:xfrm>
        </p:spPr>
        <p:txBody>
          <a:bodyPr>
            <a:normAutofit/>
          </a:bodyPr>
          <a:lstStyle/>
          <a:p>
            <a:r>
              <a:rPr lang="it-IT" sz="3200" dirty="0"/>
              <a:t>«Il bodhisattva Maitreya produsse l’illusione di trecento giovani che scesero tra gli uomini per cercare il Dharma del Buddha e chiesero l’istruzione dei cinquecento arahant. </a:t>
            </a:r>
          </a:p>
          <a:p>
            <a:r>
              <a:rPr lang="it-IT" sz="3200" dirty="0"/>
              <a:t>«Uomini e donne del paese si fecero allora monaci assieme ad essi. In questo modo, bhikṣu e bhikṣuṇī divennero nuovamente numerosi.</a:t>
            </a:r>
          </a:p>
        </p:txBody>
      </p:sp>
    </p:spTree>
    <p:extLst>
      <p:ext uri="{BB962C8B-B14F-4D97-AF65-F5344CB8AC3E}">
        <p14:creationId xmlns:p14="http://schemas.microsoft.com/office/powerpoint/2010/main" val="1008269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4FF68-148C-0719-4422-C998D7BA4AC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BC4D196-00BC-DBF5-E5AB-A0785B429E68}"/>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750AE94E-55B7-FAE2-9D92-504909A8BD3F}"/>
              </a:ext>
            </a:extLst>
          </p:cNvPr>
          <p:cNvSpPr>
            <a:spLocks noGrp="1"/>
          </p:cNvSpPr>
          <p:nvPr>
            <p:ph idx="1"/>
          </p:nvPr>
        </p:nvSpPr>
        <p:spPr>
          <a:xfrm>
            <a:off x="429768" y="1528176"/>
            <a:ext cx="10652760" cy="4753752"/>
          </a:xfrm>
        </p:spPr>
        <p:txBody>
          <a:bodyPr>
            <a:normAutofit/>
          </a:bodyPr>
          <a:lstStyle/>
          <a:p>
            <a:r>
              <a:rPr lang="it-IT" sz="3200" dirty="0"/>
              <a:t>«Gli arahant ascesero al cielo e ricevettero </a:t>
            </a:r>
            <a:r>
              <a:rPr lang="it-IT" sz="3200" i="1" dirty="0"/>
              <a:t>sūtra</a:t>
            </a:r>
            <a:r>
              <a:rPr lang="it-IT" sz="3200" dirty="0"/>
              <a:t> e Vinaya e li portarono tra gli esseri umani. </a:t>
            </a:r>
          </a:p>
          <a:p>
            <a:r>
              <a:rPr lang="it-IT" sz="3200" dirty="0"/>
              <a:t>«A quel tempo c’era un bhikṣu di nome </a:t>
            </a:r>
            <a:r>
              <a:rPr lang="it-IT" sz="3200" dirty="0" err="1"/>
              <a:t>Bahu</a:t>
            </a:r>
            <a:r>
              <a:rPr lang="it-IT" sz="3200" dirty="0" err="1">
                <a:latin typeface="Book Antiqua" panose="02040602050305030304" pitchFamily="18" charset="0"/>
              </a:rPr>
              <a:t>ś</a:t>
            </a:r>
            <a:r>
              <a:rPr lang="it-IT" sz="3200" dirty="0" err="1"/>
              <a:t>ruta</a:t>
            </a:r>
            <a:r>
              <a:rPr lang="it-IT" sz="3200" dirty="0"/>
              <a:t> che, avendo consultato gli arahant ed il re, distribuì i miei sūtra e Vinaya in diversi padiglioni a beneficio di coloro che fossero venuti a studiare e fare domande.</a:t>
            </a:r>
          </a:p>
        </p:txBody>
      </p:sp>
    </p:spTree>
    <p:extLst>
      <p:ext uri="{BB962C8B-B14F-4D97-AF65-F5344CB8AC3E}">
        <p14:creationId xmlns:p14="http://schemas.microsoft.com/office/powerpoint/2010/main" val="35029787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6652C-C210-6049-99D6-25B142B27F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73105B-2FA3-8D13-4E38-03884B751DD0}"/>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86F09D3D-28B9-4460-6163-17AE2582D662}"/>
              </a:ext>
            </a:extLst>
          </p:cNvPr>
          <p:cNvSpPr>
            <a:spLocks noGrp="1"/>
          </p:cNvSpPr>
          <p:nvPr>
            <p:ph idx="1"/>
          </p:nvPr>
        </p:nvSpPr>
        <p:spPr>
          <a:xfrm>
            <a:off x="429768" y="1528176"/>
            <a:ext cx="10652760" cy="4753752"/>
          </a:xfrm>
        </p:spPr>
        <p:txBody>
          <a:bodyPr>
            <a:normAutofit/>
          </a:bodyPr>
          <a:lstStyle/>
          <a:p>
            <a:r>
              <a:rPr lang="it-IT" sz="3200" dirty="0"/>
              <a:t>«A quel tempo vi era un bhikṣu anziano ansioso di fomentare contese per guadagnare fama. Si mise a redigere il Vinaya ampliando ed ingrandendo il Vinaya trasmesso da Mahākāśyapa che è chiamato il Mahāsāṅghika Vinaya. Collezionando materiale trasmesso dall’esterno, ingannava i principianti. Si formarono due partiti che dibattevano il vero e il falso. </a:t>
            </a:r>
          </a:p>
        </p:txBody>
      </p:sp>
    </p:spTree>
    <p:extLst>
      <p:ext uri="{BB962C8B-B14F-4D97-AF65-F5344CB8AC3E}">
        <p14:creationId xmlns:p14="http://schemas.microsoft.com/office/powerpoint/2010/main" val="2856685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BC8E8-D0A8-74CF-9B2B-74D8AF6D60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90B9E5-C9AF-B35E-07A5-C299A3D9F9F3}"/>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967A2303-A680-D86D-4810-7AD3BA53463B}"/>
              </a:ext>
            </a:extLst>
          </p:cNvPr>
          <p:cNvSpPr>
            <a:spLocks noGrp="1"/>
          </p:cNvSpPr>
          <p:nvPr>
            <p:ph idx="1"/>
          </p:nvPr>
        </p:nvSpPr>
        <p:spPr>
          <a:xfrm>
            <a:off x="429768" y="1528176"/>
            <a:ext cx="10652760" cy="4753752"/>
          </a:xfrm>
        </p:spPr>
        <p:txBody>
          <a:bodyPr>
            <a:normAutofit/>
          </a:bodyPr>
          <a:lstStyle/>
          <a:p>
            <a:r>
              <a:rPr lang="it-IT" sz="3200" dirty="0"/>
              <a:t>«A quel tempo, dei bhikṣu cercarono l’arbitraggio del re. Il re riunì i due partiti e distribuì delle asticelle nere e bianche annunciando all’assemblea: ‘Se preferite il vecchio Vinaya scegliete l’asticella nera; se preferite il nuovo Vinaya scegliete l’asticella bianca.’</a:t>
            </a:r>
          </a:p>
        </p:txBody>
      </p:sp>
    </p:spTree>
    <p:extLst>
      <p:ext uri="{BB962C8B-B14F-4D97-AF65-F5344CB8AC3E}">
        <p14:creationId xmlns:p14="http://schemas.microsoft.com/office/powerpoint/2010/main" val="812829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7029F-8B0B-72B8-7C12-B9855D4E32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931D8F-78A1-D7BC-1AF2-1DB02A56C57B}"/>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DA1663E6-94E4-7AF6-31B9-65A4277D2C86}"/>
              </a:ext>
            </a:extLst>
          </p:cNvPr>
          <p:cNvSpPr>
            <a:spLocks noGrp="1"/>
          </p:cNvSpPr>
          <p:nvPr>
            <p:ph idx="1"/>
          </p:nvPr>
        </p:nvSpPr>
        <p:spPr>
          <a:xfrm>
            <a:off x="429768" y="1528176"/>
            <a:ext cx="10652760" cy="4753752"/>
          </a:xfrm>
        </p:spPr>
        <p:txBody>
          <a:bodyPr>
            <a:normAutofit fontScale="85000" lnSpcReduction="10000"/>
          </a:bodyPr>
          <a:lstStyle/>
          <a:p>
            <a:r>
              <a:rPr lang="it-IT" sz="3200" dirty="0"/>
              <a:t>«Coloro che scelsero l’etichetta nera furono diecimila; coloro che scelsero l’etichetta bianca furono appena un centinaio. </a:t>
            </a:r>
          </a:p>
          <a:p>
            <a:r>
              <a:rPr lang="it-IT" sz="3200" dirty="0"/>
              <a:t>«Il re fece tutto secondo la parola del Buddha: coloro che hanno preferenze diverse non possono coabitare. Coloro che preferivano il vecchio (Vinaya) erano la maggioranza, da cui il nome Mahāsāṅghika. Coloro che preferivano il nuovo (Vinaya) erano la minoranza, ma erano monaci anziani, e quindi vennero chiamati Sthavira dal fatto di essere anziani.» </a:t>
            </a:r>
          </a:p>
        </p:txBody>
      </p:sp>
    </p:spTree>
    <p:extLst>
      <p:ext uri="{BB962C8B-B14F-4D97-AF65-F5344CB8AC3E}">
        <p14:creationId xmlns:p14="http://schemas.microsoft.com/office/powerpoint/2010/main" val="13209635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CC93-AE26-644D-84E0-140AF318EF1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0310A84-0F43-42E7-F843-9F13934B2389}"/>
              </a:ext>
            </a:extLst>
          </p:cNvPr>
          <p:cNvSpPr>
            <a:spLocks noGrp="1"/>
          </p:cNvSpPr>
          <p:nvPr>
            <p:ph type="title"/>
          </p:nvPr>
        </p:nvSpPr>
        <p:spPr/>
        <p:txBody>
          <a:bodyPr/>
          <a:lstStyle/>
          <a:p>
            <a:r>
              <a:rPr lang="it-IT" dirty="0"/>
              <a:t>secondo Concilio</a:t>
            </a:r>
            <a:endParaRPr lang="en-GB" dirty="0"/>
          </a:p>
        </p:txBody>
      </p:sp>
      <p:sp>
        <p:nvSpPr>
          <p:cNvPr id="3" name="Segnaposto contenuto 2">
            <a:extLst>
              <a:ext uri="{FF2B5EF4-FFF2-40B4-BE49-F238E27FC236}">
                <a16:creationId xmlns:a16="http://schemas.microsoft.com/office/drawing/2014/main" id="{0078D5D1-3891-B673-775B-48B7FFE716F9}"/>
              </a:ext>
            </a:extLst>
          </p:cNvPr>
          <p:cNvSpPr>
            <a:spLocks noGrp="1"/>
          </p:cNvSpPr>
          <p:nvPr>
            <p:ph idx="1"/>
          </p:nvPr>
        </p:nvSpPr>
        <p:spPr>
          <a:xfrm>
            <a:off x="429768" y="1528176"/>
            <a:ext cx="10652760" cy="4753752"/>
          </a:xfrm>
        </p:spPr>
        <p:txBody>
          <a:bodyPr>
            <a:normAutofit/>
          </a:bodyPr>
          <a:lstStyle/>
          <a:p>
            <a:r>
              <a:rPr lang="it-IT" sz="3200" dirty="0"/>
              <a:t>Dal racconto del </a:t>
            </a:r>
            <a:r>
              <a:rPr lang="it-IT" sz="3200" i="1" dirty="0"/>
              <a:t>Śāriputraparipṛcchā</a:t>
            </a:r>
            <a:r>
              <a:rPr lang="it-IT" sz="3200" dirty="0"/>
              <a:t> è chiaro che i Mahāsāṅghika si identificano con coloro che mantengono l’originale, ortodosso, Vinaya trasmesso da Mahākāśyapa, mentre sono gli Sthavira ad avere introdotto arbitrarie modifiche. </a:t>
            </a:r>
          </a:p>
        </p:txBody>
      </p:sp>
    </p:spTree>
    <p:extLst>
      <p:ext uri="{BB962C8B-B14F-4D97-AF65-F5344CB8AC3E}">
        <p14:creationId xmlns:p14="http://schemas.microsoft.com/office/powerpoint/2010/main" val="3963024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9F022-FAFF-05C0-30D1-FFB1D89887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FCE4768-E1A0-31BC-A055-9F9C1A1422C1}"/>
              </a:ext>
            </a:extLst>
          </p:cNvPr>
          <p:cNvSpPr>
            <a:spLocks noGrp="1"/>
          </p:cNvSpPr>
          <p:nvPr>
            <p:ph type="ctrTitle"/>
          </p:nvPr>
        </p:nvSpPr>
        <p:spPr>
          <a:xfrm>
            <a:off x="429767" y="493776"/>
            <a:ext cx="9227799" cy="4892416"/>
          </a:xfrm>
        </p:spPr>
        <p:txBody>
          <a:bodyPr>
            <a:normAutofit/>
          </a:bodyPr>
          <a:lstStyle/>
          <a:p>
            <a:r>
              <a:rPr lang="it-IT" dirty="0">
                <a:solidFill>
                  <a:schemeClr val="bg1"/>
                </a:solidFill>
              </a:rPr>
              <a:t>L’eresia di Mahādeva come causa della divisione</a:t>
            </a:r>
            <a:endParaRPr lang="en-GB" dirty="0">
              <a:solidFill>
                <a:schemeClr val="bg1"/>
              </a:solidFill>
            </a:endParaRPr>
          </a:p>
        </p:txBody>
      </p:sp>
      <p:sp>
        <p:nvSpPr>
          <p:cNvPr id="4" name="Sottotitolo 3">
            <a:extLst>
              <a:ext uri="{FF2B5EF4-FFF2-40B4-BE49-F238E27FC236}">
                <a16:creationId xmlns:a16="http://schemas.microsoft.com/office/drawing/2014/main" id="{A45CD376-AF38-FC91-0C7D-951C06ECC950}"/>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403286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CEA98-4DCE-4896-4412-016E87C0EEF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2CCEEF-377B-5A95-13D3-1177403917F2}"/>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848D5FF0-5E8A-95D4-9345-659E8181C977}"/>
              </a:ext>
            </a:extLst>
          </p:cNvPr>
          <p:cNvSpPr>
            <a:spLocks noGrp="1"/>
          </p:cNvSpPr>
          <p:nvPr>
            <p:ph idx="1"/>
          </p:nvPr>
        </p:nvSpPr>
        <p:spPr>
          <a:xfrm>
            <a:off x="429768" y="1528176"/>
            <a:ext cx="10652760" cy="4753752"/>
          </a:xfrm>
        </p:spPr>
        <p:txBody>
          <a:bodyPr>
            <a:normAutofit lnSpcReduction="10000"/>
          </a:bodyPr>
          <a:lstStyle/>
          <a:p>
            <a:r>
              <a:rPr lang="it-IT" sz="3200" dirty="0"/>
              <a:t>La divisione tra Sthaviravāda e Mahāsāṅghika è attribuita dai commentari Sarvāstivāda a cinque tesi proposte da un monaco corrotto di nome Mahādeva che viene identificato come il fondatore del Mahāsāṅghika.</a:t>
            </a:r>
          </a:p>
          <a:p>
            <a:r>
              <a:rPr lang="it-IT" sz="3200" dirty="0"/>
              <a:t>Lo scopo è abbastanza chiaro: presentare il Sarvāstivāda come l’unico depositario del vero insegnamento del Buddha.</a:t>
            </a:r>
          </a:p>
          <a:p>
            <a:endParaRPr lang="it-IT" sz="3200" dirty="0"/>
          </a:p>
        </p:txBody>
      </p:sp>
    </p:spTree>
    <p:extLst>
      <p:ext uri="{BB962C8B-B14F-4D97-AF65-F5344CB8AC3E}">
        <p14:creationId xmlns:p14="http://schemas.microsoft.com/office/powerpoint/2010/main" val="882543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67A7B-E5EE-0D90-3FF8-7A3F758560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7B61599-3585-5FA1-1B62-BB3A2C1E3445}"/>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BAFE50EC-B1E2-874F-079F-62EED76111E5}"/>
              </a:ext>
            </a:extLst>
          </p:cNvPr>
          <p:cNvSpPr>
            <a:spLocks noGrp="1"/>
          </p:cNvSpPr>
          <p:nvPr>
            <p:ph idx="1"/>
          </p:nvPr>
        </p:nvSpPr>
        <p:spPr>
          <a:xfrm>
            <a:off x="429768" y="1528176"/>
            <a:ext cx="10652760" cy="4753752"/>
          </a:xfrm>
        </p:spPr>
        <p:txBody>
          <a:bodyPr>
            <a:normAutofit/>
          </a:bodyPr>
          <a:lstStyle/>
          <a:p>
            <a:r>
              <a:rPr lang="it-IT" sz="3200" dirty="0"/>
              <a:t>Il </a:t>
            </a:r>
            <a:r>
              <a:rPr lang="it-IT" sz="3200" i="1" dirty="0"/>
              <a:t>Mahāvibhāṣā</a:t>
            </a:r>
            <a:r>
              <a:rPr lang="it-IT" sz="3200" dirty="0"/>
              <a:t> narra la storia con dovizia di particolare, dipingendo di Mahādeva un ritratto estremamente cupo. </a:t>
            </a:r>
          </a:p>
          <a:p>
            <a:r>
              <a:rPr lang="it-IT" sz="3200" dirty="0"/>
              <a:t>La storia in breve è questa:</a:t>
            </a:r>
          </a:p>
          <a:p>
            <a:endParaRPr lang="it-IT" sz="3200" dirty="0"/>
          </a:p>
        </p:txBody>
      </p:sp>
    </p:spTree>
    <p:extLst>
      <p:ext uri="{BB962C8B-B14F-4D97-AF65-F5344CB8AC3E}">
        <p14:creationId xmlns:p14="http://schemas.microsoft.com/office/powerpoint/2010/main" val="2107561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51EC-8D72-434B-4273-EB064EBAD54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5E4F7EE-A603-0DBC-5D5B-FAE281717394}"/>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235EA1B-5208-4425-0C54-1B003521D213}"/>
              </a:ext>
            </a:extLst>
          </p:cNvPr>
          <p:cNvSpPr>
            <a:spLocks noGrp="1"/>
          </p:cNvSpPr>
          <p:nvPr>
            <p:ph idx="1"/>
          </p:nvPr>
        </p:nvSpPr>
        <p:spPr>
          <a:xfrm>
            <a:off x="429768" y="1528176"/>
            <a:ext cx="10652760" cy="4753752"/>
          </a:xfrm>
        </p:spPr>
        <p:txBody>
          <a:bodyPr>
            <a:normAutofit lnSpcReduction="10000"/>
          </a:bodyPr>
          <a:lstStyle/>
          <a:p>
            <a:r>
              <a:rPr lang="it-IT" sz="3200" dirty="0"/>
              <a:t>Mahādeva era il figlio di un mercante di Mathura, ed era di bell’aspetto. Divenne amante della madre e, a seguito di ciò, uccise il padre, commettendo il primo peccato capitale. </a:t>
            </a:r>
          </a:p>
          <a:p>
            <a:r>
              <a:rPr lang="it-IT" sz="3200" dirty="0"/>
              <a:t>La cosa divenne nota e i due fuggirono verso Pāṭaliputra, ma sulla via incontrarono un arahant che scoprì il loro segreto, quindi Mahādeva uccise l’arahant, commettendo il secondo peccato capitale.</a:t>
            </a:r>
          </a:p>
        </p:txBody>
      </p:sp>
    </p:spTree>
    <p:extLst>
      <p:ext uri="{BB962C8B-B14F-4D97-AF65-F5344CB8AC3E}">
        <p14:creationId xmlns:p14="http://schemas.microsoft.com/office/powerpoint/2010/main" val="30182762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B7EC4-F9FC-B8A9-D2B7-35B5628F9C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0C924F-AF9C-3502-70F3-63E07A04B02B}"/>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DE3A5C7-8FDC-C15D-0AC3-98B5B9AA1D71}"/>
              </a:ext>
            </a:extLst>
          </p:cNvPr>
          <p:cNvSpPr>
            <a:spLocks noGrp="1"/>
          </p:cNvSpPr>
          <p:nvPr>
            <p:ph idx="1"/>
          </p:nvPr>
        </p:nvSpPr>
        <p:spPr>
          <a:xfrm>
            <a:off x="429768" y="1528176"/>
            <a:ext cx="10652760" cy="4753752"/>
          </a:xfrm>
        </p:spPr>
        <p:txBody>
          <a:bodyPr>
            <a:normAutofit/>
          </a:bodyPr>
          <a:lstStyle/>
          <a:p>
            <a:r>
              <a:rPr lang="it-IT" sz="3200" dirty="0"/>
              <a:t>Stabilitisi a Pāṭaliputra, Mahādeva scoprì che la madre aveva una relazione con un altro, quindi uccise la madre, commettendo il terzo peccato capitale. </a:t>
            </a:r>
          </a:p>
          <a:p>
            <a:r>
              <a:rPr lang="it-IT" sz="3200" dirty="0"/>
              <a:t>Preso dal rimorso e cercando un modo per fare ammenda dei suoi peccati, si fece monaco presso il monastero </a:t>
            </a:r>
            <a:r>
              <a:rPr lang="it-IT" sz="3200" dirty="0" err="1"/>
              <a:t>Kukkut</a:t>
            </a:r>
            <a:r>
              <a:rPr lang="it-IT" sz="3200" dirty="0" err="1">
                <a:latin typeface="Times New Roman" panose="02020603050405020304" pitchFamily="18" charset="0"/>
                <a:cs typeface="Times New Roman" panose="02020603050405020304" pitchFamily="18" charset="0"/>
              </a:rPr>
              <a:t>ā</a:t>
            </a:r>
            <a:r>
              <a:rPr lang="it-IT" sz="3200" dirty="0" err="1"/>
              <a:t>r</a:t>
            </a:r>
            <a:r>
              <a:rPr lang="it-IT" sz="3200" dirty="0" err="1">
                <a:latin typeface="Times New Roman" panose="02020603050405020304" pitchFamily="18" charset="0"/>
                <a:cs typeface="Times New Roman" panose="02020603050405020304" pitchFamily="18" charset="0"/>
              </a:rPr>
              <a:t>ā</a:t>
            </a:r>
            <a:r>
              <a:rPr lang="it-IT" sz="3200" dirty="0" err="1"/>
              <a:t>ma</a:t>
            </a:r>
            <a:r>
              <a:rPr lang="it-IT" sz="3200" dirty="0"/>
              <a:t> di Pāṭaliputra.</a:t>
            </a:r>
          </a:p>
        </p:txBody>
      </p:sp>
    </p:spTree>
    <p:extLst>
      <p:ext uri="{BB962C8B-B14F-4D97-AF65-F5344CB8AC3E}">
        <p14:creationId xmlns:p14="http://schemas.microsoft.com/office/powerpoint/2010/main" val="2661184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9766A-71B2-715A-14D6-3A9C74E1B3A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137D67-19F1-A6BD-D026-3E205839493E}"/>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3C80837-54A7-FCA6-3A8D-D691A340E40C}"/>
              </a:ext>
            </a:extLst>
          </p:cNvPr>
          <p:cNvSpPr>
            <a:spLocks noGrp="1"/>
          </p:cNvSpPr>
          <p:nvPr>
            <p:ph idx="1"/>
          </p:nvPr>
        </p:nvSpPr>
        <p:spPr>
          <a:xfrm>
            <a:off x="429768" y="1528176"/>
            <a:ext cx="10652760" cy="4753752"/>
          </a:xfrm>
        </p:spPr>
        <p:txBody>
          <a:bodyPr>
            <a:normAutofit/>
          </a:bodyPr>
          <a:lstStyle/>
          <a:p>
            <a:r>
              <a:rPr lang="it-IT" sz="3200" dirty="0"/>
              <a:t>Essendo estremamente intelligente, imparò presto tutto il Tripiṭaka e cominciò a circolare la voce che fosse una arahant.</a:t>
            </a:r>
          </a:p>
          <a:p>
            <a:r>
              <a:rPr lang="it-IT" sz="3200" dirty="0"/>
              <a:t>Una notte ebbe segni erotici ed emissioni notturne. Il giorno dopo il suo attendente lavando gli abiti sporchi fu preso dal dubbio: come mai un arahant ha emissioni notturne visto che ha troncato tutti gli </a:t>
            </a:r>
            <a:r>
              <a:rPr lang="it-IT" sz="3200" i="1" dirty="0"/>
              <a:t>āsava</a:t>
            </a:r>
            <a:r>
              <a:rPr lang="it-IT" sz="3200" dirty="0"/>
              <a:t>?</a:t>
            </a:r>
          </a:p>
        </p:txBody>
      </p:sp>
    </p:spTree>
    <p:extLst>
      <p:ext uri="{BB962C8B-B14F-4D97-AF65-F5344CB8AC3E}">
        <p14:creationId xmlns:p14="http://schemas.microsoft.com/office/powerpoint/2010/main" val="497452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EE10-ACCB-0C21-C260-7EFFDDB9190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07C85B3-789A-7D06-EF8D-A811F2B3BC2B}"/>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3CF4671B-F8DB-E943-A85A-055C77FF8E80}"/>
              </a:ext>
            </a:extLst>
          </p:cNvPr>
          <p:cNvSpPr>
            <a:spLocks noGrp="1"/>
          </p:cNvSpPr>
          <p:nvPr>
            <p:ph idx="1"/>
          </p:nvPr>
        </p:nvSpPr>
        <p:spPr>
          <a:xfrm>
            <a:off x="429768" y="1528176"/>
            <a:ext cx="10652760" cy="4753752"/>
          </a:xfrm>
        </p:spPr>
        <p:txBody>
          <a:bodyPr>
            <a:normAutofit/>
          </a:bodyPr>
          <a:lstStyle/>
          <a:p>
            <a:r>
              <a:rPr lang="it-IT" sz="3200" dirty="0"/>
              <a:t>Mahādeva spiegò che, nonostante un arahant non abbia più </a:t>
            </a:r>
            <a:r>
              <a:rPr lang="it-IT" sz="3200" i="1" dirty="0"/>
              <a:t>āsava</a:t>
            </a:r>
            <a:r>
              <a:rPr lang="it-IT" sz="3200" dirty="0"/>
              <a:t>, può subire l’influenza di Māra, geloso del suo progresso spirituale.</a:t>
            </a:r>
          </a:p>
          <a:p>
            <a:r>
              <a:rPr lang="it-IT" sz="3200" dirty="0"/>
              <a:t>Questa è la prima delle cinque tesi erronee. </a:t>
            </a:r>
          </a:p>
        </p:txBody>
      </p:sp>
    </p:spTree>
    <p:extLst>
      <p:ext uri="{BB962C8B-B14F-4D97-AF65-F5344CB8AC3E}">
        <p14:creationId xmlns:p14="http://schemas.microsoft.com/office/powerpoint/2010/main" val="3477292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193E-F2DB-03E4-60A2-B2598D9473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58AB72F-373A-5C33-692E-6DC76F0A20F4}"/>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09885A2-3F80-BD16-19C6-F8230F922502}"/>
              </a:ext>
            </a:extLst>
          </p:cNvPr>
          <p:cNvSpPr>
            <a:spLocks noGrp="1"/>
          </p:cNvSpPr>
          <p:nvPr>
            <p:ph idx="1"/>
          </p:nvPr>
        </p:nvSpPr>
        <p:spPr>
          <a:xfrm>
            <a:off x="429768" y="1528176"/>
            <a:ext cx="10652760" cy="4753752"/>
          </a:xfrm>
        </p:spPr>
        <p:txBody>
          <a:bodyPr>
            <a:normAutofit lnSpcReduction="10000"/>
          </a:bodyPr>
          <a:lstStyle/>
          <a:p>
            <a:r>
              <a:rPr lang="it-IT" sz="3200" dirty="0"/>
              <a:t>La seconda tesi è che un arahant è ancora soggetto ad ignoranza, non l’ignoranza fondamentale, </a:t>
            </a:r>
            <a:r>
              <a:rPr lang="it-IT" sz="3200" i="1" dirty="0"/>
              <a:t>avidyā</a:t>
            </a:r>
            <a:r>
              <a:rPr lang="it-IT" sz="3200" dirty="0"/>
              <a:t>, ma l’ignoranza riguardo a cose come il nome di una persona, il nome di un luogo, etc.</a:t>
            </a:r>
          </a:p>
          <a:p>
            <a:r>
              <a:rPr lang="it-IT" sz="3200" dirty="0"/>
              <a:t>La terza tesi è che un arahant può avere dubbi; anche in questo caso non si tratta di dubbi riguardo al Dharma, ma dubbi prosaici riguardo ad eventi specifici. </a:t>
            </a:r>
          </a:p>
        </p:txBody>
      </p:sp>
    </p:spTree>
    <p:extLst>
      <p:ext uri="{BB962C8B-B14F-4D97-AF65-F5344CB8AC3E}">
        <p14:creationId xmlns:p14="http://schemas.microsoft.com/office/powerpoint/2010/main" val="1618640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B0BFE-632B-6478-48E5-A7D022B5C6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1CCC1DB-B6A5-967B-5030-1F4DAADAC085}"/>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A40F3C62-8D39-4D99-9CC3-CEC25997F6E0}"/>
              </a:ext>
            </a:extLst>
          </p:cNvPr>
          <p:cNvSpPr>
            <a:spLocks noGrp="1"/>
          </p:cNvSpPr>
          <p:nvPr>
            <p:ph idx="1"/>
          </p:nvPr>
        </p:nvSpPr>
        <p:spPr>
          <a:xfrm>
            <a:off x="429768" y="1528176"/>
            <a:ext cx="10652760" cy="4753752"/>
          </a:xfrm>
        </p:spPr>
        <p:txBody>
          <a:bodyPr>
            <a:normAutofit/>
          </a:bodyPr>
          <a:lstStyle/>
          <a:p>
            <a:r>
              <a:rPr lang="it-IT" sz="3200" dirty="0"/>
              <a:t>La quarta tesi è che un arahant può imparare da un altro, per esempio deve chiedere la strada.</a:t>
            </a:r>
          </a:p>
          <a:p>
            <a:r>
              <a:rPr lang="it-IT" sz="3200" dirty="0"/>
              <a:t>Una notte Mahādeva oppresso dai suoi peccati esclamò ‘Oh, che sofferenza!’. Il giorno dopo l’attendente ne chiese il motivo e Mahādeva rispose che questa è l’esclamazione che manifesta il cammino. Questa è la quinta tesi erronea.</a:t>
            </a:r>
          </a:p>
        </p:txBody>
      </p:sp>
    </p:spTree>
    <p:extLst>
      <p:ext uri="{BB962C8B-B14F-4D97-AF65-F5344CB8AC3E}">
        <p14:creationId xmlns:p14="http://schemas.microsoft.com/office/powerpoint/2010/main" val="2068111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D432C-3750-8CB7-2EA9-B3A46F3EDDD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4A3B58D-4A9A-A504-7E79-BED1DFBBFEB9}"/>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E189A11C-D040-3902-D4CF-B1E0773E51E8}"/>
              </a:ext>
            </a:extLst>
          </p:cNvPr>
          <p:cNvSpPr>
            <a:spLocks noGrp="1"/>
          </p:cNvSpPr>
          <p:nvPr>
            <p:ph idx="1"/>
          </p:nvPr>
        </p:nvSpPr>
        <p:spPr>
          <a:xfrm>
            <a:off x="429768" y="1528176"/>
            <a:ext cx="10652760" cy="4753752"/>
          </a:xfrm>
        </p:spPr>
        <p:txBody>
          <a:bodyPr>
            <a:normAutofit/>
          </a:bodyPr>
          <a:lstStyle/>
          <a:p>
            <a:r>
              <a:rPr lang="it-IT" sz="3200" dirty="0"/>
              <a:t>Mahādeva cominciò a promulgare le sue cinque tesi erronee per cui si crearono dispute nel Saṅgha.</a:t>
            </a:r>
          </a:p>
          <a:p>
            <a:r>
              <a:rPr lang="it-IT" sz="3200" dirty="0"/>
              <a:t>Il re ne fu preoccupato e chiese a Mahādeva come dirimere queste dispute, al che Mahādeva rispose che è la maggioranza che risolve la questione.</a:t>
            </a:r>
          </a:p>
          <a:p>
            <a:r>
              <a:rPr lang="it-IT" sz="3200" dirty="0"/>
              <a:t>Il re quindi divise i monaci tra coloro che seguivano l’insegnamento di Mahādeva e gli altri.</a:t>
            </a:r>
          </a:p>
        </p:txBody>
      </p:sp>
    </p:spTree>
    <p:extLst>
      <p:ext uri="{BB962C8B-B14F-4D97-AF65-F5344CB8AC3E}">
        <p14:creationId xmlns:p14="http://schemas.microsoft.com/office/powerpoint/2010/main" val="2971692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AF7AC-5F0E-415A-A6CC-CA348936976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22EA930-64F2-7586-8092-CCBA3F540A03}"/>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0320021E-1775-8D3A-32A4-382492DC99D9}"/>
              </a:ext>
            </a:extLst>
          </p:cNvPr>
          <p:cNvSpPr>
            <a:spLocks noGrp="1"/>
          </p:cNvSpPr>
          <p:nvPr>
            <p:ph idx="1"/>
          </p:nvPr>
        </p:nvSpPr>
        <p:spPr>
          <a:xfrm>
            <a:off x="429768" y="1528176"/>
            <a:ext cx="10652760" cy="4753752"/>
          </a:xfrm>
        </p:spPr>
        <p:txBody>
          <a:bodyPr>
            <a:normAutofit lnSpcReduction="10000"/>
          </a:bodyPr>
          <a:lstStyle/>
          <a:p>
            <a:r>
              <a:rPr lang="it-IT" sz="3200" dirty="0"/>
              <a:t>I primi si rivelarono molto più numerosi per cui vennero chiamati Mahāsāṅghika, la maggioranza, mentre gli altri furono chiamati Sthavira.</a:t>
            </a:r>
          </a:p>
          <a:p>
            <a:r>
              <a:rPr lang="it-IT" sz="3200" dirty="0"/>
              <a:t>Gli Sthavira decisero di abbandonare il monastero. Il re li fece caricare su barche derelitte e ordinò che fossero abbandonati in balia del Gange.</a:t>
            </a:r>
          </a:p>
          <a:p>
            <a:r>
              <a:rPr lang="it-IT" sz="3200" dirty="0"/>
              <a:t>Gli Sthavira usarono i propri poteri spirituali e volarono verso Nord, rifugiandosi a Kashmira.</a:t>
            </a:r>
          </a:p>
        </p:txBody>
      </p:sp>
    </p:spTree>
    <p:extLst>
      <p:ext uri="{BB962C8B-B14F-4D97-AF65-F5344CB8AC3E}">
        <p14:creationId xmlns:p14="http://schemas.microsoft.com/office/powerpoint/2010/main" val="2705760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8BAF-CDDD-4E05-0456-03693C2A197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522537-A5BB-38CC-651A-2EB1FDD9F1A6}"/>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3476B9F8-0C8B-0F20-915D-CF65762679E7}"/>
              </a:ext>
            </a:extLst>
          </p:cNvPr>
          <p:cNvSpPr>
            <a:spLocks noGrp="1"/>
          </p:cNvSpPr>
          <p:nvPr>
            <p:ph idx="1"/>
          </p:nvPr>
        </p:nvSpPr>
        <p:spPr>
          <a:xfrm>
            <a:off x="429768" y="1528176"/>
            <a:ext cx="10652760" cy="4753752"/>
          </a:xfrm>
        </p:spPr>
        <p:txBody>
          <a:bodyPr>
            <a:normAutofit/>
          </a:bodyPr>
          <a:lstStyle/>
          <a:p>
            <a:r>
              <a:rPr lang="it-IT" sz="3200" dirty="0"/>
              <a:t>Il re, saputolo, fu preso da rimorso e quindi decise di patrocinare i monaci virtuosi di Kashmira.</a:t>
            </a:r>
          </a:p>
          <a:p>
            <a:r>
              <a:rPr lang="it-IT" sz="3200" dirty="0"/>
              <a:t>Mahādeva rimase a Pāṭaliputra. Alla sua morte, molti fecero offerte di legni pregiati per la pira funebre, ma la pira non prese fuoco.</a:t>
            </a:r>
          </a:p>
          <a:p>
            <a:r>
              <a:rPr lang="it-IT" sz="3200" dirty="0"/>
              <a:t>Solo quando usarono sterco di cane riuscirono ad innescare il fuoco.</a:t>
            </a:r>
          </a:p>
        </p:txBody>
      </p:sp>
    </p:spTree>
    <p:extLst>
      <p:ext uri="{BB962C8B-B14F-4D97-AF65-F5344CB8AC3E}">
        <p14:creationId xmlns:p14="http://schemas.microsoft.com/office/powerpoint/2010/main" val="2817920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29F0-514A-7778-9ACC-8162FBF700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09DFEDB-1E8F-E804-3150-C60D15785531}"/>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E1D37621-A338-62BB-65B7-7E810A29EE3E}"/>
              </a:ext>
            </a:extLst>
          </p:cNvPr>
          <p:cNvSpPr>
            <a:spLocks noGrp="1"/>
          </p:cNvSpPr>
          <p:nvPr>
            <p:ph idx="1"/>
          </p:nvPr>
        </p:nvSpPr>
        <p:spPr>
          <a:xfrm>
            <a:off x="429768" y="1528176"/>
            <a:ext cx="10652760" cy="4753752"/>
          </a:xfrm>
        </p:spPr>
        <p:txBody>
          <a:bodyPr>
            <a:normAutofit/>
          </a:bodyPr>
          <a:lstStyle/>
          <a:p>
            <a:r>
              <a:rPr lang="it-IT" sz="3200" dirty="0"/>
              <a:t>Il nome di Mahādeva è presente in altre fonti.</a:t>
            </a:r>
          </a:p>
          <a:p>
            <a:r>
              <a:rPr lang="it-IT" sz="3200" dirty="0"/>
              <a:t>Il </a:t>
            </a:r>
            <a:r>
              <a:rPr lang="it-IT" sz="3200" i="1" dirty="0" err="1"/>
              <a:t>Sudassanavinaya</a:t>
            </a:r>
            <a:r>
              <a:rPr lang="it-IT" sz="3200" i="1" dirty="0"/>
              <a:t> Vibhāṣā</a:t>
            </a:r>
            <a:r>
              <a:rPr lang="it-IT" sz="3200" dirty="0"/>
              <a:t>, che è un commentario al Pāli Vinaya che per qualche ragione è stato tradotto in cinese ed inserito nel Tripiṭaka Cinese, lo menziona come l’</a:t>
            </a:r>
            <a:r>
              <a:rPr lang="it-IT" sz="3200" i="1" dirty="0"/>
              <a:t>ācārya</a:t>
            </a:r>
            <a:r>
              <a:rPr lang="it-IT" sz="3200" dirty="0"/>
              <a:t> che assieme a Moggaliputtatissa ha presieduto all’ordinazione di Mahinda, il figlio di Aśoka che è stato poi mandato in missione in Sri Lanka. </a:t>
            </a:r>
          </a:p>
        </p:txBody>
      </p:sp>
    </p:spTree>
    <p:extLst>
      <p:ext uri="{BB962C8B-B14F-4D97-AF65-F5344CB8AC3E}">
        <p14:creationId xmlns:p14="http://schemas.microsoft.com/office/powerpoint/2010/main" val="15480833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20D31-70DC-C3B0-1566-A50ECC4F1C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F1FC62-0559-8384-0A80-3412EF89FB7A}"/>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C55C0DA2-46FB-AE85-ADF5-896DDDF8E5C0}"/>
              </a:ext>
            </a:extLst>
          </p:cNvPr>
          <p:cNvSpPr>
            <a:spLocks noGrp="1"/>
          </p:cNvSpPr>
          <p:nvPr>
            <p:ph idx="1"/>
          </p:nvPr>
        </p:nvSpPr>
        <p:spPr>
          <a:xfrm>
            <a:off x="429768" y="1528176"/>
            <a:ext cx="10652760" cy="4753752"/>
          </a:xfrm>
        </p:spPr>
        <p:txBody>
          <a:bodyPr>
            <a:normAutofit lnSpcReduction="10000"/>
          </a:bodyPr>
          <a:lstStyle/>
          <a:p>
            <a:r>
              <a:rPr lang="it-IT" sz="3200" dirty="0"/>
              <a:t>Un altro Mahādeva è citato nel </a:t>
            </a:r>
            <a:r>
              <a:rPr lang="it-IT" sz="3200" i="1" dirty="0"/>
              <a:t>Śāriputraparipṛcchā</a:t>
            </a:r>
            <a:r>
              <a:rPr lang="it-IT" sz="3200" dirty="0"/>
              <a:t> come fondatore della scuola Caitika che è una delle scuole in cui il Mahāsāṅghika si è diviso.</a:t>
            </a:r>
          </a:p>
          <a:p>
            <a:r>
              <a:rPr lang="it-IT" sz="3200" dirty="0"/>
              <a:t>Questo stesso Mahādeva fondatore della scuola Caitika si trova menzionato anche in un opera di Vasumitra, il filosofo Sarvāstivāda, come un convertito da un’altra religione, istruito nel Dharma e Vinaya e diligente. </a:t>
            </a:r>
          </a:p>
        </p:txBody>
      </p:sp>
    </p:spTree>
    <p:extLst>
      <p:ext uri="{BB962C8B-B14F-4D97-AF65-F5344CB8AC3E}">
        <p14:creationId xmlns:p14="http://schemas.microsoft.com/office/powerpoint/2010/main" val="25642196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E8651-BCB6-7EE7-126D-C76A8D384CB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2A3652-968A-6C49-3C5F-B09D6D3028BE}"/>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F2198CC1-53CF-B0BC-E8A3-9B7D0C0CD4E5}"/>
              </a:ext>
            </a:extLst>
          </p:cNvPr>
          <p:cNvSpPr>
            <a:spLocks noGrp="1"/>
          </p:cNvSpPr>
          <p:nvPr>
            <p:ph idx="1"/>
          </p:nvPr>
        </p:nvSpPr>
        <p:spPr>
          <a:xfrm>
            <a:off x="429768" y="1528176"/>
            <a:ext cx="10652760" cy="4753752"/>
          </a:xfrm>
        </p:spPr>
        <p:txBody>
          <a:bodyPr>
            <a:normAutofit/>
          </a:bodyPr>
          <a:lstStyle/>
          <a:p>
            <a:r>
              <a:rPr lang="it-IT" sz="3200" dirty="0"/>
              <a:t>Sembra abbastanza evidente che la storia del Mahādeva eretico fondatore del Mahāsāṅghika che si trova nel Mahāvibhāṣā è un’invenzione volta a presentare i Sarvāstivādin come i depositari del vero insegnamento del Buddha.</a:t>
            </a:r>
          </a:p>
        </p:txBody>
      </p:sp>
    </p:spTree>
    <p:extLst>
      <p:ext uri="{BB962C8B-B14F-4D97-AF65-F5344CB8AC3E}">
        <p14:creationId xmlns:p14="http://schemas.microsoft.com/office/powerpoint/2010/main" val="15574286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05115-7EA9-65F6-96D2-4E53E69177C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7FEAA71-4CC5-C143-EF78-F102D6A6CB77}"/>
              </a:ext>
            </a:extLst>
          </p:cNvPr>
          <p:cNvSpPr>
            <a:spLocks noGrp="1"/>
          </p:cNvSpPr>
          <p:nvPr>
            <p:ph type="title"/>
          </p:nvPr>
        </p:nvSpPr>
        <p:spPr/>
        <p:txBody>
          <a:bodyPr/>
          <a:lstStyle/>
          <a:p>
            <a:r>
              <a:rPr lang="it-IT" dirty="0"/>
              <a:t>Mahādeva</a:t>
            </a:r>
            <a:endParaRPr lang="en-GB" dirty="0"/>
          </a:p>
        </p:txBody>
      </p:sp>
      <p:sp>
        <p:nvSpPr>
          <p:cNvPr id="3" name="Segnaposto contenuto 2">
            <a:extLst>
              <a:ext uri="{FF2B5EF4-FFF2-40B4-BE49-F238E27FC236}">
                <a16:creationId xmlns:a16="http://schemas.microsoft.com/office/drawing/2014/main" id="{5B16E8A4-F5A7-88D1-D22A-2D220C4D94B0}"/>
              </a:ext>
            </a:extLst>
          </p:cNvPr>
          <p:cNvSpPr>
            <a:spLocks noGrp="1"/>
          </p:cNvSpPr>
          <p:nvPr>
            <p:ph idx="1"/>
          </p:nvPr>
        </p:nvSpPr>
        <p:spPr>
          <a:xfrm>
            <a:off x="429768" y="1528176"/>
            <a:ext cx="10652760" cy="4753752"/>
          </a:xfrm>
        </p:spPr>
        <p:txBody>
          <a:bodyPr>
            <a:normAutofit/>
          </a:bodyPr>
          <a:lstStyle/>
          <a:p>
            <a:r>
              <a:rPr lang="it-IT" sz="3200" dirty="0"/>
              <a:t>Alla fin fine, perché e come il Saṅgha buddhista si sia diviso in Mahāsāṅghika e Sthaviravāda non è chiaro.</a:t>
            </a:r>
          </a:p>
          <a:p>
            <a:r>
              <a:rPr lang="it-IT" sz="3200" dirty="0"/>
              <a:t>Fonti differenti danno versioni differenti.</a:t>
            </a:r>
          </a:p>
          <a:p>
            <a:r>
              <a:rPr lang="it-IT" sz="3200" dirty="0"/>
              <a:t>Tuttavia, per l’epoca di Aśoka sembra che la divisione fosse un fatto compiuto. ---</a:t>
            </a:r>
          </a:p>
        </p:txBody>
      </p:sp>
    </p:spTree>
    <p:extLst>
      <p:ext uri="{BB962C8B-B14F-4D97-AF65-F5344CB8AC3E}">
        <p14:creationId xmlns:p14="http://schemas.microsoft.com/office/powerpoint/2010/main" val="1673254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0502-49DC-6A96-DC37-F5523D06FF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AD13DF-F166-549B-5B28-11B2F61379DE}"/>
              </a:ext>
            </a:extLst>
          </p:cNvPr>
          <p:cNvSpPr>
            <a:spLocks noGrp="1"/>
          </p:cNvSpPr>
          <p:nvPr>
            <p:ph type="ctrTitle"/>
          </p:nvPr>
        </p:nvSpPr>
        <p:spPr>
          <a:xfrm>
            <a:off x="429768" y="493776"/>
            <a:ext cx="8476238" cy="4216010"/>
          </a:xfrm>
        </p:spPr>
        <p:txBody>
          <a:bodyPr>
            <a:normAutofit/>
          </a:bodyPr>
          <a:lstStyle/>
          <a:p>
            <a:r>
              <a:rPr lang="it-IT" dirty="0">
                <a:solidFill>
                  <a:schemeClr val="bg1"/>
                </a:solidFill>
              </a:rPr>
              <a:t>Il terzo concilio</a:t>
            </a:r>
            <a:endParaRPr lang="en-GB" dirty="0">
              <a:solidFill>
                <a:schemeClr val="bg1"/>
              </a:solidFill>
            </a:endParaRPr>
          </a:p>
        </p:txBody>
      </p:sp>
    </p:spTree>
    <p:extLst>
      <p:ext uri="{BB962C8B-B14F-4D97-AF65-F5344CB8AC3E}">
        <p14:creationId xmlns:p14="http://schemas.microsoft.com/office/powerpoint/2010/main" val="12868729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BD7EC-89C5-3E88-534A-6603E16587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9B9BB0-14C6-2800-198D-C507D7CBEA3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07B53E8E-81A2-F4C3-83DD-9F40400764C0}"/>
              </a:ext>
            </a:extLst>
          </p:cNvPr>
          <p:cNvSpPr>
            <a:spLocks noGrp="1"/>
          </p:cNvSpPr>
          <p:nvPr>
            <p:ph idx="1"/>
          </p:nvPr>
        </p:nvSpPr>
        <p:spPr>
          <a:xfrm>
            <a:off x="429768" y="1528176"/>
            <a:ext cx="10652760" cy="4753752"/>
          </a:xfrm>
        </p:spPr>
        <p:txBody>
          <a:bodyPr>
            <a:normAutofit/>
          </a:bodyPr>
          <a:lstStyle/>
          <a:p>
            <a:r>
              <a:rPr lang="it-IT" sz="3200" dirty="0"/>
              <a:t>Solo le fonti Singalesi parlano di un terzo concilio che si sarebbe tenuto a Pāṭaliputra sotto l’egida di Aśoka. </a:t>
            </a:r>
          </a:p>
          <a:p>
            <a:r>
              <a:rPr lang="it-IT" sz="3200" dirty="0"/>
              <a:t>Le ragioni per convocare questo concilio vanno da ricercare nella necessità di purificare il Saṅgha da fazioni eretiche e da profittatori di altre religioni che si travestivano da monaci per godere del patrocinio reale.</a:t>
            </a:r>
          </a:p>
          <a:p>
            <a:endParaRPr lang="it-IT" sz="2800" dirty="0"/>
          </a:p>
          <a:p>
            <a:pPr marL="0" indent="0">
              <a:buNone/>
            </a:pPr>
            <a:endParaRPr lang="it-IT" sz="3200" dirty="0"/>
          </a:p>
        </p:txBody>
      </p:sp>
    </p:spTree>
    <p:extLst>
      <p:ext uri="{BB962C8B-B14F-4D97-AF65-F5344CB8AC3E}">
        <p14:creationId xmlns:p14="http://schemas.microsoft.com/office/powerpoint/2010/main" val="12313470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A976-23E7-DC7C-811B-1D6BFAE9E6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BEEA905-1A3F-D126-3117-C0F6CB8EFC3F}"/>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E40506BE-0C95-3272-6510-E6FE9F4AB3EA}"/>
              </a:ext>
            </a:extLst>
          </p:cNvPr>
          <p:cNvSpPr>
            <a:spLocks noGrp="1"/>
          </p:cNvSpPr>
          <p:nvPr>
            <p:ph idx="1"/>
          </p:nvPr>
        </p:nvSpPr>
        <p:spPr>
          <a:xfrm>
            <a:off x="429768" y="1528176"/>
            <a:ext cx="10652760" cy="4753752"/>
          </a:xfrm>
        </p:spPr>
        <p:txBody>
          <a:bodyPr>
            <a:normAutofit fontScale="92500" lnSpcReduction="10000"/>
          </a:bodyPr>
          <a:lstStyle/>
          <a:p>
            <a:r>
              <a:rPr lang="it-IT" sz="3200" dirty="0"/>
              <a:t>Bhikkhu </a:t>
            </a:r>
            <a:r>
              <a:rPr lang="it-IT" sz="3200" dirty="0" err="1"/>
              <a:t>Sujato</a:t>
            </a:r>
            <a:r>
              <a:rPr lang="it-IT" sz="3200" dirty="0"/>
              <a:t> in </a:t>
            </a:r>
            <a:r>
              <a:rPr lang="it-IT" sz="3200" i="1" dirty="0" err="1"/>
              <a:t>Sects</a:t>
            </a:r>
            <a:r>
              <a:rPr lang="it-IT" sz="3200" i="1" dirty="0"/>
              <a:t> and </a:t>
            </a:r>
            <a:r>
              <a:rPr lang="it-IT" sz="3200" i="1" dirty="0" err="1"/>
              <a:t>Sectarianism</a:t>
            </a:r>
            <a:r>
              <a:rPr lang="it-IT" sz="3200" i="1" dirty="0"/>
              <a:t> </a:t>
            </a:r>
            <a:r>
              <a:rPr lang="it-IT" sz="3200" dirty="0"/>
              <a:t>cita un passaggio dal </a:t>
            </a:r>
            <a:r>
              <a:rPr lang="it-IT" sz="3200" i="1" dirty="0" err="1"/>
              <a:t>Samantap</a:t>
            </a:r>
            <a:r>
              <a:rPr lang="it-IT" sz="3200" i="1" dirty="0" err="1">
                <a:latin typeface="Times New Roman" panose="02020603050405020304" pitchFamily="18" charset="0"/>
                <a:cs typeface="Times New Roman" panose="02020603050405020304" pitchFamily="18" charset="0"/>
              </a:rPr>
              <a:t>ā</a:t>
            </a:r>
            <a:r>
              <a:rPr lang="it-IT" sz="3200" i="1" dirty="0" err="1"/>
              <a:t>s</a:t>
            </a:r>
            <a:r>
              <a:rPr lang="it-IT" sz="3200" i="1" dirty="0" err="1">
                <a:latin typeface="Times New Roman" panose="02020603050405020304" pitchFamily="18" charset="0"/>
                <a:cs typeface="Times New Roman" panose="02020603050405020304" pitchFamily="18" charset="0"/>
              </a:rPr>
              <a:t>ā</a:t>
            </a:r>
            <a:r>
              <a:rPr lang="it-IT" sz="3200" i="1" dirty="0" err="1"/>
              <a:t>dik</a:t>
            </a:r>
            <a:r>
              <a:rPr lang="it-IT" sz="3200" i="1" dirty="0" err="1">
                <a:latin typeface="Times New Roman" panose="02020603050405020304" pitchFamily="18" charset="0"/>
                <a:cs typeface="Times New Roman" panose="02020603050405020304" pitchFamily="18" charset="0"/>
              </a:rPr>
              <a:t>ā</a:t>
            </a:r>
            <a:r>
              <a:rPr lang="it-IT" sz="3200" dirty="0">
                <a:latin typeface="Times New Roman" panose="02020603050405020304" pitchFamily="18" charset="0"/>
                <a:cs typeface="Times New Roman" panose="02020603050405020304" pitchFamily="18" charset="0"/>
              </a:rPr>
              <a:t>:</a:t>
            </a:r>
          </a:p>
          <a:p>
            <a:pPr lvl="1"/>
            <a:r>
              <a:rPr lang="it-IT" sz="2600" dirty="0"/>
              <a:t>«Gli eretici, i cui guadagni ed onore erano scemati al punto che non riuscivano nemmeno ad ottenere cibo e vestiario, si fecero monaci nel </a:t>
            </a:r>
            <a:r>
              <a:rPr lang="it-IT" sz="2600" i="1" dirty="0" err="1"/>
              <a:t>s</a:t>
            </a:r>
            <a:r>
              <a:rPr lang="it-IT" sz="2600" i="1" dirty="0" err="1">
                <a:latin typeface="Times New Roman" panose="02020603050405020304" pitchFamily="18" charset="0"/>
                <a:cs typeface="Times New Roman" panose="02020603050405020304" pitchFamily="18" charset="0"/>
              </a:rPr>
              <a:t>ā</a:t>
            </a:r>
            <a:r>
              <a:rPr lang="it-IT" sz="2600" i="1" dirty="0" err="1"/>
              <a:t>sana</a:t>
            </a:r>
            <a:r>
              <a:rPr lang="it-IT" sz="2600" dirty="0"/>
              <a:t> cercando prebende ed onori, ed ognuno di essi esponeva le proprie opinioni distorte: ‘Questo è il Dhamma, questo è il Vinaya’. Coloro che non riuscivano ad ottenere l’ordinazione, essendosi rasati da soli ed avendo indossato la veste gialla, circolavano nei monasteri, intromettendosi in</a:t>
            </a:r>
            <a:r>
              <a:rPr lang="it-IT" sz="2600" i="1" dirty="0"/>
              <a:t> uposatha, pavāraṇā e sa</a:t>
            </a:r>
            <a:r>
              <a:rPr lang="it-IT" sz="2600" i="1" dirty="0">
                <a:latin typeface="Times New Roman" panose="02020603050405020304" pitchFamily="18" charset="0"/>
                <a:cs typeface="Times New Roman" panose="02020603050405020304" pitchFamily="18" charset="0"/>
              </a:rPr>
              <a:t>ṅ</a:t>
            </a:r>
            <a:r>
              <a:rPr lang="it-IT" sz="2600" i="1" dirty="0"/>
              <a:t>ghakamma</a:t>
            </a:r>
            <a:r>
              <a:rPr lang="it-IT" sz="2600" dirty="0"/>
              <a:t>. I bhikkhu non eseguivano </a:t>
            </a:r>
            <a:r>
              <a:rPr lang="it-IT" sz="2600" i="1" dirty="0"/>
              <a:t>uposatha</a:t>
            </a:r>
            <a:r>
              <a:rPr lang="it-IT" sz="2600" dirty="0"/>
              <a:t> assieme a loro.»</a:t>
            </a:r>
          </a:p>
          <a:p>
            <a:pPr marL="0" indent="0">
              <a:buNone/>
            </a:pPr>
            <a:endParaRPr lang="it-IT" sz="3200" dirty="0"/>
          </a:p>
        </p:txBody>
      </p:sp>
    </p:spTree>
    <p:extLst>
      <p:ext uri="{BB962C8B-B14F-4D97-AF65-F5344CB8AC3E}">
        <p14:creationId xmlns:p14="http://schemas.microsoft.com/office/powerpoint/2010/main" val="18977889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49E4-3BE4-AFF9-A431-CDB81B2F71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3C5499-AE81-578F-0626-D475825E02A4}"/>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5EBEB201-A49B-B672-9D2B-4AFE7C68A17F}"/>
              </a:ext>
            </a:extLst>
          </p:cNvPr>
          <p:cNvSpPr>
            <a:spLocks noGrp="1"/>
          </p:cNvSpPr>
          <p:nvPr>
            <p:ph idx="1"/>
          </p:nvPr>
        </p:nvSpPr>
        <p:spPr>
          <a:xfrm>
            <a:off x="429768" y="1114815"/>
            <a:ext cx="10652760" cy="4897677"/>
          </a:xfrm>
        </p:spPr>
        <p:txBody>
          <a:bodyPr>
            <a:normAutofit fontScale="92500" lnSpcReduction="10000"/>
          </a:bodyPr>
          <a:lstStyle/>
          <a:p>
            <a:endParaRPr lang="it-IT" sz="3200" dirty="0"/>
          </a:p>
          <a:p>
            <a:r>
              <a:rPr lang="it-IT" sz="3200" dirty="0"/>
              <a:t>Poiché non è possibile eseguire le procedure formali del saṅgha di cui il testo parla – </a:t>
            </a:r>
            <a:r>
              <a:rPr lang="it-IT" sz="3200" i="1" dirty="0"/>
              <a:t>uposatha, pavāraṇā, saṅghakamma </a:t>
            </a:r>
            <a:r>
              <a:rPr lang="it-IT" sz="3200" dirty="0"/>
              <a:t>-  di fronte a qualuno che non ha ricevuto la completa ordinazione, il risultato di questa intrusione fu che per anni il saṅgha non poté funzionare a dovere. </a:t>
            </a:r>
          </a:p>
          <a:p>
            <a:r>
              <a:rPr lang="it-IT" sz="3200" dirty="0"/>
              <a:t>E’ probabile che la situazione fosse talmente grave da necessitare l’intervento diretto del sovrano che indisse un nuovo concilio sotto la guida di Moggaliputtatissa.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96184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C4B7-C85B-4FA9-CB9C-8F1D88130C3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8557F8-6CF6-9325-F50B-431109D5EC4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54A64666-5847-DE0B-B5CD-4D713B0FCE95}"/>
              </a:ext>
            </a:extLst>
          </p:cNvPr>
          <p:cNvSpPr>
            <a:spLocks noGrp="1"/>
          </p:cNvSpPr>
          <p:nvPr>
            <p:ph idx="1"/>
          </p:nvPr>
        </p:nvSpPr>
        <p:spPr>
          <a:xfrm>
            <a:off x="429768" y="1528176"/>
            <a:ext cx="10652760" cy="4753752"/>
          </a:xfrm>
        </p:spPr>
        <p:txBody>
          <a:bodyPr>
            <a:normAutofit/>
          </a:bodyPr>
          <a:lstStyle/>
          <a:p>
            <a:r>
              <a:rPr lang="it-IT" sz="3200" dirty="0"/>
              <a:t>Il re in persona partecipò al concilio ed interrogò i monaci eretici sulle loro opinioni, ricevendo una serie di risposte che non erano in accordo con il Dharma.</a:t>
            </a:r>
          </a:p>
          <a:p>
            <a:r>
              <a:rPr lang="it-IT" sz="3200" dirty="0"/>
              <a:t>Quando chiese ai monaci virtuosi quale fosse l’insegnamento del Buddha, essi risposero che il Buddha era un «maestro di analisi» (</a:t>
            </a:r>
            <a:r>
              <a:rPr lang="it-IT" sz="3200" i="1" dirty="0"/>
              <a:t>Vibhajyavādin</a:t>
            </a:r>
            <a:r>
              <a:rPr lang="it-IT" sz="3200" dirty="0"/>
              <a:t>) e Moggaliputtatissa confermò.</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9227493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E38C4-0366-DC06-A2DA-F0123FADA75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82F3985-0D8E-13E6-1DB8-7E4B6C118A83}"/>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CC8A4CF5-399E-22C9-6AAE-4E35EE3BC3DA}"/>
              </a:ext>
            </a:extLst>
          </p:cNvPr>
          <p:cNvSpPr>
            <a:spLocks noGrp="1"/>
          </p:cNvSpPr>
          <p:nvPr>
            <p:ph idx="1"/>
          </p:nvPr>
        </p:nvSpPr>
        <p:spPr>
          <a:xfrm>
            <a:off x="429768" y="1528176"/>
            <a:ext cx="10652760" cy="4753752"/>
          </a:xfrm>
        </p:spPr>
        <p:txBody>
          <a:bodyPr>
            <a:normAutofit/>
          </a:bodyPr>
          <a:lstStyle/>
          <a:p>
            <a:r>
              <a:rPr lang="it-IT" sz="3200" dirty="0"/>
              <a:t>Tutti coloro che erano entrati nel Saṅgha a puro scopo di profitto furono obbligati a vestire vesti bianche ed espulsi e il patronato di Aśoka andò ai monaci virtuosi capeggiati da Moggaliputtatissa.</a:t>
            </a:r>
          </a:p>
          <a:p>
            <a:r>
              <a:rPr lang="it-IT" sz="3200" dirty="0"/>
              <a:t>Alla fine dei procedimenti, il saṅgha purificato poté recitare in armonia il </a:t>
            </a:r>
            <a:r>
              <a:rPr lang="it-IT" sz="3200" i="1" dirty="0"/>
              <a:t>Prātimokṣa</a:t>
            </a:r>
            <a:r>
              <a:rPr lang="it-IT" sz="3200" dirty="0"/>
              <a:t>.</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636632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33CD2-07F1-204E-F980-84907E2E161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17C4880-6145-9873-A382-27A99C3F8769}"/>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D1B77A1A-2475-89F2-31BC-4082C836D4BC}"/>
              </a:ext>
            </a:extLst>
          </p:cNvPr>
          <p:cNvSpPr>
            <a:spLocks noGrp="1"/>
          </p:cNvSpPr>
          <p:nvPr>
            <p:ph idx="1"/>
          </p:nvPr>
        </p:nvSpPr>
        <p:spPr>
          <a:xfrm>
            <a:off x="429768" y="1528176"/>
            <a:ext cx="10652760" cy="4753752"/>
          </a:xfrm>
        </p:spPr>
        <p:txBody>
          <a:bodyPr>
            <a:normAutofit/>
          </a:bodyPr>
          <a:lstStyle/>
          <a:p>
            <a:r>
              <a:rPr lang="it-IT" sz="3200" dirty="0"/>
              <a:t>Moggaliputtatissa scrisse poi il </a:t>
            </a:r>
            <a:r>
              <a:rPr lang="it-IT" sz="3200" i="1" dirty="0"/>
              <a:t>Kathavatthu</a:t>
            </a:r>
            <a:r>
              <a:rPr lang="it-IT" sz="3200" dirty="0"/>
              <a:t>, </a:t>
            </a:r>
            <a:r>
              <a:rPr lang="it-IT" sz="3200" i="1" dirty="0"/>
              <a:t>Punti di Controversia</a:t>
            </a:r>
            <a:r>
              <a:rPr lang="it-IT" sz="3200" dirty="0"/>
              <a:t>, che si dice sia stato incluso nel canone proprio a seguito del Terzo Concilio.</a:t>
            </a:r>
          </a:p>
          <a:p>
            <a:r>
              <a:rPr lang="it-IT" sz="3200" dirty="0"/>
              <a:t>La narrazione del Terzo Concilio continua dicendo che così si sono separate le due scuole Vibhajyavāda e Sarvāstivāda.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7325455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C039-6B93-B9F7-4580-9B22A2B1BC3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E48C1D9-51D3-73EA-970E-309BF853559B}"/>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6E9D6458-EBED-1958-9C4B-268DD09152E3}"/>
              </a:ext>
            </a:extLst>
          </p:cNvPr>
          <p:cNvSpPr>
            <a:spLocks noGrp="1"/>
          </p:cNvSpPr>
          <p:nvPr>
            <p:ph idx="1"/>
          </p:nvPr>
        </p:nvSpPr>
        <p:spPr>
          <a:xfrm>
            <a:off x="429768" y="1528176"/>
            <a:ext cx="10652760" cy="4753752"/>
          </a:xfrm>
        </p:spPr>
        <p:txBody>
          <a:bodyPr>
            <a:normAutofit/>
          </a:bodyPr>
          <a:lstStyle/>
          <a:p>
            <a:r>
              <a:rPr lang="it-IT" sz="3200" dirty="0"/>
              <a:t>Tuttavia, questo è improbabile poiché, come dice Bhikkhu Dhammajoti, le due scuole Vibhajyavāda e Sarvāstivāda esistevano già da tempo.</a:t>
            </a:r>
          </a:p>
          <a:p>
            <a:r>
              <a:rPr lang="it-IT" sz="3200" dirty="0"/>
              <a:t>Lo stesso </a:t>
            </a:r>
            <a:r>
              <a:rPr lang="it-IT" sz="3200" i="1" dirty="0"/>
              <a:t>Kathavatthu</a:t>
            </a:r>
            <a:r>
              <a:rPr lang="it-IT" sz="3200" dirty="0"/>
              <a:t> riporta le tesi di queste e altre scuole che molto evidentemente esistevano già quando il testo è stato scritto.</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679305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7234-ACDC-2BEA-C52E-0BDBB5757A1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452C0D-AF6B-4BB9-EE9F-081A2FAAF835}"/>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B82905C6-6D1F-A6C5-DFAE-90C983BCA706}"/>
              </a:ext>
            </a:extLst>
          </p:cNvPr>
          <p:cNvSpPr>
            <a:spLocks noGrp="1"/>
          </p:cNvSpPr>
          <p:nvPr>
            <p:ph idx="1"/>
          </p:nvPr>
        </p:nvSpPr>
        <p:spPr>
          <a:xfrm>
            <a:off x="429768" y="1528176"/>
            <a:ext cx="10652760" cy="4753752"/>
          </a:xfrm>
        </p:spPr>
        <p:txBody>
          <a:bodyPr>
            <a:normAutofit/>
          </a:bodyPr>
          <a:lstStyle/>
          <a:p>
            <a:r>
              <a:rPr lang="it-IT" sz="3200" dirty="0"/>
              <a:t>Il racconto del Terzo Concilio sembra invece avere lo scopo di presentare il Theravāda come Vibhajyavāda e  quindi come l’unico erede legittimo del Buddha.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0047491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51603-7F5D-62D0-CDE0-884E64EE51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39806DA-5871-B824-9A25-CBABC6604CF0}"/>
              </a:ext>
            </a:extLst>
          </p:cNvPr>
          <p:cNvSpPr>
            <a:spLocks noGrp="1"/>
          </p:cNvSpPr>
          <p:nvPr>
            <p:ph type="title"/>
          </p:nvPr>
        </p:nvSpPr>
        <p:spPr/>
        <p:txBody>
          <a:bodyPr/>
          <a:lstStyle/>
          <a:p>
            <a:r>
              <a:rPr lang="it-IT" dirty="0"/>
              <a:t>terzo Concilio</a:t>
            </a:r>
            <a:endParaRPr lang="en-GB" dirty="0"/>
          </a:p>
        </p:txBody>
      </p:sp>
      <p:sp>
        <p:nvSpPr>
          <p:cNvPr id="3" name="Segnaposto contenuto 2">
            <a:extLst>
              <a:ext uri="{FF2B5EF4-FFF2-40B4-BE49-F238E27FC236}">
                <a16:creationId xmlns:a16="http://schemas.microsoft.com/office/drawing/2014/main" id="{87FA7EA9-0AB7-A2F6-0229-B8205D27A711}"/>
              </a:ext>
            </a:extLst>
          </p:cNvPr>
          <p:cNvSpPr>
            <a:spLocks noGrp="1"/>
          </p:cNvSpPr>
          <p:nvPr>
            <p:ph idx="1"/>
          </p:nvPr>
        </p:nvSpPr>
        <p:spPr>
          <a:xfrm>
            <a:off x="429768" y="1528176"/>
            <a:ext cx="10652760" cy="4753752"/>
          </a:xfrm>
        </p:spPr>
        <p:txBody>
          <a:bodyPr>
            <a:normAutofit fontScale="92500" lnSpcReduction="10000"/>
          </a:bodyPr>
          <a:lstStyle/>
          <a:p>
            <a:r>
              <a:rPr lang="it-IT" sz="3200" dirty="0"/>
              <a:t>Supposto che il terzo concilio abbia avuto luogo, una sua conseguenza furono le missioni di Aśoka che permisero la diffusione del Buddhismo in tutta l’Asia fino al Mediterraneo.</a:t>
            </a:r>
          </a:p>
          <a:p>
            <a:r>
              <a:rPr lang="it-IT" sz="3200" dirty="0"/>
              <a:t>Questa espansione geografica accelerò la separazione tra le comunità buddhiste e quindi emersero caratteristiche peculiari e prassi diverse, che poi vennero codificate in differenti Vinaya e differenti Abhidharma, creando così quelle che chiamiamo «scuole».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563382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F7132-BD62-44F9-4AE0-B8A051B4E0F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8EB669-75DA-4083-0BAF-8ECA250CA13D}"/>
              </a:ext>
            </a:extLst>
          </p:cNvPr>
          <p:cNvSpPr>
            <a:spLocks noGrp="1"/>
          </p:cNvSpPr>
          <p:nvPr>
            <p:ph type="ctrTitle"/>
          </p:nvPr>
        </p:nvSpPr>
        <p:spPr>
          <a:xfrm>
            <a:off x="429768" y="493776"/>
            <a:ext cx="8476238" cy="4216010"/>
          </a:xfrm>
        </p:spPr>
        <p:txBody>
          <a:bodyPr>
            <a:normAutofit/>
          </a:bodyPr>
          <a:lstStyle/>
          <a:p>
            <a:r>
              <a:rPr lang="it-IT" dirty="0">
                <a:solidFill>
                  <a:schemeClr val="bg1"/>
                </a:solidFill>
              </a:rPr>
              <a:t>Le varie scuole</a:t>
            </a:r>
            <a:endParaRPr lang="en-GB" dirty="0">
              <a:solidFill>
                <a:schemeClr val="bg1"/>
              </a:solidFill>
            </a:endParaRPr>
          </a:p>
        </p:txBody>
      </p:sp>
    </p:spTree>
    <p:extLst>
      <p:ext uri="{BB962C8B-B14F-4D97-AF65-F5344CB8AC3E}">
        <p14:creationId xmlns:p14="http://schemas.microsoft.com/office/powerpoint/2010/main" val="2289766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CF746-33A2-D902-5FCA-644823AD5CE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8F1111B-A7BB-BB5D-93B7-4FBC91DD365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4B795D6A-5325-BDAC-8751-D740AC0E68D7}"/>
              </a:ext>
            </a:extLst>
          </p:cNvPr>
          <p:cNvSpPr>
            <a:spLocks noGrp="1"/>
          </p:cNvSpPr>
          <p:nvPr>
            <p:ph idx="1"/>
          </p:nvPr>
        </p:nvSpPr>
        <p:spPr>
          <a:xfrm>
            <a:off x="429768" y="1528176"/>
            <a:ext cx="10652760" cy="4753752"/>
          </a:xfrm>
        </p:spPr>
        <p:txBody>
          <a:bodyPr>
            <a:normAutofit fontScale="77500" lnSpcReduction="20000"/>
          </a:bodyPr>
          <a:lstStyle/>
          <a:p>
            <a:r>
              <a:rPr lang="it-IT" sz="3200" dirty="0"/>
              <a:t>Diverse opere forniscono una classificazione di come le scuole si sono sviluppate l’una dall’altra. Le liste più importanti si trovano in:</a:t>
            </a:r>
          </a:p>
          <a:p>
            <a:r>
              <a:rPr lang="it-IT" sz="3200" dirty="0"/>
              <a:t>1) </a:t>
            </a:r>
            <a:r>
              <a:rPr lang="it-IT" sz="3200" i="1" dirty="0"/>
              <a:t>Dīpavaṃsa</a:t>
            </a:r>
            <a:r>
              <a:rPr lang="it-IT" sz="3200" dirty="0"/>
              <a:t> </a:t>
            </a:r>
          </a:p>
          <a:p>
            <a:r>
              <a:rPr lang="it-IT" sz="3200" dirty="0"/>
              <a:t>1) </a:t>
            </a:r>
            <a:r>
              <a:rPr lang="it-IT" sz="3200" i="1" dirty="0"/>
              <a:t>Śāriputraparipṛcchā</a:t>
            </a:r>
          </a:p>
          <a:p>
            <a:r>
              <a:rPr lang="it-IT" sz="3200" dirty="0"/>
              <a:t>2) La lista di Vasumitra che si trova in un trattato chiamato </a:t>
            </a:r>
            <a:r>
              <a:rPr lang="it-IT" sz="3200" i="1" dirty="0" err="1"/>
              <a:t>Samaya</a:t>
            </a:r>
            <a:r>
              <a:rPr lang="it-IT" sz="3200" i="1" dirty="0"/>
              <a:t> </a:t>
            </a:r>
            <a:r>
              <a:rPr lang="it-IT" sz="3200" i="1" dirty="0" err="1"/>
              <a:t>Bhedoparacana</a:t>
            </a:r>
            <a:r>
              <a:rPr lang="it-IT" sz="3200" i="1" dirty="0"/>
              <a:t> </a:t>
            </a:r>
            <a:r>
              <a:rPr lang="it-IT" sz="3200" i="1" dirty="0" err="1"/>
              <a:t>Cakra</a:t>
            </a:r>
            <a:r>
              <a:rPr lang="it-IT" sz="3200" dirty="0"/>
              <a:t>, una storia delle scuole</a:t>
            </a:r>
          </a:p>
          <a:p>
            <a:r>
              <a:rPr lang="it-IT" sz="3200" dirty="0"/>
              <a:t>3) Tre liste di </a:t>
            </a:r>
            <a:r>
              <a:rPr lang="it-IT" sz="3200" dirty="0" err="1"/>
              <a:t>Bh</a:t>
            </a:r>
            <a:r>
              <a:rPr lang="it-IT" sz="3200" dirty="0" err="1">
                <a:latin typeface="Times New Roman" panose="02020603050405020304" pitchFamily="18" charset="0"/>
                <a:cs typeface="Times New Roman" panose="02020603050405020304" pitchFamily="18" charset="0"/>
              </a:rPr>
              <a:t>ā</a:t>
            </a:r>
            <a:r>
              <a:rPr lang="it-IT" sz="3200" dirty="0" err="1"/>
              <a:t>vaviveka</a:t>
            </a:r>
            <a:r>
              <a:rPr lang="it-IT" sz="3200" dirty="0"/>
              <a:t> presenti in  </a:t>
            </a:r>
            <a:r>
              <a:rPr lang="it-IT" sz="3200" i="1" dirty="0" err="1"/>
              <a:t>Nikāyabheda</a:t>
            </a:r>
            <a:r>
              <a:rPr lang="it-IT" sz="3200" i="1" dirty="0"/>
              <a:t> Vibhaṅga </a:t>
            </a:r>
            <a:r>
              <a:rPr lang="it-IT" sz="3200" i="1" dirty="0" err="1"/>
              <a:t>Vyakhyāna</a:t>
            </a:r>
            <a:r>
              <a:rPr lang="it-IT" sz="3200" dirty="0"/>
              <a:t>. La prima lista è l’opinione dell’autore e dei suoi maestri, la seconda riflette la posizione dei Vibhajyavādin, la terza quella dei Pudgalav</a:t>
            </a:r>
            <a:r>
              <a:rPr lang="it-IT" sz="3200" dirty="0">
                <a:latin typeface="Times New Roman" panose="02020603050405020304" pitchFamily="18" charset="0"/>
                <a:cs typeface="Times New Roman" panose="02020603050405020304" pitchFamily="18" charset="0"/>
              </a:rPr>
              <a:t>ā</a:t>
            </a:r>
            <a:r>
              <a:rPr lang="it-IT" sz="3200" dirty="0"/>
              <a:t>din.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208639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B074F-F282-606E-95D9-9C782043F4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D1C04AE-EC56-0BDC-8D13-C20081B4ED66}"/>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931D46FA-8FC0-D34B-2FBC-1B17D5B6C498}"/>
              </a:ext>
            </a:extLst>
          </p:cNvPr>
          <p:cNvSpPr>
            <a:spLocks noGrp="1"/>
          </p:cNvSpPr>
          <p:nvPr>
            <p:ph idx="1"/>
          </p:nvPr>
        </p:nvSpPr>
        <p:spPr>
          <a:xfrm>
            <a:off x="429768" y="1528176"/>
            <a:ext cx="10652760" cy="4753752"/>
          </a:xfrm>
        </p:spPr>
        <p:txBody>
          <a:bodyPr>
            <a:normAutofit fontScale="92500" lnSpcReduction="20000"/>
          </a:bodyPr>
          <a:lstStyle/>
          <a:p>
            <a:r>
              <a:rPr lang="it-IT" sz="3200" dirty="0"/>
              <a:t>Queste liste non sono tutte concordi.</a:t>
            </a:r>
          </a:p>
          <a:p>
            <a:r>
              <a:rPr lang="it-IT" sz="3200" dirty="0"/>
              <a:t>L’affiliazione delle varie scuole è a volte difficile da stabilire ed anche gli studiosi moderni non sono sempre concordi.</a:t>
            </a:r>
          </a:p>
          <a:p>
            <a:r>
              <a:rPr lang="it-IT" sz="3200" dirty="0"/>
              <a:t>Une dei problemi che emerge, ad esempio, è quali scuole classificare sotto il Vibhajyavāda. </a:t>
            </a:r>
          </a:p>
          <a:p>
            <a:r>
              <a:rPr lang="it-IT" sz="3200" i="1" dirty="0"/>
              <a:t>Śāriputraparipṛcchā</a:t>
            </a:r>
            <a:r>
              <a:rPr lang="it-IT" sz="3200" dirty="0"/>
              <a:t> e Vasumitra mettono Mahīśāsaka, Dharmaguptaka e Kāśyapīya come branche del Sarvāstivāda.</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758683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85CC6-154F-2DE3-6D07-13F1699441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7B809E6-38E2-86B0-07D7-86497D87F9F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4DD2EF1A-DDF4-C5D4-1E8B-EBB2C78C6B14}"/>
              </a:ext>
            </a:extLst>
          </p:cNvPr>
          <p:cNvSpPr>
            <a:spLocks noGrp="1"/>
          </p:cNvSpPr>
          <p:nvPr>
            <p:ph idx="1"/>
          </p:nvPr>
        </p:nvSpPr>
        <p:spPr>
          <a:xfrm>
            <a:off x="429768" y="1528176"/>
            <a:ext cx="10652760" cy="4753752"/>
          </a:xfrm>
        </p:spPr>
        <p:txBody>
          <a:bodyPr>
            <a:normAutofit fontScale="92500"/>
          </a:bodyPr>
          <a:lstStyle/>
          <a:p>
            <a:r>
              <a:rPr lang="it-IT" sz="3200" dirty="0"/>
              <a:t>Il </a:t>
            </a:r>
            <a:r>
              <a:rPr lang="it-IT" sz="3200" i="1" dirty="0"/>
              <a:t>Mahāvibhāṣā</a:t>
            </a:r>
            <a:r>
              <a:rPr lang="it-IT" sz="3200" dirty="0"/>
              <a:t>, invece, tratta tutte queste come esponenti del Vibhajyavāda. </a:t>
            </a:r>
          </a:p>
          <a:p>
            <a:r>
              <a:rPr lang="it-IT" sz="3200" dirty="0"/>
              <a:t>Secondo il Maestro Yin Xun:</a:t>
            </a:r>
          </a:p>
          <a:p>
            <a:pPr lvl="1"/>
            <a:r>
              <a:rPr lang="it-IT" sz="3000" i="1" dirty="0"/>
              <a:t>«I Vibhajyavādin nel Mahāvibhāṣā erano le scuole continentali a cui in generale ci si riferiva come Vibhajyavāda e che comprendevano Mahīśāsaka, Dharmaguptaka e Kāśyapīya che erano prevalenti nella regione di Kashmira, con il Mahīśāsaka in particolare come corrente principale.»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558937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BFD35-FB72-3A38-813B-9F779EB7D4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388EFB7-CF7D-3521-3BAF-4B9392002EE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9FADD103-0FA9-CAAC-DB40-06B2F0D97B2B}"/>
              </a:ext>
            </a:extLst>
          </p:cNvPr>
          <p:cNvSpPr>
            <a:spLocks noGrp="1"/>
          </p:cNvSpPr>
          <p:nvPr>
            <p:ph idx="1"/>
          </p:nvPr>
        </p:nvSpPr>
        <p:spPr>
          <a:xfrm>
            <a:off x="429768" y="1528176"/>
            <a:ext cx="10652760" cy="4753752"/>
          </a:xfrm>
        </p:spPr>
        <p:txBody>
          <a:bodyPr>
            <a:normAutofit lnSpcReduction="10000"/>
          </a:bodyPr>
          <a:lstStyle/>
          <a:p>
            <a:r>
              <a:rPr lang="it-IT" sz="3200" dirty="0"/>
              <a:t>In questo senso, Vibhajyavāda e Sarvāstivāda più che come scuole vengono intese come posizioni dottrinali: i Sarvāstivādin sono quelli che sostengono la realtà dei </a:t>
            </a:r>
            <a:r>
              <a:rPr lang="it-IT" sz="3200" i="1" dirty="0"/>
              <a:t>dharma</a:t>
            </a:r>
            <a:r>
              <a:rPr lang="it-IT" sz="3200" dirty="0"/>
              <a:t> nei tre tempi (</a:t>
            </a:r>
            <a:r>
              <a:rPr lang="it-IT" sz="3200" i="1" dirty="0"/>
              <a:t>sarvāstitva</a:t>
            </a:r>
            <a:r>
              <a:rPr lang="it-IT" sz="3200" dirty="0"/>
              <a:t>), mentre i Vibhajyavādin sono quelli che sostengono la realtà del solo tempo presente, con il passato e futuro considerati come semplici </a:t>
            </a:r>
            <a:r>
              <a:rPr lang="it-IT" sz="3200" i="1" dirty="0"/>
              <a:t>prajñapti</a:t>
            </a:r>
            <a:r>
              <a:rPr lang="it-IT" sz="3200" dirty="0"/>
              <a:t>, costruzioni concettuali.</a:t>
            </a:r>
            <a:endParaRPr lang="it-IT" sz="3000" i="1" dirty="0"/>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4320076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A866F-22AC-25D6-967E-0F4A87CF1B6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90EF524-E2AF-60C3-780B-71F08AE757A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7FBA0427-19A8-7597-1E64-4EF79A64081B}"/>
              </a:ext>
            </a:extLst>
          </p:cNvPr>
          <p:cNvSpPr>
            <a:spLocks noGrp="1"/>
          </p:cNvSpPr>
          <p:nvPr>
            <p:ph idx="1"/>
          </p:nvPr>
        </p:nvSpPr>
        <p:spPr>
          <a:xfrm>
            <a:off x="429768" y="1528176"/>
            <a:ext cx="10652760" cy="4753752"/>
          </a:xfrm>
        </p:spPr>
        <p:txBody>
          <a:bodyPr>
            <a:normAutofit fontScale="85000" lnSpcReduction="10000"/>
          </a:bodyPr>
          <a:lstStyle/>
          <a:p>
            <a:r>
              <a:rPr lang="it-IT" sz="3200" dirty="0"/>
              <a:t>In questo senso, come classificare i Sautrāntika che ritengono che solo il tempo presente sia reale? Essi non formarono mai una scuola separata con un proprio canone ed i monaci che sostenevano questa posizione dottrinale prendevano l’ordinazione secondo il Sarvāstivāda Vinaya il che significa che appartenevano al Sarvāstivāda Nikāya. </a:t>
            </a:r>
          </a:p>
          <a:p>
            <a:r>
              <a:rPr lang="it-IT" sz="3200" dirty="0"/>
              <a:t>Per convenienza nella lista che segue sono posizionati come discendenti dei Dārṣṭāntika, a loro volta una branca dei Sarvāstivādin.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0417464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D93C8-4DE4-4C91-6055-EB577FC0A7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323223-E45F-CFE0-70E1-83916E46E10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635D78BD-2A30-BEAF-41A8-853C359E6133}"/>
              </a:ext>
            </a:extLst>
          </p:cNvPr>
          <p:cNvSpPr>
            <a:spLocks noGrp="1"/>
          </p:cNvSpPr>
          <p:nvPr>
            <p:ph idx="1"/>
          </p:nvPr>
        </p:nvSpPr>
        <p:spPr>
          <a:xfrm>
            <a:off x="429768" y="1528176"/>
            <a:ext cx="10652760" cy="4753752"/>
          </a:xfrm>
        </p:spPr>
        <p:txBody>
          <a:bodyPr>
            <a:normAutofit lnSpcReduction="10000"/>
          </a:bodyPr>
          <a:lstStyle/>
          <a:p>
            <a:r>
              <a:rPr lang="it-IT" sz="3200" dirty="0"/>
              <a:t>Un altro problema di difficile soluzione è la relazione tra D</a:t>
            </a:r>
            <a:r>
              <a:rPr lang="it-IT" sz="3200" dirty="0">
                <a:latin typeface="Times New Roman" panose="02020603050405020304" pitchFamily="18" charset="0"/>
                <a:cs typeface="Times New Roman" panose="02020603050405020304" pitchFamily="18" charset="0"/>
              </a:rPr>
              <a:t>ā</a:t>
            </a:r>
            <a:r>
              <a:rPr lang="it-IT" sz="3200" dirty="0"/>
              <a:t>r</a:t>
            </a:r>
            <a:r>
              <a:rPr lang="it-IT" sz="3200" dirty="0">
                <a:latin typeface="Times New Roman" panose="02020603050405020304" pitchFamily="18" charset="0"/>
                <a:cs typeface="Times New Roman" panose="02020603050405020304" pitchFamily="18" charset="0"/>
              </a:rPr>
              <a:t>ṣṭā</a:t>
            </a:r>
            <a:r>
              <a:rPr lang="it-IT" sz="3200" dirty="0"/>
              <a:t>ntika e Sautrāntika. </a:t>
            </a:r>
          </a:p>
          <a:p>
            <a:r>
              <a:rPr lang="it-IT" sz="3200" dirty="0"/>
              <a:t>Molti studiosi ritengono che i Sautrāntika derivino dai Dārṣṭāntika, o addirittura che i due termini siano semplicemente sinonimi.</a:t>
            </a:r>
          </a:p>
          <a:p>
            <a:r>
              <a:rPr lang="it-IT" sz="3200" dirty="0"/>
              <a:t>Bhikkhu Dhammajoti dimostra con dovizia di particolari che la relazione tra queste due scuole è più complessa di quel che si pensa.</a:t>
            </a:r>
            <a:endParaRPr lang="it-IT" sz="3000" dirty="0"/>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469726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B021D-5F32-C640-D405-9B61A46EBC9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6A639DD-0E71-485A-28EB-B57F3A55A702}"/>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8D715623-434B-34FB-7609-48A425086F55}"/>
              </a:ext>
            </a:extLst>
          </p:cNvPr>
          <p:cNvSpPr>
            <a:spLocks noGrp="1"/>
          </p:cNvSpPr>
          <p:nvPr>
            <p:ph idx="1"/>
          </p:nvPr>
        </p:nvSpPr>
        <p:spPr>
          <a:xfrm>
            <a:off x="429768" y="1528176"/>
            <a:ext cx="10652760" cy="4753752"/>
          </a:xfrm>
        </p:spPr>
        <p:txBody>
          <a:bodyPr>
            <a:normAutofit/>
          </a:bodyPr>
          <a:lstStyle/>
          <a:p>
            <a:r>
              <a:rPr lang="it-IT" sz="3200" dirty="0"/>
              <a:t>E’ possibile che ci fossero Dārṣṭāntika che sostenevano </a:t>
            </a:r>
            <a:r>
              <a:rPr lang="it-IT" sz="3200" i="1" dirty="0"/>
              <a:t>sarvāstitva</a:t>
            </a:r>
            <a:r>
              <a:rPr lang="it-IT" sz="3200" dirty="0"/>
              <a:t> – la realtà dei </a:t>
            </a:r>
            <a:r>
              <a:rPr lang="it-IT" sz="3200" i="1" dirty="0"/>
              <a:t>dharma</a:t>
            </a:r>
            <a:r>
              <a:rPr lang="it-IT" sz="3200" dirty="0"/>
              <a:t> nei tre tempi – e Dārṣṭāntika che erano invece Vibhajyavādin. </a:t>
            </a:r>
          </a:p>
          <a:p>
            <a:r>
              <a:rPr lang="it-IT" sz="3200" dirty="0"/>
              <a:t>Nella lista che segue, comunque, i Dārṣṭāntika sono indicati come una </a:t>
            </a:r>
            <a:r>
              <a:rPr lang="it-IT" sz="3200" dirty="0" err="1"/>
              <a:t>sottoscuola</a:t>
            </a:r>
            <a:r>
              <a:rPr lang="it-IT" sz="3200" dirty="0"/>
              <a:t> del Sarvāstivāda.</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970140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289C7-175C-6212-9874-77D4ECC1230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35C6DE5-18C7-33DF-CF4A-70B28A63D6F3}"/>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16476D9B-61C4-23FC-B0D3-51D5EF359992}"/>
              </a:ext>
            </a:extLst>
          </p:cNvPr>
          <p:cNvSpPr>
            <a:spLocks noGrp="1"/>
          </p:cNvSpPr>
          <p:nvPr>
            <p:ph idx="1"/>
          </p:nvPr>
        </p:nvSpPr>
        <p:spPr>
          <a:xfrm>
            <a:off x="429768" y="1528176"/>
            <a:ext cx="10652760" cy="4753752"/>
          </a:xfrm>
        </p:spPr>
        <p:txBody>
          <a:bodyPr>
            <a:normAutofit fontScale="92500" lnSpcReduction="10000"/>
          </a:bodyPr>
          <a:lstStyle/>
          <a:p>
            <a:r>
              <a:rPr lang="it-IT" sz="3200" dirty="0"/>
              <a:t>Un terzo problema riguarda la scuola Mūlasarvāstivāda, importante se non altro perché il suo Vinaya è il più esteso in assoluto ed è ancora utilizzato nel Buddhismo Tibetano.</a:t>
            </a:r>
          </a:p>
          <a:p>
            <a:r>
              <a:rPr lang="it-IT" sz="3200" dirty="0"/>
              <a:t>Purtroppo di questa scuola non si sa niente di certo. Bhikkhu </a:t>
            </a:r>
            <a:r>
              <a:rPr lang="it-IT" sz="3200" dirty="0" err="1"/>
              <a:t>Sujato</a:t>
            </a:r>
            <a:r>
              <a:rPr lang="it-IT" sz="3200" dirty="0"/>
              <a:t> considera come più probabile l’ipotesi di </a:t>
            </a:r>
            <a:r>
              <a:rPr lang="it-IT" sz="3200" dirty="0" err="1"/>
              <a:t>Frauwallner</a:t>
            </a:r>
            <a:r>
              <a:rPr lang="it-IT" sz="3200" dirty="0"/>
              <a:t> secondo cui il Mūlasarvāstivāda era uno scuola antica basata a Mathura senza connessioni con la scuola Sarvāstivāda del Kashmir.</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8797916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405A6-683A-C22D-32FC-5748F3A542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8F8904-BCFF-72F5-59C5-F9430195DA29}"/>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D1C7B210-5335-873B-6CDB-FF8701502F5C}"/>
              </a:ext>
            </a:extLst>
          </p:cNvPr>
          <p:cNvSpPr>
            <a:spLocks noGrp="1"/>
          </p:cNvSpPr>
          <p:nvPr>
            <p:ph idx="1"/>
          </p:nvPr>
        </p:nvSpPr>
        <p:spPr>
          <a:xfrm>
            <a:off x="429768" y="1528176"/>
            <a:ext cx="10652760" cy="4753752"/>
          </a:xfrm>
        </p:spPr>
        <p:txBody>
          <a:bodyPr>
            <a:normAutofit lnSpcReduction="10000"/>
          </a:bodyPr>
          <a:lstStyle/>
          <a:p>
            <a:r>
              <a:rPr lang="it-IT" sz="3200" dirty="0"/>
              <a:t>Stando a </a:t>
            </a:r>
            <a:r>
              <a:rPr lang="it-IT" sz="3200" dirty="0" err="1"/>
              <a:t>Sujato</a:t>
            </a:r>
            <a:r>
              <a:rPr lang="it-IT" sz="3200" dirty="0"/>
              <a:t>, è possibile che a Mathura ci sia stata continuativamente una comunità abbastanza isolata di monaci che si è evoluta in maniera indipendente dalle altre.</a:t>
            </a:r>
          </a:p>
          <a:p>
            <a:r>
              <a:rPr lang="it-IT" sz="3200" dirty="0"/>
              <a:t>Alcuni monaci di questa comunità parteciparono al secondo concilio, in particolare </a:t>
            </a:r>
            <a:r>
              <a:rPr lang="it-IT" sz="3200" dirty="0" err="1">
                <a:latin typeface="Times New Roman" panose="02020603050405020304" pitchFamily="18" charset="0"/>
                <a:cs typeface="Times New Roman" panose="02020603050405020304" pitchFamily="18" charset="0"/>
              </a:rPr>
              <a:t>Śāṇ</a:t>
            </a:r>
            <a:r>
              <a:rPr lang="it-IT" sz="3200" dirty="0" err="1"/>
              <a:t>av</a:t>
            </a:r>
            <a:r>
              <a:rPr lang="it-IT" sz="3200" dirty="0" err="1">
                <a:latin typeface="Times New Roman" panose="02020603050405020304" pitchFamily="18" charset="0"/>
                <a:cs typeface="Times New Roman" panose="02020603050405020304" pitchFamily="18" charset="0"/>
              </a:rPr>
              <a:t>ā</a:t>
            </a:r>
            <a:r>
              <a:rPr lang="it-IT" sz="3200" dirty="0" err="1"/>
              <a:t>sin</a:t>
            </a:r>
            <a:r>
              <a:rPr lang="it-IT" sz="3200" dirty="0"/>
              <a:t>, il precettore di </a:t>
            </a:r>
            <a:r>
              <a:rPr lang="it-IT" sz="3200" dirty="0" err="1"/>
              <a:t>Upagupta</a:t>
            </a:r>
            <a:r>
              <a:rPr lang="it-IT" sz="3200" dirty="0"/>
              <a:t>, che viveva su una montagna di nome </a:t>
            </a:r>
            <a:r>
              <a:rPr lang="it-IT" sz="3200" dirty="0" err="1"/>
              <a:t>Ahoga</a:t>
            </a:r>
            <a:r>
              <a:rPr lang="it-IT" sz="3200" dirty="0" err="1">
                <a:latin typeface="Times New Roman" panose="02020603050405020304" pitchFamily="18" charset="0"/>
                <a:cs typeface="Times New Roman" panose="02020603050405020304" pitchFamily="18" charset="0"/>
              </a:rPr>
              <a:t>ṅ</a:t>
            </a:r>
            <a:r>
              <a:rPr lang="it-IT" sz="3200" dirty="0" err="1"/>
              <a:t>ga</a:t>
            </a:r>
            <a:r>
              <a:rPr lang="it-IT" sz="3200" dirty="0"/>
              <a:t>.</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978404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FE08-A265-3FB9-E9F7-B27A7776BFD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B3499A7-19EF-A9E0-2F67-D9ECF165434F}"/>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DECE0836-D6FC-6ECF-30B2-D0F21A426A8D}"/>
              </a:ext>
            </a:extLst>
          </p:cNvPr>
          <p:cNvSpPr>
            <a:spLocks noGrp="1"/>
          </p:cNvSpPr>
          <p:nvPr>
            <p:ph idx="1"/>
          </p:nvPr>
        </p:nvSpPr>
        <p:spPr>
          <a:xfrm>
            <a:off x="429768" y="1528176"/>
            <a:ext cx="10652760" cy="4753752"/>
          </a:xfrm>
        </p:spPr>
        <p:txBody>
          <a:bodyPr>
            <a:normAutofit/>
          </a:bodyPr>
          <a:lstStyle/>
          <a:p>
            <a:r>
              <a:rPr lang="it-IT" sz="3200" dirty="0"/>
              <a:t>Dopo il secondo concilio, non sembra ci siano altri riferimenti alla comunità di Mathura, che quindi non partecipò agli eventi del terzo concilio e alle dispute ad esso correlate.</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656499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5401F-3DFD-A90C-948C-A1B9E02ED3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B3AC91-EBE0-A603-FE93-D9086468FC24}"/>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C51287BC-62AC-F763-A5C6-49C3DAA8868D}"/>
              </a:ext>
            </a:extLst>
          </p:cNvPr>
          <p:cNvSpPr>
            <a:spLocks noGrp="1"/>
          </p:cNvSpPr>
          <p:nvPr>
            <p:ph idx="1"/>
          </p:nvPr>
        </p:nvSpPr>
        <p:spPr>
          <a:xfrm>
            <a:off x="429768" y="1528176"/>
            <a:ext cx="10652760" cy="4753752"/>
          </a:xfrm>
        </p:spPr>
        <p:txBody>
          <a:bodyPr>
            <a:normAutofit/>
          </a:bodyPr>
          <a:lstStyle/>
          <a:p>
            <a:r>
              <a:rPr lang="it-IT" sz="3200" dirty="0"/>
              <a:t>Sembra che lo stesso Moggaliputtatissa si sia ritirato a Mathura per un certo periodo per praticare meditazione presso la montagna </a:t>
            </a:r>
            <a:r>
              <a:rPr lang="it-IT" sz="3200" dirty="0" err="1"/>
              <a:t>Ahoga</a:t>
            </a:r>
            <a:r>
              <a:rPr lang="it-IT" sz="3200" dirty="0" err="1">
                <a:latin typeface="Times New Roman" panose="02020603050405020304" pitchFamily="18" charset="0"/>
                <a:cs typeface="Times New Roman" panose="02020603050405020304" pitchFamily="18" charset="0"/>
              </a:rPr>
              <a:t>ṅ</a:t>
            </a:r>
            <a:r>
              <a:rPr lang="it-IT" sz="3200" dirty="0" err="1"/>
              <a:t>ga</a:t>
            </a:r>
            <a:r>
              <a:rPr lang="it-IT" sz="3200" dirty="0"/>
              <a:t>, quindi </a:t>
            </a:r>
            <a:r>
              <a:rPr lang="it-IT" sz="3200" dirty="0" err="1"/>
              <a:t>Sujato</a:t>
            </a:r>
            <a:r>
              <a:rPr lang="it-IT" sz="3200" dirty="0"/>
              <a:t> conclude che questa scuola non doveva essere considerata scismatica da coloro che organizzarono il Terzo Concilio, e quindi può essere considerata appartenente alla grande famiglia del Vibhajyavāda.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208190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2285-4B17-C45C-5B08-BB96081598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EE7035-4418-8C4A-B618-D830BDE34577}"/>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74C4CA0C-6811-2F6B-EAD5-05E28FC1C9F1}"/>
              </a:ext>
            </a:extLst>
          </p:cNvPr>
          <p:cNvSpPr>
            <a:spLocks noGrp="1"/>
          </p:cNvSpPr>
          <p:nvPr>
            <p:ph idx="1"/>
          </p:nvPr>
        </p:nvSpPr>
        <p:spPr>
          <a:xfrm>
            <a:off x="429768" y="1528176"/>
            <a:ext cx="10652760" cy="4753752"/>
          </a:xfrm>
        </p:spPr>
        <p:txBody>
          <a:bodyPr>
            <a:normAutofit fontScale="92500" lnSpcReduction="20000"/>
          </a:bodyPr>
          <a:lstStyle/>
          <a:p>
            <a:r>
              <a:rPr lang="it-IT" sz="3200" dirty="0"/>
              <a:t>Esistono comunque altre ipotesi, una di queste vede Sarvāstivāda e Mūlasarvāstivāda come sostanzialmente la stessa cosa.</a:t>
            </a:r>
          </a:p>
          <a:p>
            <a:r>
              <a:rPr lang="it-IT" sz="3200" dirty="0"/>
              <a:t>Nella lista che segue ho posto questa scuola all’interno del Vibhajyavāda seguendo l’ipotesi di </a:t>
            </a:r>
            <a:r>
              <a:rPr lang="it-IT" sz="3200" dirty="0" err="1"/>
              <a:t>Sujato</a:t>
            </a:r>
            <a:r>
              <a:rPr lang="it-IT" sz="3200" dirty="0"/>
              <a:t>.</a:t>
            </a:r>
          </a:p>
          <a:p>
            <a:r>
              <a:rPr lang="it-IT" sz="3200" dirty="0"/>
              <a:t>Se questa ipotesi è sbagliato, è possibile che questa scuola debba essere posta nella famiglia del Sarvāstivāda. </a:t>
            </a:r>
          </a:p>
          <a:p>
            <a:pPr marL="0" indent="0">
              <a:buNone/>
            </a:pPr>
            <a:r>
              <a:rPr lang="it-IT" sz="3200" dirty="0"/>
              <a:t> </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605161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B0E90AEB-7742-9C2E-8FF2-6330BC11962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0" y="0"/>
            <a:ext cx="12191999" cy="6867801"/>
          </a:xfrm>
          <a:noFill/>
        </p:spPr>
      </p:pic>
    </p:spTree>
    <p:extLst>
      <p:ext uri="{BB962C8B-B14F-4D97-AF65-F5344CB8AC3E}">
        <p14:creationId xmlns:p14="http://schemas.microsoft.com/office/powerpoint/2010/main" val="35909051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956E-3A22-D4AE-9B0C-3351C32786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0B965E0-C83A-854C-4024-7CF8E883F231}"/>
              </a:ext>
            </a:extLst>
          </p:cNvPr>
          <p:cNvSpPr>
            <a:spLocks noGrp="1"/>
          </p:cNvSpPr>
          <p:nvPr>
            <p:ph type="title"/>
          </p:nvPr>
        </p:nvSpPr>
        <p:spPr/>
        <p:txBody>
          <a:bodyPr/>
          <a:lstStyle/>
          <a:p>
            <a:r>
              <a:rPr lang="it-IT" dirty="0"/>
              <a:t>Scuole</a:t>
            </a:r>
            <a:endParaRPr lang="en-GB" dirty="0"/>
          </a:p>
        </p:txBody>
      </p:sp>
      <p:sp>
        <p:nvSpPr>
          <p:cNvPr id="3" name="Segnaposto contenuto 2">
            <a:extLst>
              <a:ext uri="{FF2B5EF4-FFF2-40B4-BE49-F238E27FC236}">
                <a16:creationId xmlns:a16="http://schemas.microsoft.com/office/drawing/2014/main" id="{A3BDC47F-8761-D9EB-D6DA-9A3B3BFA70A4}"/>
              </a:ext>
            </a:extLst>
          </p:cNvPr>
          <p:cNvSpPr>
            <a:spLocks noGrp="1"/>
          </p:cNvSpPr>
          <p:nvPr>
            <p:ph idx="1"/>
          </p:nvPr>
        </p:nvSpPr>
        <p:spPr>
          <a:xfrm>
            <a:off x="429768" y="1528176"/>
            <a:ext cx="10652760" cy="4753752"/>
          </a:xfrm>
        </p:spPr>
        <p:txBody>
          <a:bodyPr>
            <a:normAutofit lnSpcReduction="10000"/>
          </a:bodyPr>
          <a:lstStyle/>
          <a:p>
            <a:r>
              <a:rPr lang="it-IT" sz="3200" dirty="0"/>
              <a:t>E’ interessante vedere il contrasto nella descrizione delle altre scuole da parte del </a:t>
            </a:r>
            <a:r>
              <a:rPr lang="it-IT" sz="3200" i="1" dirty="0"/>
              <a:t>Dīpavaṃsa</a:t>
            </a:r>
            <a:r>
              <a:rPr lang="it-IT" sz="3200" dirty="0"/>
              <a:t>, prodotto da monaci e monache del </a:t>
            </a:r>
            <a:r>
              <a:rPr lang="it-IT" sz="3200" dirty="0" err="1"/>
              <a:t>Mahāvih</a:t>
            </a:r>
            <a:r>
              <a:rPr lang="it-IT" sz="3200" dirty="0" err="1">
                <a:latin typeface="Times New Roman" panose="02020603050405020304" pitchFamily="18" charset="0"/>
                <a:cs typeface="Times New Roman" panose="02020603050405020304" pitchFamily="18" charset="0"/>
              </a:rPr>
              <a:t>ā</a:t>
            </a:r>
            <a:r>
              <a:rPr lang="it-IT" sz="3200" dirty="0" err="1"/>
              <a:t>ra</a:t>
            </a:r>
            <a:r>
              <a:rPr lang="it-IT" sz="3200" dirty="0"/>
              <a:t> di Anuradhapura, e quella contenuta invece nel </a:t>
            </a:r>
            <a:r>
              <a:rPr lang="it-IT" sz="3200" i="1" dirty="0"/>
              <a:t>Śāriputraparipṛcchā</a:t>
            </a:r>
            <a:r>
              <a:rPr lang="it-IT" sz="3200" dirty="0"/>
              <a:t> appartenente ai Mahāsāṅghika.</a:t>
            </a:r>
          </a:p>
          <a:p>
            <a:r>
              <a:rPr lang="it-IT" sz="3200" dirty="0"/>
              <a:t>Vediamo come il </a:t>
            </a:r>
            <a:r>
              <a:rPr lang="it-IT" sz="3200" i="1" dirty="0"/>
              <a:t>Dīpavaṃsa</a:t>
            </a:r>
            <a:r>
              <a:rPr lang="it-IT" sz="3200" dirty="0"/>
              <a:t> denigra tutte le altre scuole in toto, mentre il </a:t>
            </a:r>
            <a:r>
              <a:rPr lang="it-IT" sz="3200" i="1" dirty="0"/>
              <a:t>Śāriputraparipṛcchā</a:t>
            </a:r>
            <a:r>
              <a:rPr lang="it-IT" sz="3200" dirty="0"/>
              <a:t> tende a metterne in luce i lati positivi.</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528443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CA62C-996B-8323-A41F-220FF2E7FC3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D5E635-DD5A-74BA-18FB-9B02B8E0A09E}"/>
              </a:ext>
            </a:extLst>
          </p:cNvPr>
          <p:cNvSpPr>
            <a:spLocks noGrp="1"/>
          </p:cNvSpPr>
          <p:nvPr>
            <p:ph type="title"/>
          </p:nvPr>
        </p:nvSpPr>
        <p:spPr/>
        <p:txBody>
          <a:bodyPr/>
          <a:lstStyle/>
          <a:p>
            <a:r>
              <a:rPr lang="it-IT" dirty="0"/>
              <a:t>Dīpavaṃsa</a:t>
            </a:r>
            <a:endParaRPr lang="en-GB" dirty="0"/>
          </a:p>
        </p:txBody>
      </p:sp>
      <p:sp>
        <p:nvSpPr>
          <p:cNvPr id="3" name="Segnaposto contenuto 2">
            <a:extLst>
              <a:ext uri="{FF2B5EF4-FFF2-40B4-BE49-F238E27FC236}">
                <a16:creationId xmlns:a16="http://schemas.microsoft.com/office/drawing/2014/main" id="{867FAF7B-8486-5101-7E74-608F988E051E}"/>
              </a:ext>
            </a:extLst>
          </p:cNvPr>
          <p:cNvSpPr>
            <a:spLocks noGrp="1"/>
          </p:cNvSpPr>
          <p:nvPr>
            <p:ph idx="1"/>
          </p:nvPr>
        </p:nvSpPr>
        <p:spPr>
          <a:xfrm>
            <a:off x="429768" y="1528176"/>
            <a:ext cx="10652760" cy="4753752"/>
          </a:xfrm>
        </p:spPr>
        <p:txBody>
          <a:bodyPr>
            <a:normAutofit fontScale="92500" lnSpcReduction="20000"/>
          </a:bodyPr>
          <a:lstStyle/>
          <a:p>
            <a:pPr lvl="1">
              <a:spcBef>
                <a:spcPts val="0"/>
              </a:spcBef>
            </a:pPr>
            <a:r>
              <a:rPr lang="it-IT" sz="3000" i="1" dirty="0"/>
              <a:t>Queste 17 sette sono scismatiche,</a:t>
            </a:r>
          </a:p>
          <a:p>
            <a:pPr lvl="1">
              <a:spcBef>
                <a:spcPts val="0"/>
              </a:spcBef>
            </a:pPr>
            <a:r>
              <a:rPr lang="it-IT" sz="3000" i="1" dirty="0"/>
              <a:t>Solo una è non scismatica.</a:t>
            </a:r>
          </a:p>
          <a:p>
            <a:pPr lvl="1">
              <a:spcBef>
                <a:spcPts val="0"/>
              </a:spcBef>
            </a:pPr>
            <a:r>
              <a:rPr lang="it-IT" sz="3000" i="1" dirty="0"/>
              <a:t>Con la setta non scismatica </a:t>
            </a:r>
          </a:p>
          <a:p>
            <a:pPr lvl="1">
              <a:spcBef>
                <a:spcPts val="0"/>
              </a:spcBef>
            </a:pPr>
            <a:r>
              <a:rPr lang="it-IT" sz="3000" i="1" dirty="0"/>
              <a:t>Sono 18 in tutto.</a:t>
            </a:r>
          </a:p>
          <a:p>
            <a:pPr lvl="1">
              <a:spcBef>
                <a:spcPts val="0"/>
              </a:spcBef>
            </a:pPr>
            <a:r>
              <a:rPr lang="it-IT" sz="3000" i="1" dirty="0"/>
              <a:t>Come un grande albero </a:t>
            </a:r>
            <a:r>
              <a:rPr lang="it-IT" sz="3000" i="1" dirty="0" err="1"/>
              <a:t>banyan</a:t>
            </a:r>
            <a:r>
              <a:rPr lang="it-IT" sz="3000" i="1" dirty="0"/>
              <a:t>,</a:t>
            </a:r>
          </a:p>
          <a:p>
            <a:pPr lvl="1">
              <a:spcBef>
                <a:spcPts val="0"/>
              </a:spcBef>
            </a:pPr>
            <a:r>
              <a:rPr lang="it-IT" sz="3000" i="1" dirty="0"/>
              <a:t>Il Theravada è supremo,</a:t>
            </a:r>
          </a:p>
          <a:p>
            <a:pPr lvl="1">
              <a:spcBef>
                <a:spcPts val="0"/>
              </a:spcBef>
            </a:pPr>
            <a:r>
              <a:rPr lang="it-IT" sz="3000" i="1" dirty="0"/>
              <a:t>La dottrina del Conquistatore,</a:t>
            </a:r>
          </a:p>
          <a:p>
            <a:pPr lvl="1">
              <a:spcBef>
                <a:spcPts val="0"/>
              </a:spcBef>
            </a:pPr>
            <a:r>
              <a:rPr lang="it-IT" sz="3000" i="1" dirty="0"/>
              <a:t>Completa, senza difetto né eccesso.</a:t>
            </a:r>
          </a:p>
          <a:p>
            <a:pPr lvl="1">
              <a:spcBef>
                <a:spcPts val="0"/>
              </a:spcBef>
            </a:pPr>
            <a:r>
              <a:rPr lang="it-IT" sz="3000" i="1" dirty="0"/>
              <a:t>Tutte le altre sette sono sorte</a:t>
            </a:r>
          </a:p>
          <a:p>
            <a:pPr lvl="1">
              <a:spcBef>
                <a:spcPts val="0"/>
              </a:spcBef>
            </a:pPr>
            <a:r>
              <a:rPr lang="it-IT" sz="3000" i="1" dirty="0"/>
              <a:t>Come spine sull’albero.</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740223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AFE-5613-B066-A120-56B149B845E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0F1E9B8-303E-FC8E-2812-6FCA9C497EA9}"/>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4E226C22-BCBF-A98C-F371-560A8D3EFD1C}"/>
              </a:ext>
            </a:extLst>
          </p:cNvPr>
          <p:cNvSpPr>
            <a:spLocks noGrp="1"/>
          </p:cNvSpPr>
          <p:nvPr>
            <p:ph idx="1"/>
          </p:nvPr>
        </p:nvSpPr>
        <p:spPr>
          <a:xfrm>
            <a:off x="429768" y="1528176"/>
            <a:ext cx="10652760" cy="4753752"/>
          </a:xfrm>
        </p:spPr>
        <p:txBody>
          <a:bodyPr>
            <a:normAutofit fontScale="85000" lnSpcReduction="10000"/>
          </a:bodyPr>
          <a:lstStyle/>
          <a:p>
            <a:r>
              <a:rPr lang="it-IT" sz="3200" dirty="0"/>
              <a:t>«Tutte queste numerose scuole circoleranno per lungo tempo, e i loro insegnamenti saranno a volte corretti a volte incorretti. Solo cinque scuole manterranno l’insegnamento dei fondatori e si distinguono dagli abiti:</a:t>
            </a:r>
          </a:p>
          <a:p>
            <a:r>
              <a:rPr lang="it-IT" sz="3200" dirty="0"/>
              <a:t>«I Mahāsāṅghika studiano con solerzia tutti i </a:t>
            </a:r>
            <a:r>
              <a:rPr lang="it-IT" sz="3200" i="1" dirty="0"/>
              <a:t>sūtra</a:t>
            </a:r>
            <a:r>
              <a:rPr lang="it-IT" sz="3200" dirty="0"/>
              <a:t> e proclamano il retto significato; dimorano al centro, vestono una veste gialla.</a:t>
            </a:r>
          </a:p>
          <a:p>
            <a:r>
              <a:rPr lang="it-IT" sz="3200" dirty="0"/>
              <a:t>«l Dharmaguptaka penetrano profondamento il principio e guidano e beneficano (gli esseri senzienti). Essi si esprimono in modo eccellente; vestono una veste rossa.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2460725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16758-1786-C979-9441-3860AD4ADCB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E710887-50D9-93C2-7B95-665A18A4FFF2}"/>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4090715E-452B-73F0-6C24-2F740D0FB2DD}"/>
              </a:ext>
            </a:extLst>
          </p:cNvPr>
          <p:cNvSpPr>
            <a:spLocks noGrp="1"/>
          </p:cNvSpPr>
          <p:nvPr>
            <p:ph idx="1"/>
          </p:nvPr>
        </p:nvSpPr>
        <p:spPr>
          <a:xfrm>
            <a:off x="429768" y="1528176"/>
            <a:ext cx="10652760" cy="4753752"/>
          </a:xfrm>
        </p:spPr>
        <p:txBody>
          <a:bodyPr>
            <a:normAutofit lnSpcReduction="10000"/>
          </a:bodyPr>
          <a:lstStyle/>
          <a:p>
            <a:r>
              <a:rPr lang="it-IT" sz="3200" dirty="0"/>
              <a:t>«I Sarvāstivādin hanno vasta conoscenza e pronta comprensione, per mezzo della guida del Dharma; vestono una veste nera.</a:t>
            </a:r>
          </a:p>
          <a:p>
            <a:r>
              <a:rPr lang="it-IT" sz="3200" dirty="0"/>
              <a:t>«I Kāśyapīya con grande solerzia e coraggio accolgono tutti gli esseri senzienti; vestono una veste color magnolia.</a:t>
            </a:r>
          </a:p>
          <a:p>
            <a:r>
              <a:rPr lang="it-IT" sz="3200" dirty="0"/>
              <a:t>«I Mahīśāsaka praticano la meditazione e conseguono facilmente profondi stati; vestono una veste blu.»</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3735817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9CE6-8577-F0EC-BD1C-894B0B30B64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4B7B42-7F32-7625-1CA3-DA3A0CA5057D}"/>
              </a:ext>
            </a:extLst>
          </p:cNvPr>
          <p:cNvSpPr>
            <a:spLocks noGrp="1"/>
          </p:cNvSpPr>
          <p:nvPr>
            <p:ph type="title"/>
          </p:nvPr>
        </p:nvSpPr>
        <p:spPr/>
        <p:txBody>
          <a:bodyPr/>
          <a:lstStyle/>
          <a:p>
            <a:r>
              <a:rPr lang="it-IT" dirty="0"/>
              <a:t>Śāriputraparipṛcchā</a:t>
            </a:r>
            <a:endParaRPr lang="en-GB" dirty="0"/>
          </a:p>
        </p:txBody>
      </p:sp>
      <p:sp>
        <p:nvSpPr>
          <p:cNvPr id="3" name="Segnaposto contenuto 2">
            <a:extLst>
              <a:ext uri="{FF2B5EF4-FFF2-40B4-BE49-F238E27FC236}">
                <a16:creationId xmlns:a16="http://schemas.microsoft.com/office/drawing/2014/main" id="{ED1126C4-4F4F-A4F0-1543-505DF5867FA7}"/>
              </a:ext>
            </a:extLst>
          </p:cNvPr>
          <p:cNvSpPr>
            <a:spLocks noGrp="1"/>
          </p:cNvSpPr>
          <p:nvPr>
            <p:ph idx="1"/>
          </p:nvPr>
        </p:nvSpPr>
        <p:spPr>
          <a:xfrm>
            <a:off x="429768" y="1528176"/>
            <a:ext cx="10652760" cy="4753752"/>
          </a:xfrm>
        </p:spPr>
        <p:txBody>
          <a:bodyPr>
            <a:normAutofit/>
          </a:bodyPr>
          <a:lstStyle/>
          <a:p>
            <a:r>
              <a:rPr lang="it-IT" sz="3200" dirty="0"/>
              <a:t>Chi desiderasse approfondire la questione può consultare questi testi:</a:t>
            </a:r>
          </a:p>
          <a:p>
            <a:r>
              <a:rPr lang="it-IT" sz="3200" dirty="0"/>
              <a:t>Bhikkhu </a:t>
            </a:r>
            <a:r>
              <a:rPr lang="it-IT" sz="3200" dirty="0" err="1"/>
              <a:t>Sujato</a:t>
            </a:r>
            <a:r>
              <a:rPr lang="it-IT" sz="3200" dirty="0"/>
              <a:t>, </a:t>
            </a:r>
            <a:r>
              <a:rPr lang="it-IT" sz="3200" i="1" dirty="0" err="1"/>
              <a:t>Sects</a:t>
            </a:r>
            <a:r>
              <a:rPr lang="it-IT" sz="3200" i="1" dirty="0"/>
              <a:t> and </a:t>
            </a:r>
            <a:r>
              <a:rPr lang="it-IT" sz="3200" i="1" dirty="0" err="1"/>
              <a:t>sectarianism</a:t>
            </a:r>
            <a:endParaRPr lang="it-IT" sz="3200" i="1" dirty="0"/>
          </a:p>
          <a:p>
            <a:r>
              <a:rPr lang="it-IT" sz="3200" dirty="0"/>
              <a:t>André </a:t>
            </a:r>
            <a:r>
              <a:rPr lang="it-IT" sz="3200" dirty="0" err="1"/>
              <a:t>Bareau</a:t>
            </a:r>
            <a:r>
              <a:rPr lang="it-IT" sz="3200" dirty="0"/>
              <a:t>, </a:t>
            </a:r>
            <a:r>
              <a:rPr lang="it-IT" sz="3200" i="1" dirty="0"/>
              <a:t>The </a:t>
            </a:r>
            <a:r>
              <a:rPr lang="it-IT" sz="3200" i="1" dirty="0" err="1"/>
              <a:t>Buddhist</a:t>
            </a:r>
            <a:r>
              <a:rPr lang="it-IT" sz="3200" i="1" dirty="0"/>
              <a:t> </a:t>
            </a:r>
            <a:r>
              <a:rPr lang="it-IT" sz="3200" i="1" dirty="0" err="1"/>
              <a:t>Sects</a:t>
            </a:r>
            <a:r>
              <a:rPr lang="it-IT" sz="3200" i="1" dirty="0"/>
              <a:t> of the Lesser </a:t>
            </a:r>
            <a:r>
              <a:rPr lang="it-IT" sz="3200" i="1" dirty="0" err="1"/>
              <a:t>Vehicle</a:t>
            </a:r>
            <a:endParaRPr lang="it-IT" sz="3200" i="1" dirty="0"/>
          </a:p>
          <a:p>
            <a:r>
              <a:rPr lang="it-IT" sz="3200" dirty="0"/>
              <a:t>Etienne </a:t>
            </a:r>
            <a:r>
              <a:rPr lang="it-IT" sz="3200" dirty="0" err="1"/>
              <a:t>Lamotte</a:t>
            </a:r>
            <a:r>
              <a:rPr lang="it-IT" sz="3200" dirty="0"/>
              <a:t>, </a:t>
            </a:r>
            <a:r>
              <a:rPr lang="it-IT" sz="3200" i="1" dirty="0"/>
              <a:t>History of </a:t>
            </a:r>
            <a:r>
              <a:rPr lang="it-IT" sz="3200" i="1" dirty="0" err="1"/>
              <a:t>Indian</a:t>
            </a:r>
            <a:r>
              <a:rPr lang="it-IT" sz="3200" i="1" dirty="0"/>
              <a:t> </a:t>
            </a:r>
            <a:r>
              <a:rPr lang="it-IT" sz="3200" i="1" dirty="0" err="1"/>
              <a:t>Buddhism</a:t>
            </a:r>
            <a:r>
              <a:rPr lang="it-IT" sz="3200" i="1" dirty="0"/>
              <a:t> ----</a:t>
            </a:r>
          </a:p>
          <a:p>
            <a:endParaRPr lang="it-IT" sz="3200" dirty="0"/>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0713748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894DA-BD63-6DF4-762E-F580D42387D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EA77A4-EA7A-EF7B-DA71-7433AEF8F4F4}"/>
              </a:ext>
            </a:extLst>
          </p:cNvPr>
          <p:cNvSpPr>
            <a:spLocks noGrp="1"/>
          </p:cNvSpPr>
          <p:nvPr>
            <p:ph type="ctrTitle"/>
          </p:nvPr>
        </p:nvSpPr>
        <p:spPr>
          <a:xfrm>
            <a:off x="429768" y="493776"/>
            <a:ext cx="9678736" cy="4216010"/>
          </a:xfrm>
        </p:spPr>
        <p:txBody>
          <a:bodyPr>
            <a:normAutofit/>
          </a:bodyPr>
          <a:lstStyle/>
          <a:p>
            <a:r>
              <a:rPr lang="it-IT" dirty="0">
                <a:solidFill>
                  <a:schemeClr val="bg1"/>
                </a:solidFill>
              </a:rPr>
              <a:t>Considerazioni finali</a:t>
            </a:r>
            <a:endParaRPr lang="en-GB" dirty="0">
              <a:solidFill>
                <a:schemeClr val="bg1"/>
              </a:solidFill>
            </a:endParaRPr>
          </a:p>
        </p:txBody>
      </p:sp>
      <p:sp>
        <p:nvSpPr>
          <p:cNvPr id="4" name="Sottotitolo 3">
            <a:extLst>
              <a:ext uri="{FF2B5EF4-FFF2-40B4-BE49-F238E27FC236}">
                <a16:creationId xmlns:a16="http://schemas.microsoft.com/office/drawing/2014/main" id="{94EA2EE4-8B56-0CA9-3953-ECBA899BDE6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398393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6F5C6-CFBC-50B6-84EA-111CA220C3A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9D07527-0AF3-2186-ECB6-B0B3487B024E}"/>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9B25BD90-0697-12F6-2DCF-6B79F645E7CA}"/>
              </a:ext>
            </a:extLst>
          </p:cNvPr>
          <p:cNvSpPr>
            <a:spLocks noGrp="1"/>
          </p:cNvSpPr>
          <p:nvPr>
            <p:ph idx="1"/>
          </p:nvPr>
        </p:nvSpPr>
        <p:spPr>
          <a:xfrm>
            <a:off x="429768" y="1528176"/>
            <a:ext cx="10652760" cy="4753752"/>
          </a:xfrm>
        </p:spPr>
        <p:txBody>
          <a:bodyPr>
            <a:normAutofit/>
          </a:bodyPr>
          <a:lstStyle/>
          <a:p>
            <a:r>
              <a:rPr lang="it-IT" sz="3200" dirty="0"/>
              <a:t>Delle scuole antiche, si può dire che tecnicamente ne siano sopravvissute tre:</a:t>
            </a:r>
          </a:p>
          <a:p>
            <a:r>
              <a:rPr lang="it-IT" sz="3200" dirty="0"/>
              <a:t>Una è la scuola Theravāda che è una scuola a tutti gli effetti, dotata del suo Sutta Piṭaka, Vinaya Piṭaka e Abhidharma Piṭaka ed erede dei Tāmraśātīya del </a:t>
            </a:r>
            <a:r>
              <a:rPr lang="it-IT" sz="3200" dirty="0" err="1"/>
              <a:t>Mah</a:t>
            </a:r>
            <a:r>
              <a:rPr lang="it-IT" sz="3200" dirty="0" err="1">
                <a:latin typeface="Times New Roman" panose="02020603050405020304" pitchFamily="18" charset="0"/>
                <a:cs typeface="Times New Roman" panose="02020603050405020304" pitchFamily="18" charset="0"/>
              </a:rPr>
              <a:t>ā</a:t>
            </a:r>
            <a:r>
              <a:rPr lang="it-IT" sz="3200" dirty="0" err="1"/>
              <a:t>vih</a:t>
            </a:r>
            <a:r>
              <a:rPr lang="it-IT" sz="3200" dirty="0" err="1">
                <a:latin typeface="Times New Roman" panose="02020603050405020304" pitchFamily="18" charset="0"/>
                <a:cs typeface="Times New Roman" panose="02020603050405020304" pitchFamily="18" charset="0"/>
              </a:rPr>
              <a:t>ā</a:t>
            </a:r>
            <a:r>
              <a:rPr lang="it-IT" sz="3200" dirty="0" err="1"/>
              <a:t>ra</a:t>
            </a:r>
            <a:r>
              <a:rPr lang="it-IT" sz="3200" dirty="0"/>
              <a:t> di Anuradhapura.</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521402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1DAB1-1351-950C-8B2C-3CF927743C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A9E5810-9399-8F4C-1CEA-5DF8D2CA6F26}"/>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EA3A7FC6-441B-DA57-BAE2-5CEC36AC1A13}"/>
              </a:ext>
            </a:extLst>
          </p:cNvPr>
          <p:cNvSpPr>
            <a:spLocks noGrp="1"/>
          </p:cNvSpPr>
          <p:nvPr>
            <p:ph idx="1"/>
          </p:nvPr>
        </p:nvSpPr>
        <p:spPr>
          <a:xfrm>
            <a:off x="429768" y="1528176"/>
            <a:ext cx="10652760" cy="4753752"/>
          </a:xfrm>
        </p:spPr>
        <p:txBody>
          <a:bodyPr>
            <a:normAutofit lnSpcReduction="10000"/>
          </a:bodyPr>
          <a:lstStyle/>
          <a:p>
            <a:r>
              <a:rPr lang="it-IT" sz="3200" dirty="0"/>
              <a:t>Le altre due sono sopravvissute come lignaggi monastici e sono la Dharmaguptaka e la Mūlasarvāstivāda.</a:t>
            </a:r>
          </a:p>
          <a:p>
            <a:r>
              <a:rPr lang="it-IT" sz="3200" dirty="0"/>
              <a:t>I bhikṣu e bhiksuni appartenenti alle varie correnti Mahāyāna in Cina, Corea, Taiwan, Vietnam, etc., prendono l’ordinazione secondo la procedura contenuta nel </a:t>
            </a:r>
            <a:r>
              <a:rPr lang="it-IT" sz="3200" i="1" dirty="0"/>
              <a:t>Dharmaguptaka Vinaya</a:t>
            </a:r>
            <a:r>
              <a:rPr lang="it-IT" sz="3200" dirty="0"/>
              <a:t>; fanno quindi parte del </a:t>
            </a:r>
            <a:r>
              <a:rPr lang="it-IT" sz="3200" i="1" dirty="0"/>
              <a:t>Dharmaguptaka Nikāya</a:t>
            </a:r>
            <a:r>
              <a:rPr lang="it-IT" sz="3200" dirty="0"/>
              <a:t>.</a:t>
            </a:r>
          </a:p>
          <a:p>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7948268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01A0A-DA7F-D1CE-6574-3B1BAEBAD74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DE2EAA1-E240-F69C-0B1B-8C46ABFADCAE}"/>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58056E47-1ABD-0046-B085-46E795A544B8}"/>
              </a:ext>
            </a:extLst>
          </p:cNvPr>
          <p:cNvSpPr>
            <a:spLocks noGrp="1"/>
          </p:cNvSpPr>
          <p:nvPr>
            <p:ph idx="1"/>
          </p:nvPr>
        </p:nvSpPr>
        <p:spPr>
          <a:xfrm>
            <a:off x="429768" y="1528176"/>
            <a:ext cx="10652760" cy="4753752"/>
          </a:xfrm>
        </p:spPr>
        <p:txBody>
          <a:bodyPr>
            <a:normAutofit/>
          </a:bodyPr>
          <a:lstStyle/>
          <a:p>
            <a:r>
              <a:rPr lang="it-IT" sz="3200" dirty="0"/>
              <a:t>I bhikṣu delle varie scuole del Buddhismo Tibetano prendono invece l’ordinazione secondo il </a:t>
            </a:r>
            <a:r>
              <a:rPr lang="it-IT" sz="3200" i="1" dirty="0"/>
              <a:t>Mūlasarvāstivāda Vinaya</a:t>
            </a:r>
            <a:r>
              <a:rPr lang="it-IT" sz="3200" dirty="0"/>
              <a:t>; appartengono quindi a quel Nikāya.</a:t>
            </a:r>
          </a:p>
          <a:p>
            <a:r>
              <a:rPr lang="it-IT" sz="3200" dirty="0"/>
              <a:t>Parlare di «monaci Mahāyāna» è quindi tecnicamente erroneo: i monaci Mahāyāna non esistono.</a:t>
            </a:r>
          </a:p>
          <a:p>
            <a:endParaRPr lang="it-IT" sz="2800" dirty="0"/>
          </a:p>
          <a:p>
            <a:pPr marL="0" indent="0">
              <a:buNone/>
            </a:pPr>
            <a:endParaRPr lang="it-IT" sz="3200" dirty="0"/>
          </a:p>
        </p:txBody>
      </p:sp>
    </p:spTree>
    <p:extLst>
      <p:ext uri="{BB962C8B-B14F-4D97-AF65-F5344CB8AC3E}">
        <p14:creationId xmlns:p14="http://schemas.microsoft.com/office/powerpoint/2010/main" val="35640048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B0D7-6BF3-966C-72D6-447C736EAE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11CF851-80D1-2A6E-94D5-5E4637C87BF4}"/>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34F7C694-7FC6-E8D2-4A9E-19D303510F10}"/>
              </a:ext>
            </a:extLst>
          </p:cNvPr>
          <p:cNvSpPr>
            <a:spLocks noGrp="1"/>
          </p:cNvSpPr>
          <p:nvPr>
            <p:ph idx="1"/>
          </p:nvPr>
        </p:nvSpPr>
        <p:spPr>
          <a:xfrm>
            <a:off x="429768" y="1528176"/>
            <a:ext cx="10652760" cy="4753752"/>
          </a:xfrm>
        </p:spPr>
        <p:txBody>
          <a:bodyPr>
            <a:normAutofit/>
          </a:bodyPr>
          <a:lstStyle/>
          <a:p>
            <a:r>
              <a:rPr lang="it-IT" sz="3200" dirty="0"/>
              <a:t>Il Mahāyāna non ha mai formato una scuola; esso è semplicemente un ideale condiviso da più scuole filosofiche o devozionali.</a:t>
            </a:r>
          </a:p>
          <a:p>
            <a:r>
              <a:rPr lang="it-IT" sz="3200" dirty="0"/>
              <a:t>L’ordinazione come bhikṣu o bhikṣuṇī avviene secondo uno dei Vinaya esistenti e non ha niente a che fare con l’ideale che uno decide di seguire – arahant o bodhisattva – e con la pratica che decide di fare.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3909355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2E22A-8C9C-3299-7244-DEA967892C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5ED4BE-6AEE-2121-5769-10EDC42A7AC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DF2C87C5-A8A7-37A2-19BA-589E5B862DF7}"/>
              </a:ext>
            </a:extLst>
          </p:cNvPr>
          <p:cNvSpPr>
            <a:spLocks noGrp="1"/>
          </p:cNvSpPr>
          <p:nvPr>
            <p:ph idx="1"/>
          </p:nvPr>
        </p:nvSpPr>
        <p:spPr>
          <a:xfrm>
            <a:off x="429768" y="1528176"/>
            <a:ext cx="10652760" cy="4753752"/>
          </a:xfrm>
        </p:spPr>
        <p:txBody>
          <a:bodyPr>
            <a:normAutofit/>
          </a:bodyPr>
          <a:lstStyle/>
          <a:p>
            <a:r>
              <a:rPr lang="it-IT" sz="3200" dirty="0"/>
              <a:t>Riguardo allo sviluppo del Buddhismo dalle sue origini ed alla divisione in varie scuole filosofiche, questo dovrebbe essere considerato uno sviluppo naturale dell’insegnamento originario del Maestro che risponde alle esigenze degli </a:t>
            </a:r>
            <a:r>
              <a:rPr lang="it-IT" sz="3200"/>
              <a:t>esseri senzienti.</a:t>
            </a:r>
            <a:endParaRPr lang="it-IT" sz="3200" dirty="0"/>
          </a:p>
          <a:p>
            <a:r>
              <a:rPr lang="it-IT" sz="3200" dirty="0"/>
              <a:t>Ian </a:t>
            </a:r>
            <a:r>
              <a:rPr lang="it-IT" sz="3200" dirty="0" err="1"/>
              <a:t>Westerhof</a:t>
            </a:r>
            <a:r>
              <a:rPr lang="it-IT" sz="3200" dirty="0"/>
              <a:t>, nel suo libro </a:t>
            </a:r>
            <a:r>
              <a:rPr lang="it-IT" sz="3200" i="1" dirty="0"/>
              <a:t>The Golden Age of </a:t>
            </a:r>
            <a:r>
              <a:rPr lang="it-IT" sz="3200" i="1" dirty="0" err="1"/>
              <a:t>Indian</a:t>
            </a:r>
            <a:r>
              <a:rPr lang="it-IT" sz="3200" i="1" dirty="0"/>
              <a:t> </a:t>
            </a:r>
            <a:r>
              <a:rPr lang="it-IT" sz="3200" i="1" dirty="0" err="1"/>
              <a:t>Buddhist</a:t>
            </a:r>
            <a:r>
              <a:rPr lang="it-IT" sz="3200" i="1" dirty="0"/>
              <a:t> </a:t>
            </a:r>
            <a:r>
              <a:rPr lang="it-IT" sz="3200" i="1" dirty="0" err="1"/>
              <a:t>Philosophy</a:t>
            </a:r>
            <a:r>
              <a:rPr lang="it-IT" sz="3200" dirty="0"/>
              <a:t>, dice:</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6642440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1428A-8438-3493-891C-A422740C099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C1FB854-5B40-7858-6346-FAAC8975032D}"/>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9513781D-6BA4-C2EF-AD84-DA7B259F6F2B}"/>
              </a:ext>
            </a:extLst>
          </p:cNvPr>
          <p:cNvSpPr>
            <a:spLocks noGrp="1"/>
          </p:cNvSpPr>
          <p:nvPr>
            <p:ph idx="1"/>
          </p:nvPr>
        </p:nvSpPr>
        <p:spPr>
          <a:xfrm>
            <a:off x="429768" y="1528176"/>
            <a:ext cx="10652760" cy="4753752"/>
          </a:xfrm>
        </p:spPr>
        <p:txBody>
          <a:bodyPr>
            <a:normAutofit lnSpcReduction="10000"/>
          </a:bodyPr>
          <a:lstStyle/>
          <a:p>
            <a:r>
              <a:rPr lang="it-IT" sz="3200" dirty="0"/>
              <a:t>«Qualche porzione degli studi buddhisti contemporanei è estremamente interessata a determinare gli ‘insegnamenti originali’ del Buddha, e a separarli dalla sovrapposizione storica che generazioni successive hanno aggiunto come abbellimento, distinguendo ciò che si suppone sia la solida sostanza concettuale degli inizi dalla pia, superficiale finzione successiva.</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12579691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9E39-F9E9-5AED-54BD-F2AE12E9C13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91CABA7-D200-BD10-4E6E-5608E4DB4AF3}"/>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7B364561-C1D2-C969-F5FE-FB5258C55731}"/>
              </a:ext>
            </a:extLst>
          </p:cNvPr>
          <p:cNvSpPr>
            <a:spLocks noGrp="1"/>
          </p:cNvSpPr>
          <p:nvPr>
            <p:ph idx="1"/>
          </p:nvPr>
        </p:nvSpPr>
        <p:spPr>
          <a:xfrm>
            <a:off x="429768" y="1528176"/>
            <a:ext cx="10652760" cy="4753752"/>
          </a:xfrm>
        </p:spPr>
        <p:txBody>
          <a:bodyPr>
            <a:normAutofit lnSpcReduction="10000"/>
          </a:bodyPr>
          <a:lstStyle/>
          <a:p>
            <a:r>
              <a:rPr lang="it-IT" sz="3200" dirty="0"/>
              <a:t>«Questo non è il tipo di approccio che la tradizione Buddhista adotta riguardo a sé stessa, e, benché non tutti i pensatori buddhisti considerino qualunque testo genuino, il concetto dello sviluppo successivo del Buddhismo come una forza oscurante che adombra in qualche modo la chiarezza originaria degli insegnamenti del Buddha non è qualcosa che troviamo negli antichi testi indiani.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37376393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438D-00CA-D392-673B-EC96CC5A4A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EE62E90-A1CB-24F6-0EFF-771E334702B7}"/>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F924B456-DD36-81C3-1551-35DAC54BC6AF}"/>
              </a:ext>
            </a:extLst>
          </p:cNvPr>
          <p:cNvSpPr>
            <a:spLocks noGrp="1"/>
          </p:cNvSpPr>
          <p:nvPr>
            <p:ph idx="1"/>
          </p:nvPr>
        </p:nvSpPr>
        <p:spPr>
          <a:xfrm>
            <a:off x="429768" y="1528176"/>
            <a:ext cx="10652760" cy="4753752"/>
          </a:xfrm>
        </p:spPr>
        <p:txBody>
          <a:bodyPr>
            <a:normAutofit/>
          </a:bodyPr>
          <a:lstStyle/>
          <a:p>
            <a:r>
              <a:rPr lang="it-IT" sz="3200" dirty="0"/>
              <a:t>«Per discutere la storia della filosofia buddhista, tentare di distinguere quale posizione filosofica formi parte del ‘pensiero originale del Budda’ e quali sono invece sviluppi scolastici successivi che dipartono dal suo messaggio originale non è di grande aiuto. … In realtà, è discutibile quanto questa distinzione abbia senso. </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4793801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6A64D-BCC4-9CBD-6B27-AAAEC8A8FA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C278CD2-A5B7-21A6-4F54-EF1F26182F5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D6C1C3D9-1993-3806-A623-DB60E5EA08DF}"/>
              </a:ext>
            </a:extLst>
          </p:cNvPr>
          <p:cNvSpPr>
            <a:spLocks noGrp="1"/>
          </p:cNvSpPr>
          <p:nvPr>
            <p:ph idx="1"/>
          </p:nvPr>
        </p:nvSpPr>
        <p:spPr>
          <a:xfrm>
            <a:off x="429768" y="1528176"/>
            <a:ext cx="10652760" cy="4753752"/>
          </a:xfrm>
        </p:spPr>
        <p:txBody>
          <a:bodyPr>
            <a:normAutofit/>
          </a:bodyPr>
          <a:lstStyle/>
          <a:p>
            <a:r>
              <a:rPr lang="it-IT" sz="3200" dirty="0"/>
              <a:t>«Come appare dai varie esempi nella discussione che segue, gli insegnamenti del Buddha contengono una varietà di semi concettuali che germinano successivamente nello sviluppo delle differenti tradizioni filosofiche, con differenti tradizioni che mettono l’enfasi su concetti specifici.</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6871645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D273-FCCC-F4FF-9B94-E5CD848E94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D81A88F-E477-790C-47E9-666626CC0388}"/>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F6884ED4-06E6-C61A-13DE-D91BE3BA32FC}"/>
              </a:ext>
            </a:extLst>
          </p:cNvPr>
          <p:cNvSpPr>
            <a:spLocks noGrp="1"/>
          </p:cNvSpPr>
          <p:nvPr>
            <p:ph idx="1"/>
          </p:nvPr>
        </p:nvSpPr>
        <p:spPr>
          <a:xfrm>
            <a:off x="429768" y="1528176"/>
            <a:ext cx="10652760" cy="4753752"/>
          </a:xfrm>
        </p:spPr>
        <p:txBody>
          <a:bodyPr>
            <a:normAutofit/>
          </a:bodyPr>
          <a:lstStyle/>
          <a:p>
            <a:r>
              <a:rPr lang="it-IT" sz="3200" dirty="0"/>
              <a:t>«Ogni tradizioni crea la propria immagine di ‘ciò che il Buddha ha realmente insegnato’ tramite l’accentuazione di quei concetti che risaltano in maniera preminente nell’approccio filosofico che la tradizione esaminata sviluppa. </a:t>
            </a:r>
            <a:endParaRPr lang="it-IT" sz="2800" dirty="0"/>
          </a:p>
          <a:p>
            <a:pPr marL="0" indent="0">
              <a:buNone/>
            </a:pPr>
            <a:endParaRPr lang="it-IT" sz="3200" dirty="0"/>
          </a:p>
        </p:txBody>
      </p:sp>
    </p:spTree>
    <p:extLst>
      <p:ext uri="{BB962C8B-B14F-4D97-AF65-F5344CB8AC3E}">
        <p14:creationId xmlns:p14="http://schemas.microsoft.com/office/powerpoint/2010/main" val="6380382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9F74-E331-EB07-334D-E2211E55E4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4D3CE2-4904-1685-2DED-1CD8CDE3AF9F}"/>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7DCFAE49-A4DE-68CC-8040-A6309A03A7C6}"/>
              </a:ext>
            </a:extLst>
          </p:cNvPr>
          <p:cNvSpPr>
            <a:spLocks noGrp="1"/>
          </p:cNvSpPr>
          <p:nvPr>
            <p:ph idx="1"/>
          </p:nvPr>
        </p:nvSpPr>
        <p:spPr>
          <a:xfrm>
            <a:off x="429768" y="1528176"/>
            <a:ext cx="10652760" cy="4753752"/>
          </a:xfrm>
        </p:spPr>
        <p:txBody>
          <a:bodyPr>
            <a:normAutofit fontScale="92500" lnSpcReduction="10000"/>
          </a:bodyPr>
          <a:lstStyle/>
          <a:p>
            <a:r>
              <a:rPr lang="it-IT" sz="3200" dirty="0"/>
              <a:t>«L’enfasi differente di differenti tradizioni è stata plasmata dalle necessità intellettuali e dalle circostanze dei tempi in cui queste tradizioni si sono sviluppate, e vista l’importanza che il Buddha annetteva al fatto che l’insegnamento deve adattarsi al tempo, luogo e pubblico a cui si rivolge, argomentare contro l’autenticità degli insegnamenti successivi perché vanno oltre le discussioni che si trovano nei </a:t>
            </a:r>
            <a:r>
              <a:rPr lang="it-IT" sz="3200" i="1" dirty="0"/>
              <a:t>sūtra</a:t>
            </a:r>
            <a:r>
              <a:rPr lang="it-IT" sz="3200" dirty="0"/>
              <a:t> antichi non può dirsi soddisfacente.</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3194464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08E95-BA6F-F7F9-8B07-BCBA1AB5B5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695833C-C9C1-F238-C855-116BDA5BAD39}"/>
              </a:ext>
            </a:extLst>
          </p:cNvPr>
          <p:cNvSpPr>
            <a:spLocks noGrp="1"/>
          </p:cNvSpPr>
          <p:nvPr>
            <p:ph type="title"/>
          </p:nvPr>
        </p:nvSpPr>
        <p:spPr/>
        <p:txBody>
          <a:bodyPr/>
          <a:lstStyle/>
          <a:p>
            <a:r>
              <a:rPr lang="it-IT" dirty="0"/>
              <a:t>Considerazioni finali</a:t>
            </a:r>
            <a:endParaRPr lang="en-GB" dirty="0"/>
          </a:p>
        </p:txBody>
      </p:sp>
      <p:sp>
        <p:nvSpPr>
          <p:cNvPr id="3" name="Segnaposto contenuto 2">
            <a:extLst>
              <a:ext uri="{FF2B5EF4-FFF2-40B4-BE49-F238E27FC236}">
                <a16:creationId xmlns:a16="http://schemas.microsoft.com/office/drawing/2014/main" id="{8A88EDEC-4C86-73B0-A325-3A59C94CB52D}"/>
              </a:ext>
            </a:extLst>
          </p:cNvPr>
          <p:cNvSpPr>
            <a:spLocks noGrp="1"/>
          </p:cNvSpPr>
          <p:nvPr>
            <p:ph idx="1"/>
          </p:nvPr>
        </p:nvSpPr>
        <p:spPr>
          <a:xfrm>
            <a:off x="429768" y="1528176"/>
            <a:ext cx="10652760" cy="4753752"/>
          </a:xfrm>
        </p:spPr>
        <p:txBody>
          <a:bodyPr>
            <a:normAutofit/>
          </a:bodyPr>
          <a:lstStyle/>
          <a:p>
            <a:r>
              <a:rPr lang="it-IT" sz="3200" dirty="0"/>
              <a:t>«Questo approccio trascura quanto l’esposizione del Dharma abbia bisogno di essere plasmata dalle convinzione e preconcetti di chi ascolta per essere soteriologicamente efficace.»</a:t>
            </a:r>
          </a:p>
          <a:p>
            <a:pPr marL="0" indent="0">
              <a:buNone/>
            </a:pPr>
            <a:endParaRPr lang="it-IT" sz="3200" dirty="0"/>
          </a:p>
          <a:p>
            <a:endParaRPr lang="it-IT" sz="2800" dirty="0"/>
          </a:p>
          <a:p>
            <a:pPr marL="0" indent="0">
              <a:buNone/>
            </a:pPr>
            <a:endParaRPr lang="it-IT" sz="3200" dirty="0"/>
          </a:p>
        </p:txBody>
      </p:sp>
    </p:spTree>
    <p:extLst>
      <p:ext uri="{BB962C8B-B14F-4D97-AF65-F5344CB8AC3E}">
        <p14:creationId xmlns:p14="http://schemas.microsoft.com/office/powerpoint/2010/main" val="2466103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24A16-2AAD-2650-A761-A2F93325AF7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5ACAF7D-0FFF-AA52-0934-F25F9A0DF40D}"/>
              </a:ext>
            </a:extLst>
          </p:cNvPr>
          <p:cNvSpPr>
            <a:spLocks noGrp="1"/>
          </p:cNvSpPr>
          <p:nvPr>
            <p:ph type="title"/>
          </p:nvPr>
        </p:nvSpPr>
        <p:spPr/>
        <p:txBody>
          <a:bodyPr>
            <a:normAutofit/>
          </a:bodyPr>
          <a:lstStyle/>
          <a:p>
            <a:r>
              <a:rPr lang="it-IT" sz="3600" b="1" dirty="0">
                <a:latin typeface="Book Antiqua" panose="02040602050305030304" pitchFamily="18" charset="0"/>
              </a:rPr>
              <a:t>Quattro </a:t>
            </a:r>
            <a:r>
              <a:rPr lang="it-IT" sz="3600" b="1" i="1" dirty="0">
                <a:latin typeface="Book Antiqua" panose="02040602050305030304" pitchFamily="18" charset="0"/>
              </a:rPr>
              <a:t>siddh</a:t>
            </a:r>
            <a:r>
              <a:rPr lang="it-IT" sz="3600" b="1" i="1" dirty="0">
                <a:latin typeface="Times New Roman" panose="02020603050405020304" pitchFamily="18" charset="0"/>
                <a:cs typeface="Times New Roman" panose="02020603050405020304" pitchFamily="18" charset="0"/>
              </a:rPr>
              <a:t>ā</a:t>
            </a:r>
            <a:r>
              <a:rPr lang="it-IT" sz="3600" b="1" i="1" dirty="0">
                <a:latin typeface="Book Antiqua" panose="02040602050305030304" pitchFamily="18" charset="0"/>
              </a:rPr>
              <a:t>nta</a:t>
            </a:r>
            <a:endParaRPr lang="en-GB" sz="3600" b="1" i="1" dirty="0">
              <a:latin typeface="Book Antiqua" panose="02040602050305030304" pitchFamily="18" charset="0"/>
            </a:endParaRPr>
          </a:p>
        </p:txBody>
      </p:sp>
      <p:sp>
        <p:nvSpPr>
          <p:cNvPr id="3" name="Segnaposto contenuto 2">
            <a:extLst>
              <a:ext uri="{FF2B5EF4-FFF2-40B4-BE49-F238E27FC236}">
                <a16:creationId xmlns:a16="http://schemas.microsoft.com/office/drawing/2014/main" id="{FCCBB498-989B-815A-ADCC-796F0BF2257D}"/>
              </a:ext>
            </a:extLst>
          </p:cNvPr>
          <p:cNvSpPr>
            <a:spLocks noGrp="1"/>
          </p:cNvSpPr>
          <p:nvPr>
            <p:ph idx="1"/>
          </p:nvPr>
        </p:nvSpPr>
        <p:spPr/>
        <p:txBody>
          <a:bodyPr>
            <a:normAutofit lnSpcReduction="10000"/>
          </a:bodyPr>
          <a:lstStyle/>
          <a:p>
            <a:pPr marL="0" indent="0">
              <a:buNone/>
            </a:pPr>
            <a:r>
              <a:rPr lang="it-IT" sz="4000" dirty="0">
                <a:latin typeface="Calisto MT" panose="02040603050505030304" pitchFamily="18" charset="0"/>
              </a:rPr>
              <a:t>Secondo il </a:t>
            </a:r>
            <a:r>
              <a:rPr lang="it-IT" sz="4000" dirty="0" err="1">
                <a:latin typeface="Calisto MT" panose="02040603050505030304" pitchFamily="18" charset="0"/>
              </a:rPr>
              <a:t>Monier</a:t>
            </a:r>
            <a:r>
              <a:rPr lang="it-IT" sz="4000" dirty="0">
                <a:latin typeface="Calisto MT" panose="02040603050505030304" pitchFamily="18" charset="0"/>
              </a:rPr>
              <a:t> Williams </a:t>
            </a:r>
            <a:r>
              <a:rPr lang="it-IT" sz="4000" i="1" dirty="0">
                <a:latin typeface="Calisto MT" panose="02040603050505030304" pitchFamily="18" charset="0"/>
              </a:rPr>
              <a:t>siddh</a:t>
            </a:r>
            <a:r>
              <a:rPr lang="it-IT" sz="4000" i="1" dirty="0">
                <a:latin typeface="Times New Roman" panose="02020603050405020304" pitchFamily="18" charset="0"/>
                <a:cs typeface="Times New Roman" panose="02020603050405020304" pitchFamily="18" charset="0"/>
              </a:rPr>
              <a:t>ā</a:t>
            </a:r>
            <a:r>
              <a:rPr lang="it-IT" sz="4000" i="1" dirty="0">
                <a:latin typeface="Calisto MT" panose="02040603050505030304" pitchFamily="18" charset="0"/>
              </a:rPr>
              <a:t>nta</a:t>
            </a:r>
            <a:r>
              <a:rPr lang="it-IT" sz="4000" dirty="0">
                <a:latin typeface="Calisto MT" panose="02040603050505030304" pitchFamily="18" charset="0"/>
              </a:rPr>
              <a:t> indica un dogma, un assioma, una verità su cui si concorda, quindi possiamo tradurlo come verità.</a:t>
            </a:r>
          </a:p>
          <a:p>
            <a:pPr marL="0" indent="0">
              <a:buNone/>
            </a:pPr>
            <a:r>
              <a:rPr lang="it-IT" sz="4000" dirty="0">
                <a:latin typeface="Calisto MT" panose="02040603050505030304" pitchFamily="18" charset="0"/>
              </a:rPr>
              <a:t>Nāgārjuna usa i quattro </a:t>
            </a:r>
            <a:r>
              <a:rPr lang="it-IT" sz="4000" i="1" dirty="0">
                <a:latin typeface="Calisto MT" panose="02040603050505030304" pitchFamily="18" charset="0"/>
              </a:rPr>
              <a:t>siddhānta</a:t>
            </a:r>
            <a:r>
              <a:rPr lang="it-IT" sz="4000" dirty="0">
                <a:latin typeface="Calisto MT" panose="02040603050505030304" pitchFamily="18" charset="0"/>
              </a:rPr>
              <a:t> come strumento per includere la totalità dell’insegnamento del Buddha, tenendo conto delle differenti esigenze di esposizione.</a:t>
            </a:r>
            <a:endParaRPr lang="en-GB" sz="4000" dirty="0">
              <a:latin typeface="Calisto MT" panose="02040603050505030304" pitchFamily="18" charset="0"/>
            </a:endParaRPr>
          </a:p>
        </p:txBody>
      </p:sp>
    </p:spTree>
    <p:extLst>
      <p:ext uri="{BB962C8B-B14F-4D97-AF65-F5344CB8AC3E}">
        <p14:creationId xmlns:p14="http://schemas.microsoft.com/office/powerpoint/2010/main" val="8344292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C5F65-656E-9062-EA5B-81F73CF745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A5A05C-F7C9-1AF5-F25E-7BE78D6470BC}"/>
              </a:ext>
            </a:extLst>
          </p:cNvPr>
          <p:cNvSpPr>
            <a:spLocks noGrp="1"/>
          </p:cNvSpPr>
          <p:nvPr>
            <p:ph type="title"/>
          </p:nvPr>
        </p:nvSpPr>
        <p:spPr/>
        <p:txBody>
          <a:bodyPr>
            <a:normAutofit/>
          </a:bodyPr>
          <a:lstStyle/>
          <a:p>
            <a:r>
              <a:rPr lang="it-IT" sz="3600" b="1" dirty="0">
                <a:latin typeface="Book Antiqua" panose="02040602050305030304" pitchFamily="18" charset="0"/>
              </a:rPr>
              <a:t>Quattro </a:t>
            </a:r>
            <a:r>
              <a:rPr lang="it-IT" sz="3600" b="1" i="1" dirty="0">
                <a:latin typeface="Book Antiqua" panose="02040602050305030304" pitchFamily="18" charset="0"/>
              </a:rPr>
              <a:t>siddh</a:t>
            </a:r>
            <a:r>
              <a:rPr lang="it-IT" sz="3600" b="1" i="1" dirty="0">
                <a:latin typeface="Times New Roman" panose="02020603050405020304" pitchFamily="18" charset="0"/>
                <a:cs typeface="Times New Roman" panose="02020603050405020304" pitchFamily="18" charset="0"/>
              </a:rPr>
              <a:t>ā</a:t>
            </a:r>
            <a:r>
              <a:rPr lang="it-IT" sz="3600" b="1" i="1" dirty="0">
                <a:latin typeface="Book Antiqua" panose="02040602050305030304" pitchFamily="18" charset="0"/>
              </a:rPr>
              <a:t>nta</a:t>
            </a:r>
            <a:endParaRPr lang="en-GB" sz="3600" b="1" i="1" dirty="0">
              <a:latin typeface="Book Antiqua" panose="02040602050305030304" pitchFamily="18" charset="0"/>
            </a:endParaRPr>
          </a:p>
        </p:txBody>
      </p:sp>
      <p:sp>
        <p:nvSpPr>
          <p:cNvPr id="3" name="Segnaposto contenuto 2">
            <a:extLst>
              <a:ext uri="{FF2B5EF4-FFF2-40B4-BE49-F238E27FC236}">
                <a16:creationId xmlns:a16="http://schemas.microsoft.com/office/drawing/2014/main" id="{4A935D2C-9EB3-48A0-DA67-0D82DF7324AE}"/>
              </a:ext>
            </a:extLst>
          </p:cNvPr>
          <p:cNvSpPr>
            <a:spLocks noGrp="1"/>
          </p:cNvSpPr>
          <p:nvPr>
            <p:ph idx="1"/>
          </p:nvPr>
        </p:nvSpPr>
        <p:spPr/>
        <p:txBody>
          <a:bodyPr>
            <a:normAutofit lnSpcReduction="10000"/>
          </a:bodyPr>
          <a:lstStyle/>
          <a:p>
            <a:pPr marL="0" indent="0">
              <a:buNone/>
            </a:pPr>
            <a:r>
              <a:rPr lang="it-IT" sz="4000" b="1" dirty="0">
                <a:latin typeface="Calisto MT" panose="02040603050505030304" pitchFamily="18" charset="0"/>
              </a:rPr>
              <a:t>1. Verità dal punto di vista mondano, convenzionale </a:t>
            </a:r>
            <a:r>
              <a:rPr lang="it-IT" sz="4000" dirty="0">
                <a:latin typeface="Calisto MT" panose="02040603050505030304" pitchFamily="18" charset="0"/>
              </a:rPr>
              <a:t>– è un insegnamento che si adatta alle convenzioni del mondo per condurre qualcuno verso il Buddhadharma. Per esempio, anche se in senso ultimo sappiamo che non c’è un sé, è comunque conveniente parlare di «mio» e «tuo» quando discutiamo a livello mondano.</a:t>
            </a:r>
          </a:p>
          <a:p>
            <a:pPr marL="742950" indent="-742950">
              <a:buAutoNum type="arabicPeriod"/>
            </a:pPr>
            <a:endParaRPr lang="en-GB" sz="4000" b="1" dirty="0">
              <a:latin typeface="Calisto MT" panose="02040603050505030304" pitchFamily="18" charset="0"/>
            </a:endParaRPr>
          </a:p>
        </p:txBody>
      </p:sp>
    </p:spTree>
    <p:extLst>
      <p:ext uri="{BB962C8B-B14F-4D97-AF65-F5344CB8AC3E}">
        <p14:creationId xmlns:p14="http://schemas.microsoft.com/office/powerpoint/2010/main" val="7563411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C3422-F5E5-538A-66FE-598E9C512B7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54F99C-355C-416B-6F4D-60901055C6F5}"/>
              </a:ext>
            </a:extLst>
          </p:cNvPr>
          <p:cNvSpPr>
            <a:spLocks noGrp="1"/>
          </p:cNvSpPr>
          <p:nvPr>
            <p:ph type="title"/>
          </p:nvPr>
        </p:nvSpPr>
        <p:spPr/>
        <p:txBody>
          <a:bodyPr>
            <a:normAutofit/>
          </a:bodyPr>
          <a:lstStyle/>
          <a:p>
            <a:r>
              <a:rPr lang="it-IT" sz="3600" b="1" dirty="0">
                <a:latin typeface="Book Antiqua" panose="02040602050305030304" pitchFamily="18" charset="0"/>
              </a:rPr>
              <a:t>Quattro </a:t>
            </a:r>
            <a:r>
              <a:rPr lang="it-IT" sz="3600" b="1" i="1" dirty="0">
                <a:latin typeface="Book Antiqua" panose="02040602050305030304" pitchFamily="18" charset="0"/>
              </a:rPr>
              <a:t>siddh</a:t>
            </a:r>
            <a:r>
              <a:rPr lang="it-IT" sz="3600" b="1" i="1" dirty="0">
                <a:latin typeface="Times New Roman" panose="02020603050405020304" pitchFamily="18" charset="0"/>
                <a:cs typeface="Times New Roman" panose="02020603050405020304" pitchFamily="18" charset="0"/>
              </a:rPr>
              <a:t>ā</a:t>
            </a:r>
            <a:r>
              <a:rPr lang="it-IT" sz="3600" b="1" i="1" dirty="0">
                <a:latin typeface="Book Antiqua" panose="02040602050305030304" pitchFamily="18" charset="0"/>
              </a:rPr>
              <a:t>nta</a:t>
            </a:r>
            <a:endParaRPr lang="en-GB" sz="3600" b="1" i="1" dirty="0">
              <a:latin typeface="Book Antiqua" panose="02040602050305030304" pitchFamily="18" charset="0"/>
            </a:endParaRPr>
          </a:p>
        </p:txBody>
      </p:sp>
      <p:sp>
        <p:nvSpPr>
          <p:cNvPr id="3" name="Segnaposto contenuto 2">
            <a:extLst>
              <a:ext uri="{FF2B5EF4-FFF2-40B4-BE49-F238E27FC236}">
                <a16:creationId xmlns:a16="http://schemas.microsoft.com/office/drawing/2014/main" id="{82C76671-B84B-9642-0E2A-0E57A2238CD9}"/>
              </a:ext>
            </a:extLst>
          </p:cNvPr>
          <p:cNvSpPr>
            <a:spLocks noGrp="1"/>
          </p:cNvSpPr>
          <p:nvPr>
            <p:ph idx="1"/>
          </p:nvPr>
        </p:nvSpPr>
        <p:spPr/>
        <p:txBody>
          <a:bodyPr>
            <a:normAutofit/>
          </a:bodyPr>
          <a:lstStyle/>
          <a:p>
            <a:pPr marL="0" indent="0">
              <a:buNone/>
            </a:pPr>
            <a:r>
              <a:rPr lang="it-IT" sz="4000" b="1" dirty="0">
                <a:latin typeface="Calisto MT" panose="02040603050505030304" pitchFamily="18" charset="0"/>
              </a:rPr>
              <a:t>2. Verità riguardante il processo diagnostico e correttivo </a:t>
            </a:r>
            <a:r>
              <a:rPr lang="it-IT" sz="4000" dirty="0">
                <a:latin typeface="Calisto MT" panose="02040603050505030304" pitchFamily="18" charset="0"/>
              </a:rPr>
              <a:t>– questo riguarda tutti i discorsi concernenti l’eradicazione dei contaminanti e la purificazione della mente. Quindi il cammino, le quattro nobili verità, i trentasette fattori di illuminazione rientrano in questa categoria.</a:t>
            </a:r>
            <a:endParaRPr lang="en-GB" sz="4000" dirty="0">
              <a:latin typeface="Calisto MT" panose="02040603050505030304" pitchFamily="18" charset="0"/>
            </a:endParaRPr>
          </a:p>
        </p:txBody>
      </p:sp>
    </p:spTree>
    <p:extLst>
      <p:ext uri="{BB962C8B-B14F-4D97-AF65-F5344CB8AC3E}">
        <p14:creationId xmlns:p14="http://schemas.microsoft.com/office/powerpoint/2010/main" val="1144216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1239F-F64A-ADC7-96DC-4CD8C4D5F9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800601-7F7A-0168-D4A8-E2CAE5963924}"/>
              </a:ext>
            </a:extLst>
          </p:cNvPr>
          <p:cNvSpPr>
            <a:spLocks noGrp="1"/>
          </p:cNvSpPr>
          <p:nvPr>
            <p:ph type="title"/>
          </p:nvPr>
        </p:nvSpPr>
        <p:spPr/>
        <p:txBody>
          <a:bodyPr>
            <a:normAutofit/>
          </a:bodyPr>
          <a:lstStyle/>
          <a:p>
            <a:r>
              <a:rPr lang="it-IT" sz="3600" b="1" dirty="0">
                <a:latin typeface="Book Antiqua" panose="02040602050305030304" pitchFamily="18" charset="0"/>
              </a:rPr>
              <a:t>Quattro </a:t>
            </a:r>
            <a:r>
              <a:rPr lang="it-IT" sz="3600" b="1" i="1" dirty="0">
                <a:latin typeface="Book Antiqua" panose="02040602050305030304" pitchFamily="18" charset="0"/>
              </a:rPr>
              <a:t>siddh</a:t>
            </a:r>
            <a:r>
              <a:rPr lang="it-IT" sz="3600" b="1" i="1" dirty="0">
                <a:latin typeface="Times New Roman" panose="02020603050405020304" pitchFamily="18" charset="0"/>
                <a:cs typeface="Times New Roman" panose="02020603050405020304" pitchFamily="18" charset="0"/>
              </a:rPr>
              <a:t>ā</a:t>
            </a:r>
            <a:r>
              <a:rPr lang="it-IT" sz="3600" b="1" i="1" dirty="0">
                <a:latin typeface="Book Antiqua" panose="02040602050305030304" pitchFamily="18" charset="0"/>
              </a:rPr>
              <a:t>nta</a:t>
            </a:r>
            <a:endParaRPr lang="en-GB" sz="3600" b="1" i="1" dirty="0">
              <a:latin typeface="Book Antiqua" panose="02040602050305030304" pitchFamily="18" charset="0"/>
            </a:endParaRPr>
          </a:p>
        </p:txBody>
      </p:sp>
      <p:sp>
        <p:nvSpPr>
          <p:cNvPr id="3" name="Segnaposto contenuto 2">
            <a:extLst>
              <a:ext uri="{FF2B5EF4-FFF2-40B4-BE49-F238E27FC236}">
                <a16:creationId xmlns:a16="http://schemas.microsoft.com/office/drawing/2014/main" id="{9B7E74F9-9DA9-3847-7025-27DFB93B4624}"/>
              </a:ext>
            </a:extLst>
          </p:cNvPr>
          <p:cNvSpPr>
            <a:spLocks noGrp="1"/>
          </p:cNvSpPr>
          <p:nvPr>
            <p:ph idx="1"/>
          </p:nvPr>
        </p:nvSpPr>
        <p:spPr/>
        <p:txBody>
          <a:bodyPr>
            <a:normAutofit/>
          </a:bodyPr>
          <a:lstStyle/>
          <a:p>
            <a:pPr marL="0" indent="0">
              <a:buNone/>
            </a:pPr>
            <a:r>
              <a:rPr lang="it-IT" sz="4000" b="1" dirty="0">
                <a:latin typeface="Calisto MT" panose="02040603050505030304" pitchFamily="18" charset="0"/>
              </a:rPr>
              <a:t>3. Verità ad personam </a:t>
            </a:r>
            <a:r>
              <a:rPr lang="it-IT" sz="4000" dirty="0">
                <a:latin typeface="Calisto MT" panose="02040603050505030304" pitchFamily="18" charset="0"/>
              </a:rPr>
              <a:t>– include il tipo di discorsi fatti a beneficio di individui o gruppi particolari in risposta alle loro particolari esigenze.</a:t>
            </a:r>
            <a:endParaRPr lang="en-GB" sz="4000" dirty="0">
              <a:latin typeface="Calisto MT" panose="02040603050505030304" pitchFamily="18" charset="0"/>
            </a:endParaRPr>
          </a:p>
        </p:txBody>
      </p:sp>
    </p:spTree>
    <p:extLst>
      <p:ext uri="{BB962C8B-B14F-4D97-AF65-F5344CB8AC3E}">
        <p14:creationId xmlns:p14="http://schemas.microsoft.com/office/powerpoint/2010/main" val="7922151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C6A1E-ED91-AF98-99C5-67B1D438E34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6A70673-80AA-2184-EA87-54BC9D3A78E3}"/>
              </a:ext>
            </a:extLst>
          </p:cNvPr>
          <p:cNvSpPr>
            <a:spLocks noGrp="1"/>
          </p:cNvSpPr>
          <p:nvPr>
            <p:ph type="title"/>
          </p:nvPr>
        </p:nvSpPr>
        <p:spPr/>
        <p:txBody>
          <a:bodyPr>
            <a:normAutofit/>
          </a:bodyPr>
          <a:lstStyle/>
          <a:p>
            <a:r>
              <a:rPr lang="it-IT" sz="3600" b="1" dirty="0">
                <a:latin typeface="Book Antiqua" panose="02040602050305030304" pitchFamily="18" charset="0"/>
              </a:rPr>
              <a:t>Quattro </a:t>
            </a:r>
            <a:r>
              <a:rPr lang="it-IT" sz="3600" b="1" i="1" dirty="0">
                <a:latin typeface="Book Antiqua" panose="02040602050305030304" pitchFamily="18" charset="0"/>
              </a:rPr>
              <a:t>siddh</a:t>
            </a:r>
            <a:r>
              <a:rPr lang="it-IT" sz="3600" b="1" i="1" dirty="0">
                <a:latin typeface="Times New Roman" panose="02020603050405020304" pitchFamily="18" charset="0"/>
                <a:cs typeface="Times New Roman" panose="02020603050405020304" pitchFamily="18" charset="0"/>
              </a:rPr>
              <a:t>ā</a:t>
            </a:r>
            <a:r>
              <a:rPr lang="it-IT" sz="3600" b="1" i="1" dirty="0">
                <a:latin typeface="Book Antiqua" panose="02040602050305030304" pitchFamily="18" charset="0"/>
              </a:rPr>
              <a:t>nta</a:t>
            </a:r>
            <a:endParaRPr lang="en-GB" sz="3600" b="1" i="1" dirty="0">
              <a:latin typeface="Book Antiqua" panose="02040602050305030304" pitchFamily="18" charset="0"/>
            </a:endParaRPr>
          </a:p>
        </p:txBody>
      </p:sp>
      <p:sp>
        <p:nvSpPr>
          <p:cNvPr id="3" name="Segnaposto contenuto 2">
            <a:extLst>
              <a:ext uri="{FF2B5EF4-FFF2-40B4-BE49-F238E27FC236}">
                <a16:creationId xmlns:a16="http://schemas.microsoft.com/office/drawing/2014/main" id="{4D711AEE-A919-FE42-A650-9A888361874A}"/>
              </a:ext>
            </a:extLst>
          </p:cNvPr>
          <p:cNvSpPr>
            <a:spLocks noGrp="1"/>
          </p:cNvSpPr>
          <p:nvPr>
            <p:ph idx="1"/>
          </p:nvPr>
        </p:nvSpPr>
        <p:spPr/>
        <p:txBody>
          <a:bodyPr>
            <a:normAutofit/>
          </a:bodyPr>
          <a:lstStyle/>
          <a:p>
            <a:pPr marL="0" indent="0">
              <a:buNone/>
            </a:pPr>
            <a:r>
              <a:rPr lang="it-IT" sz="4000" b="1" dirty="0">
                <a:latin typeface="Calisto MT" panose="02040603050505030304" pitchFamily="18" charset="0"/>
              </a:rPr>
              <a:t>4. Verità assoluta, </a:t>
            </a:r>
            <a:r>
              <a:rPr lang="it-IT" sz="4000" b="1" i="1" dirty="0">
                <a:latin typeface="Calisto MT" panose="02040603050505030304" pitchFamily="18" charset="0"/>
              </a:rPr>
              <a:t>paramārtha</a:t>
            </a:r>
            <a:r>
              <a:rPr lang="it-IT" sz="4000" b="1" dirty="0">
                <a:latin typeface="Calisto MT" panose="02040603050505030304" pitchFamily="18" charset="0"/>
              </a:rPr>
              <a:t> </a:t>
            </a:r>
            <a:r>
              <a:rPr lang="it-IT" sz="4000" dirty="0">
                <a:latin typeface="Calisto MT" panose="02040603050505030304" pitchFamily="18" charset="0"/>
              </a:rPr>
              <a:t>– discorsi che riguardano la natura originariamente vuota e quiescente dei fenomeni, ovvero il </a:t>
            </a:r>
            <a:r>
              <a:rPr lang="it-IT" sz="4000" i="1" dirty="0">
                <a:latin typeface="Calisto MT" panose="02040603050505030304" pitchFamily="18" charset="0"/>
              </a:rPr>
              <a:t>Nirvāṇa</a:t>
            </a:r>
            <a:r>
              <a:rPr lang="it-IT" sz="4000" dirty="0">
                <a:latin typeface="Calisto MT" panose="02040603050505030304" pitchFamily="18" charset="0"/>
              </a:rPr>
              <a:t>.</a:t>
            </a:r>
            <a:endParaRPr lang="en-GB" sz="4000" dirty="0">
              <a:latin typeface="Calisto MT" panose="02040603050505030304" pitchFamily="18" charset="0"/>
            </a:endParaRPr>
          </a:p>
        </p:txBody>
      </p:sp>
    </p:spTree>
    <p:extLst>
      <p:ext uri="{BB962C8B-B14F-4D97-AF65-F5344CB8AC3E}">
        <p14:creationId xmlns:p14="http://schemas.microsoft.com/office/powerpoint/2010/main" val="3908732386"/>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docProps/app.xml><?xml version="1.0" encoding="utf-8"?>
<Properties xmlns="http://schemas.openxmlformats.org/officeDocument/2006/extended-properties" xmlns:vt="http://schemas.openxmlformats.org/officeDocument/2006/docPropsVTypes">
  <TotalTime>3116</TotalTime>
  <Words>5731</Words>
  <Application>Microsoft Office PowerPoint</Application>
  <PresentationFormat>Widescreen</PresentationFormat>
  <Paragraphs>384</Paragraphs>
  <Slides>109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109</vt:i4>
      </vt:variant>
    </vt:vector>
  </HeadingPairs>
  <TitlesOfParts>
    <vt:vector size="115" baseType="lpstr">
      <vt:lpstr>Arial</vt:lpstr>
      <vt:lpstr>Book Antiqua</vt:lpstr>
      <vt:lpstr>Calisto MT</vt:lpstr>
      <vt:lpstr>Neue Haas Grotesk Text Pro</vt:lpstr>
      <vt:lpstr>Times New Roman</vt:lpstr>
      <vt:lpstr>Oasis</vt:lpstr>
      <vt:lpstr>Lo sviluppo delle scuole Abhidharmiche</vt:lpstr>
      <vt:lpstr>Parinirvāṇa </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Primo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secondo Concilio</vt:lpstr>
      <vt:lpstr>L’eresia di Mahādeva come causa della divisione</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Mahādeva</vt:lpstr>
      <vt:lpstr>Il terzo concilio</vt:lpstr>
      <vt:lpstr>terzo Concilio</vt:lpstr>
      <vt:lpstr>terzo Concilio</vt:lpstr>
      <vt:lpstr>terzo Concilio</vt:lpstr>
      <vt:lpstr>terzo Concilio</vt:lpstr>
      <vt:lpstr>terzo Concilio</vt:lpstr>
      <vt:lpstr>terzo Concilio</vt:lpstr>
      <vt:lpstr>terzo Concilio</vt:lpstr>
      <vt:lpstr>terzo Concilio</vt:lpstr>
      <vt:lpstr>terzo Concilio</vt:lpstr>
      <vt:lpstr>Le varie scuole</vt:lpstr>
      <vt:lpstr>Scuole</vt:lpstr>
      <vt:lpstr>Scuole</vt:lpstr>
      <vt:lpstr>Scuole</vt:lpstr>
      <vt:lpstr>Scuole</vt:lpstr>
      <vt:lpstr>Scuole</vt:lpstr>
      <vt:lpstr>Scuole</vt:lpstr>
      <vt:lpstr>Scuole</vt:lpstr>
      <vt:lpstr>Scuole</vt:lpstr>
      <vt:lpstr>Scuole</vt:lpstr>
      <vt:lpstr>Scuole</vt:lpstr>
      <vt:lpstr>Scuole</vt:lpstr>
      <vt:lpstr>Scuole</vt:lpstr>
      <vt:lpstr>Presentazione standard di PowerPoint</vt:lpstr>
      <vt:lpstr>Scuole</vt:lpstr>
      <vt:lpstr>Dīpavaṃsa</vt:lpstr>
      <vt:lpstr>Śāriputraparipṛcchā</vt:lpstr>
      <vt:lpstr>Śāriputraparipṛcchā</vt:lpstr>
      <vt:lpstr>Śāriputraparipṛcchā</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Considerazioni finali</vt:lpstr>
      <vt:lpstr>Quattro siddhānta</vt:lpstr>
      <vt:lpstr>Quattro siddhānta</vt:lpstr>
      <vt:lpstr>Quattro siddhānta</vt:lpstr>
      <vt:lpstr>Quattro siddhānta</vt:lpstr>
      <vt:lpstr>Quattro siddhānta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Ruxiong</dc:creator>
  <cp:lastModifiedBy>Shi Ruxiong</cp:lastModifiedBy>
  <cp:revision>1</cp:revision>
  <dcterms:created xsi:type="dcterms:W3CDTF">2025-07-02T07:34:55Z</dcterms:created>
  <dcterms:modified xsi:type="dcterms:W3CDTF">2025-07-28T06:09:43Z</dcterms:modified>
</cp:coreProperties>
</file>