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60" r:id="rId3"/>
    <p:sldId id="264" r:id="rId4"/>
    <p:sldId id="261" r:id="rId5"/>
    <p:sldId id="262" r:id="rId6"/>
    <p:sldId id="258" r:id="rId7"/>
    <p:sldId id="263" r:id="rId8"/>
    <p:sldId id="259" r:id="rId9"/>
    <p:sldId id="25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BE35F9-7AAA-4E0A-AD3D-5CE7321BC18D}" v="3" dt="2024-08-15T05:53:48.2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i Ruxiong" userId="3098eb96f0132675" providerId="LiveId" clId="{9B5228F9-EFE9-40E0-B4BB-96280D05EC3D}"/>
    <pc:docChg chg="undo custSel addSld modSld">
      <pc:chgData name="Shi Ruxiong" userId="3098eb96f0132675" providerId="LiveId" clId="{9B5228F9-EFE9-40E0-B4BB-96280D05EC3D}" dt="2024-05-23T07:19:36.667" v="266" actId="20577"/>
      <pc:docMkLst>
        <pc:docMk/>
      </pc:docMkLst>
      <pc:sldChg chg="addSp delSp modSp new mod setBg">
        <pc:chgData name="Shi Ruxiong" userId="3098eb96f0132675" providerId="LiveId" clId="{9B5228F9-EFE9-40E0-B4BB-96280D05EC3D}" dt="2024-05-23T05:06:28.209" v="13" actId="1076"/>
        <pc:sldMkLst>
          <pc:docMk/>
          <pc:sldMk cId="3880808933" sldId="258"/>
        </pc:sldMkLst>
        <pc:spChg chg="del">
          <ac:chgData name="Shi Ruxiong" userId="3098eb96f0132675" providerId="LiveId" clId="{9B5228F9-EFE9-40E0-B4BB-96280D05EC3D}" dt="2024-05-23T05:05:44.742" v="4" actId="478"/>
          <ac:spMkLst>
            <pc:docMk/>
            <pc:sldMk cId="3880808933" sldId="258"/>
            <ac:spMk id="2" creationId="{AAA4B250-5623-9352-E7DB-97D544C8A2FB}"/>
          </ac:spMkLst>
        </pc:spChg>
        <pc:spChg chg="del">
          <ac:chgData name="Shi Ruxiong" userId="3098eb96f0132675" providerId="LiveId" clId="{9B5228F9-EFE9-40E0-B4BB-96280D05EC3D}" dt="2024-05-23T05:05:35.120" v="1" actId="931"/>
          <ac:spMkLst>
            <pc:docMk/>
            <pc:sldMk cId="3880808933" sldId="258"/>
            <ac:spMk id="3" creationId="{485864AE-E6CF-F974-74D9-475DE8E8611D}"/>
          </ac:spMkLst>
        </pc:spChg>
        <pc:spChg chg="add del">
          <ac:chgData name="Shi Ruxiong" userId="3098eb96f0132675" providerId="LiveId" clId="{9B5228F9-EFE9-40E0-B4BB-96280D05EC3D}" dt="2024-05-23T05:06:08.465" v="10" actId="26606"/>
          <ac:spMkLst>
            <pc:docMk/>
            <pc:sldMk cId="3880808933" sldId="258"/>
            <ac:spMk id="10" creationId="{FD57F13B-6973-4CE9-92F3-5EC476ED97B5}"/>
          </ac:spMkLst>
        </pc:spChg>
        <pc:picChg chg="add mod">
          <ac:chgData name="Shi Ruxiong" userId="3098eb96f0132675" providerId="LiveId" clId="{9B5228F9-EFE9-40E0-B4BB-96280D05EC3D}" dt="2024-05-23T05:06:28.209" v="13" actId="1076"/>
          <ac:picMkLst>
            <pc:docMk/>
            <pc:sldMk cId="3880808933" sldId="258"/>
            <ac:picMk id="5" creationId="{1DF1A319-CF70-ACD6-9E06-B95C37C52509}"/>
          </ac:picMkLst>
        </pc:picChg>
        <pc:cxnChg chg="add del">
          <ac:chgData name="Shi Ruxiong" userId="3098eb96f0132675" providerId="LiveId" clId="{9B5228F9-EFE9-40E0-B4BB-96280D05EC3D}" dt="2024-05-23T05:06:08.465" v="10" actId="26606"/>
          <ac:cxnSpMkLst>
            <pc:docMk/>
            <pc:sldMk cId="3880808933" sldId="258"/>
            <ac:cxnSpMk id="12" creationId="{8EBABBB3-9834-451A-9C3E-59630549FC79}"/>
          </ac:cxnSpMkLst>
        </pc:cxnChg>
      </pc:sldChg>
      <pc:sldChg chg="modSp new mod">
        <pc:chgData name="Shi Ruxiong" userId="3098eb96f0132675" providerId="LiveId" clId="{9B5228F9-EFE9-40E0-B4BB-96280D05EC3D}" dt="2024-05-23T07:19:36.667" v="266" actId="20577"/>
        <pc:sldMkLst>
          <pc:docMk/>
          <pc:sldMk cId="1051465716" sldId="259"/>
        </pc:sldMkLst>
        <pc:spChg chg="mod">
          <ac:chgData name="Shi Ruxiong" userId="3098eb96f0132675" providerId="LiveId" clId="{9B5228F9-EFE9-40E0-B4BB-96280D05EC3D}" dt="2024-05-23T07:19:25.041" v="265" actId="313"/>
          <ac:spMkLst>
            <pc:docMk/>
            <pc:sldMk cId="1051465716" sldId="259"/>
            <ac:spMk id="2" creationId="{F273F2CD-B99E-C261-3F61-E7434F546599}"/>
          </ac:spMkLst>
        </pc:spChg>
        <pc:spChg chg="mod">
          <ac:chgData name="Shi Ruxiong" userId="3098eb96f0132675" providerId="LiveId" clId="{9B5228F9-EFE9-40E0-B4BB-96280D05EC3D}" dt="2024-05-23T07:19:36.667" v="266" actId="20577"/>
          <ac:spMkLst>
            <pc:docMk/>
            <pc:sldMk cId="1051465716" sldId="259"/>
            <ac:spMk id="3" creationId="{58477B1C-CC79-E265-1927-303662E638D0}"/>
          </ac:spMkLst>
        </pc:spChg>
      </pc:sldChg>
    </pc:docChg>
  </pc:docChgLst>
  <pc:docChgLst>
    <pc:chgData name="Shi Ruxiong" userId="3098eb96f0132675" providerId="LiveId" clId="{DEBE35F9-7AAA-4E0A-AD3D-5CE7321BC18D}"/>
    <pc:docChg chg="undo custSel addSld delSld modSld sldOrd">
      <pc:chgData name="Shi Ruxiong" userId="3098eb96f0132675" providerId="LiveId" clId="{DEBE35F9-7AAA-4E0A-AD3D-5CE7321BC18D}" dt="2024-08-17T06:48:05.424" v="846" actId="20577"/>
      <pc:docMkLst>
        <pc:docMk/>
      </pc:docMkLst>
      <pc:sldChg chg="modSp mod">
        <pc:chgData name="Shi Ruxiong" userId="3098eb96f0132675" providerId="LiveId" clId="{DEBE35F9-7AAA-4E0A-AD3D-5CE7321BC18D}" dt="2024-08-14T10:03:42.574" v="440" actId="20577"/>
        <pc:sldMkLst>
          <pc:docMk/>
          <pc:sldMk cId="2523626192" sldId="256"/>
        </pc:sldMkLst>
        <pc:spChg chg="mod">
          <ac:chgData name="Shi Ruxiong" userId="3098eb96f0132675" providerId="LiveId" clId="{DEBE35F9-7AAA-4E0A-AD3D-5CE7321BC18D}" dt="2024-08-14T10:03:42.574" v="440" actId="20577"/>
          <ac:spMkLst>
            <pc:docMk/>
            <pc:sldMk cId="2523626192" sldId="256"/>
            <ac:spMk id="3" creationId="{28617076-E950-C9DE-F2C2-2E0892DF1206}"/>
          </ac:spMkLst>
        </pc:spChg>
      </pc:sldChg>
      <pc:sldChg chg="modSp mod">
        <pc:chgData name="Shi Ruxiong" userId="3098eb96f0132675" providerId="LiveId" clId="{DEBE35F9-7AAA-4E0A-AD3D-5CE7321BC18D}" dt="2024-08-16T05:29:51.117" v="835" actId="20577"/>
        <pc:sldMkLst>
          <pc:docMk/>
          <pc:sldMk cId="2950054013" sldId="257"/>
        </pc:sldMkLst>
        <pc:spChg chg="mod">
          <ac:chgData name="Shi Ruxiong" userId="3098eb96f0132675" providerId="LiveId" clId="{DEBE35F9-7AAA-4E0A-AD3D-5CE7321BC18D}" dt="2024-08-16T05:29:51.117" v="835" actId="20577"/>
          <ac:spMkLst>
            <pc:docMk/>
            <pc:sldMk cId="2950054013" sldId="257"/>
            <ac:spMk id="3" creationId="{5801C83C-C309-FABD-5731-EC520BBCA5F7}"/>
          </ac:spMkLst>
        </pc:spChg>
      </pc:sldChg>
      <pc:sldChg chg="addSp delSp modSp mod ord setBg">
        <pc:chgData name="Shi Ruxiong" userId="3098eb96f0132675" providerId="LiveId" clId="{DEBE35F9-7AAA-4E0A-AD3D-5CE7321BC18D}" dt="2024-08-15T05:53:48.241" v="448" actId="14826"/>
        <pc:sldMkLst>
          <pc:docMk/>
          <pc:sldMk cId="3880808933" sldId="258"/>
        </pc:sldMkLst>
        <pc:spChg chg="add del">
          <ac:chgData name="Shi Ruxiong" userId="3098eb96f0132675" providerId="LiveId" clId="{DEBE35F9-7AAA-4E0A-AD3D-5CE7321BC18D}" dt="2024-08-14T12:03:10.937" v="443" actId="26606"/>
          <ac:spMkLst>
            <pc:docMk/>
            <pc:sldMk cId="3880808933" sldId="258"/>
            <ac:spMk id="7" creationId="{FD57F13B-6973-4CE9-92F3-5EC476ED97B5}"/>
          </ac:spMkLst>
        </pc:spChg>
        <pc:picChg chg="mod">
          <ac:chgData name="Shi Ruxiong" userId="3098eb96f0132675" providerId="LiveId" clId="{DEBE35F9-7AAA-4E0A-AD3D-5CE7321BC18D}" dt="2024-08-15T05:53:48.241" v="448" actId="14826"/>
          <ac:picMkLst>
            <pc:docMk/>
            <pc:sldMk cId="3880808933" sldId="258"/>
            <ac:picMk id="5" creationId="{1DF1A319-CF70-ACD6-9E06-B95C37C52509}"/>
          </ac:picMkLst>
        </pc:picChg>
      </pc:sldChg>
      <pc:sldChg chg="modSp mod ord">
        <pc:chgData name="Shi Ruxiong" userId="3098eb96f0132675" providerId="LiveId" clId="{DEBE35F9-7AAA-4E0A-AD3D-5CE7321BC18D}" dt="2024-08-17T06:48:05.424" v="846" actId="20577"/>
        <pc:sldMkLst>
          <pc:docMk/>
          <pc:sldMk cId="1051465716" sldId="259"/>
        </pc:sldMkLst>
        <pc:spChg chg="mod">
          <ac:chgData name="Shi Ruxiong" userId="3098eb96f0132675" providerId="LiveId" clId="{DEBE35F9-7AAA-4E0A-AD3D-5CE7321BC18D}" dt="2024-08-16T05:30:57.633" v="840" actId="20577"/>
          <ac:spMkLst>
            <pc:docMk/>
            <pc:sldMk cId="1051465716" sldId="259"/>
            <ac:spMk id="2" creationId="{F273F2CD-B99E-C261-3F61-E7434F546599}"/>
          </ac:spMkLst>
        </pc:spChg>
        <pc:spChg chg="mod">
          <ac:chgData name="Shi Ruxiong" userId="3098eb96f0132675" providerId="LiveId" clId="{DEBE35F9-7AAA-4E0A-AD3D-5CE7321BC18D}" dt="2024-08-17T06:48:05.424" v="846" actId="20577"/>
          <ac:spMkLst>
            <pc:docMk/>
            <pc:sldMk cId="1051465716" sldId="259"/>
            <ac:spMk id="3" creationId="{58477B1C-CC79-E265-1927-303662E638D0}"/>
          </ac:spMkLst>
        </pc:spChg>
      </pc:sldChg>
      <pc:sldChg chg="modSp new mod">
        <pc:chgData name="Shi Ruxiong" userId="3098eb96f0132675" providerId="LiveId" clId="{DEBE35F9-7AAA-4E0A-AD3D-5CE7321BC18D}" dt="2024-08-15T06:18:33.836" v="656" actId="313"/>
        <pc:sldMkLst>
          <pc:docMk/>
          <pc:sldMk cId="1672937663" sldId="260"/>
        </pc:sldMkLst>
        <pc:spChg chg="mod">
          <ac:chgData name="Shi Ruxiong" userId="3098eb96f0132675" providerId="LiveId" clId="{DEBE35F9-7AAA-4E0A-AD3D-5CE7321BC18D}" dt="2024-08-11T11:05:09.677" v="2"/>
          <ac:spMkLst>
            <pc:docMk/>
            <pc:sldMk cId="1672937663" sldId="260"/>
            <ac:spMk id="2" creationId="{3A5D1431-06ED-045D-105C-1C4B6A869404}"/>
          </ac:spMkLst>
        </pc:spChg>
        <pc:spChg chg="mod">
          <ac:chgData name="Shi Ruxiong" userId="3098eb96f0132675" providerId="LiveId" clId="{DEBE35F9-7AAA-4E0A-AD3D-5CE7321BC18D}" dt="2024-08-15T06:18:33.836" v="656" actId="313"/>
          <ac:spMkLst>
            <pc:docMk/>
            <pc:sldMk cId="1672937663" sldId="260"/>
            <ac:spMk id="3" creationId="{88D305D5-1939-742F-57DB-C39D97DB2CD8}"/>
          </ac:spMkLst>
        </pc:spChg>
      </pc:sldChg>
      <pc:sldChg chg="modSp new mod">
        <pc:chgData name="Shi Ruxiong" userId="3098eb96f0132675" providerId="LiveId" clId="{DEBE35F9-7AAA-4E0A-AD3D-5CE7321BC18D}" dt="2024-08-11T11:06:14.404" v="11" actId="114"/>
        <pc:sldMkLst>
          <pc:docMk/>
          <pc:sldMk cId="4099188638" sldId="261"/>
        </pc:sldMkLst>
        <pc:spChg chg="mod">
          <ac:chgData name="Shi Ruxiong" userId="3098eb96f0132675" providerId="LiveId" clId="{DEBE35F9-7AAA-4E0A-AD3D-5CE7321BC18D}" dt="2024-08-11T11:05:44.653" v="4"/>
          <ac:spMkLst>
            <pc:docMk/>
            <pc:sldMk cId="4099188638" sldId="261"/>
            <ac:spMk id="2" creationId="{473658CA-3C94-29FD-8673-F35E25D6EC92}"/>
          </ac:spMkLst>
        </pc:spChg>
        <pc:spChg chg="mod">
          <ac:chgData name="Shi Ruxiong" userId="3098eb96f0132675" providerId="LiveId" clId="{DEBE35F9-7AAA-4E0A-AD3D-5CE7321BC18D}" dt="2024-08-11T11:06:14.404" v="11" actId="114"/>
          <ac:spMkLst>
            <pc:docMk/>
            <pc:sldMk cId="4099188638" sldId="261"/>
            <ac:spMk id="3" creationId="{7415D55A-E954-5E60-7C09-B2938F5DF798}"/>
          </ac:spMkLst>
        </pc:spChg>
      </pc:sldChg>
      <pc:sldChg chg="modSp new mod">
        <pc:chgData name="Shi Ruxiong" userId="3098eb96f0132675" providerId="LiveId" clId="{DEBE35F9-7AAA-4E0A-AD3D-5CE7321BC18D}" dt="2024-08-16T05:23:48.337" v="809" actId="20577"/>
        <pc:sldMkLst>
          <pc:docMk/>
          <pc:sldMk cId="1411593416" sldId="262"/>
        </pc:sldMkLst>
        <pc:spChg chg="mod">
          <ac:chgData name="Shi Ruxiong" userId="3098eb96f0132675" providerId="LiveId" clId="{DEBE35F9-7AAA-4E0A-AD3D-5CE7321BC18D}" dt="2024-08-15T06:01:06.695" v="594" actId="313"/>
          <ac:spMkLst>
            <pc:docMk/>
            <pc:sldMk cId="1411593416" sldId="262"/>
            <ac:spMk id="2" creationId="{C76F5E54-4E26-4422-4E31-A43CF32590F0}"/>
          </ac:spMkLst>
        </pc:spChg>
        <pc:spChg chg="mod">
          <ac:chgData name="Shi Ruxiong" userId="3098eb96f0132675" providerId="LiveId" clId="{DEBE35F9-7AAA-4E0A-AD3D-5CE7321BC18D}" dt="2024-08-16T05:23:48.337" v="809" actId="20577"/>
          <ac:spMkLst>
            <pc:docMk/>
            <pc:sldMk cId="1411593416" sldId="262"/>
            <ac:spMk id="3" creationId="{5593C0B6-06D5-3DCF-7620-4497DB272757}"/>
          </ac:spMkLst>
        </pc:spChg>
      </pc:sldChg>
      <pc:sldChg chg="modSp new del mod">
        <pc:chgData name="Shi Ruxiong" userId="3098eb96f0132675" providerId="LiveId" clId="{DEBE35F9-7AAA-4E0A-AD3D-5CE7321BC18D}" dt="2024-08-15T05:56:42.133" v="499" actId="2696"/>
        <pc:sldMkLst>
          <pc:docMk/>
          <pc:sldMk cId="1138042575" sldId="263"/>
        </pc:sldMkLst>
        <pc:spChg chg="mod">
          <ac:chgData name="Shi Ruxiong" userId="3098eb96f0132675" providerId="LiveId" clId="{DEBE35F9-7AAA-4E0A-AD3D-5CE7321BC18D}" dt="2024-08-15T05:56:35.027" v="498" actId="6549"/>
          <ac:spMkLst>
            <pc:docMk/>
            <pc:sldMk cId="1138042575" sldId="263"/>
            <ac:spMk id="3" creationId="{0F4AD8CD-4D90-2D1D-5282-0C409C4F80D7}"/>
          </ac:spMkLst>
        </pc:spChg>
      </pc:sldChg>
      <pc:sldChg chg="modSp new mod">
        <pc:chgData name="Shi Ruxiong" userId="3098eb96f0132675" providerId="LiveId" clId="{DEBE35F9-7AAA-4E0A-AD3D-5CE7321BC18D}" dt="2024-08-15T06:02:08.382" v="598" actId="6549"/>
        <pc:sldMkLst>
          <pc:docMk/>
          <pc:sldMk cId="3564270601" sldId="263"/>
        </pc:sldMkLst>
        <pc:spChg chg="mod">
          <ac:chgData name="Shi Ruxiong" userId="3098eb96f0132675" providerId="LiveId" clId="{DEBE35F9-7AAA-4E0A-AD3D-5CE7321BC18D}" dt="2024-08-15T05:57:50.664" v="530" actId="20577"/>
          <ac:spMkLst>
            <pc:docMk/>
            <pc:sldMk cId="3564270601" sldId="263"/>
            <ac:spMk id="2" creationId="{AE7C6597-5703-2D05-5778-BB14D45D19A4}"/>
          </ac:spMkLst>
        </pc:spChg>
        <pc:spChg chg="mod">
          <ac:chgData name="Shi Ruxiong" userId="3098eb96f0132675" providerId="LiveId" clId="{DEBE35F9-7AAA-4E0A-AD3D-5CE7321BC18D}" dt="2024-08-15T06:02:08.382" v="598" actId="6549"/>
          <ac:spMkLst>
            <pc:docMk/>
            <pc:sldMk cId="3564270601" sldId="263"/>
            <ac:spMk id="3" creationId="{21747615-E18F-6FD3-2133-792C70302D36}"/>
          </ac:spMkLst>
        </pc:spChg>
      </pc:sldChg>
      <pc:sldChg chg="modSp add mod">
        <pc:chgData name="Shi Ruxiong" userId="3098eb96f0132675" providerId="LiveId" clId="{DEBE35F9-7AAA-4E0A-AD3D-5CE7321BC18D}" dt="2024-08-15T06:19:51.029" v="657" actId="20577"/>
        <pc:sldMkLst>
          <pc:docMk/>
          <pc:sldMk cId="1912980563" sldId="264"/>
        </pc:sldMkLst>
        <pc:spChg chg="mod">
          <ac:chgData name="Shi Ruxiong" userId="3098eb96f0132675" providerId="LiveId" clId="{DEBE35F9-7AAA-4E0A-AD3D-5CE7321BC18D}" dt="2024-08-15T06:19:51.029" v="657" actId="20577"/>
          <ac:spMkLst>
            <pc:docMk/>
            <pc:sldMk cId="1912980563" sldId="264"/>
            <ac:spMk id="3" creationId="{88D305D5-1939-742F-57DB-C39D97DB2CD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5FCBBA-905A-4FD1-BFBA-F3EE6DA264E0}"/>
              </a:ext>
            </a:extLst>
          </p:cNvPr>
          <p:cNvSpPr>
            <a:spLocks noGrp="1"/>
          </p:cNvSpPr>
          <p:nvPr>
            <p:ph type="ctrTitle"/>
          </p:nvPr>
        </p:nvSpPr>
        <p:spPr>
          <a:xfrm>
            <a:off x="1143000" y="1181098"/>
            <a:ext cx="8986580" cy="2832404"/>
          </a:xfrm>
        </p:spPr>
        <p:txBody>
          <a:bodyPr anchor="t">
            <a:normAutofit/>
          </a:bodyPr>
          <a:lstStyle>
            <a:lvl1pPr algn="l">
              <a:lnSpc>
                <a:spcPct val="100000"/>
              </a:lnSpc>
              <a:defRPr sz="4800" cap="all" spc="300" baseline="0"/>
            </a:lvl1pPr>
          </a:lstStyle>
          <a:p>
            <a:r>
              <a:rPr lang="en-US" dirty="0"/>
              <a:t>Click to edit Master title style</a:t>
            </a:r>
          </a:p>
        </p:txBody>
      </p:sp>
      <p:sp>
        <p:nvSpPr>
          <p:cNvPr id="3" name="Subtitle 2">
            <a:extLst>
              <a:ext uri="{FF2B5EF4-FFF2-40B4-BE49-F238E27FC236}">
                <a16:creationId xmlns:a16="http://schemas.microsoft.com/office/drawing/2014/main" id="{13DD287E-F1C8-463F-8429-D1B5B1582520}"/>
              </a:ext>
            </a:extLst>
          </p:cNvPr>
          <p:cNvSpPr>
            <a:spLocks noGrp="1"/>
          </p:cNvSpPr>
          <p:nvPr>
            <p:ph type="subTitle" idx="1"/>
          </p:nvPr>
        </p:nvSpPr>
        <p:spPr>
          <a:xfrm>
            <a:off x="1143000" y="5463522"/>
            <a:ext cx="8986580" cy="650311"/>
          </a:xfrm>
        </p:spPr>
        <p:txBody>
          <a:bodyPr>
            <a:normAutofit/>
          </a:bodyPr>
          <a:lstStyle>
            <a:lvl1pPr marL="0" indent="0" algn="l">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81F44ED-7973-4A99-B2CA-A8962BCE0D5D}"/>
              </a:ext>
            </a:extLst>
          </p:cNvPr>
          <p:cNvSpPr>
            <a:spLocks noGrp="1"/>
          </p:cNvSpPr>
          <p:nvPr>
            <p:ph type="dt" sz="half" idx="10"/>
          </p:nvPr>
        </p:nvSpPr>
        <p:spPr/>
        <p:txBody>
          <a:bodyPr/>
          <a:lstStyle/>
          <a:p>
            <a:fld id="{3CADBD16-5BFB-4D9F-9646-C75D1B53BBB6}" type="datetimeFigureOut">
              <a:rPr lang="en-US" smtClean="0"/>
              <a:t>8/17/2024</a:t>
            </a:fld>
            <a:endParaRPr lang="en-US"/>
          </a:p>
        </p:txBody>
      </p:sp>
      <p:sp>
        <p:nvSpPr>
          <p:cNvPr id="5" name="Footer Placeholder 4">
            <a:extLst>
              <a:ext uri="{FF2B5EF4-FFF2-40B4-BE49-F238E27FC236}">
                <a16:creationId xmlns:a16="http://schemas.microsoft.com/office/drawing/2014/main" id="{08DF96F2-D6BE-49AC-A605-5AE87C3F2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7FC50-B13C-4B63-AE64-F71A6EDE63B6}"/>
              </a:ext>
            </a:extLst>
          </p:cNvPr>
          <p:cNvSpPr>
            <a:spLocks noGrp="1"/>
          </p:cNvSpPr>
          <p:nvPr>
            <p:ph type="sldNum" sz="quarter" idx="12"/>
          </p:nvPr>
        </p:nvSpPr>
        <p:spPr/>
        <p:txBody>
          <a:bodyPr/>
          <a:lstStyle/>
          <a:p>
            <a:fld id="{C0722274-0FAA-4649-AA4E-4210F4F32167}" type="slidenum">
              <a:rPr lang="en-US" smtClean="0"/>
              <a:t>‹N›</a:t>
            </a:fld>
            <a:endParaRPr lang="en-US"/>
          </a:p>
        </p:txBody>
      </p:sp>
      <p:cxnSp>
        <p:nvCxnSpPr>
          <p:cNvPr id="12" name="Straight Connector 11">
            <a:extLst>
              <a:ext uri="{FF2B5EF4-FFF2-40B4-BE49-F238E27FC236}">
                <a16:creationId xmlns:a16="http://schemas.microsoft.com/office/drawing/2014/main" id="{4C75A547-BCD1-42BE-966E-53CA0AB93165}"/>
              </a:ext>
            </a:extLst>
          </p:cNvPr>
          <p:cNvCxnSpPr>
            <a:cxnSpLocks/>
          </p:cNvCxnSpPr>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3705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D6F3-88F1-4195-8395-57AA096BB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D8D06C-EB08-40B3-AFB3-A62F441122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962F-B413-4C4C-A490-724DDB9E7DB9}"/>
              </a:ext>
            </a:extLst>
          </p:cNvPr>
          <p:cNvSpPr>
            <a:spLocks noGrp="1"/>
          </p:cNvSpPr>
          <p:nvPr>
            <p:ph type="dt" sz="half" idx="10"/>
          </p:nvPr>
        </p:nvSpPr>
        <p:spPr/>
        <p:txBody>
          <a:bodyPr/>
          <a:lstStyle/>
          <a:p>
            <a:fld id="{3CADBD16-5BFB-4D9F-9646-C75D1B53BBB6}" type="datetimeFigureOut">
              <a:rPr lang="en-US" smtClean="0"/>
              <a:t>8/17/2024</a:t>
            </a:fld>
            <a:endParaRPr lang="en-US"/>
          </a:p>
        </p:txBody>
      </p:sp>
      <p:sp>
        <p:nvSpPr>
          <p:cNvPr id="5" name="Footer Placeholder 4">
            <a:extLst>
              <a:ext uri="{FF2B5EF4-FFF2-40B4-BE49-F238E27FC236}">
                <a16:creationId xmlns:a16="http://schemas.microsoft.com/office/drawing/2014/main" id="{02871813-4E87-4C04-835D-76246010B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22BA3-033C-491E-A045-F0052AC19A8C}"/>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865860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19AD-2EDD-4B4F-9F9E-46A4441847A6}"/>
              </a:ext>
            </a:extLst>
          </p:cNvPr>
          <p:cNvSpPr>
            <a:spLocks noGrp="1"/>
          </p:cNvSpPr>
          <p:nvPr>
            <p:ph type="title"/>
          </p:nvPr>
        </p:nvSpPr>
        <p:spPr>
          <a:xfrm>
            <a:off x="1143000" y="1709738"/>
            <a:ext cx="8520952" cy="2852737"/>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00EE5927-21D5-4EBA-A112-CAD1BD38BCB1}"/>
              </a:ext>
            </a:extLst>
          </p:cNvPr>
          <p:cNvSpPr>
            <a:spLocks noGrp="1"/>
          </p:cNvSpPr>
          <p:nvPr>
            <p:ph type="body" idx="1"/>
          </p:nvPr>
        </p:nvSpPr>
        <p:spPr>
          <a:xfrm>
            <a:off x="1143000" y="4589466"/>
            <a:ext cx="8520952" cy="813266"/>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EF0D16-9D87-4D76-A5A5-534E24B7DD25}"/>
              </a:ext>
            </a:extLst>
          </p:cNvPr>
          <p:cNvSpPr>
            <a:spLocks noGrp="1"/>
          </p:cNvSpPr>
          <p:nvPr>
            <p:ph type="dt" sz="half" idx="10"/>
          </p:nvPr>
        </p:nvSpPr>
        <p:spPr/>
        <p:txBody>
          <a:bodyPr/>
          <a:lstStyle/>
          <a:p>
            <a:fld id="{3CADBD16-5BFB-4D9F-9646-C75D1B53BBB6}" type="datetimeFigureOut">
              <a:rPr lang="en-US" smtClean="0"/>
              <a:t>8/17/2024</a:t>
            </a:fld>
            <a:endParaRPr lang="en-US"/>
          </a:p>
        </p:txBody>
      </p:sp>
      <p:sp>
        <p:nvSpPr>
          <p:cNvPr id="5" name="Footer Placeholder 4">
            <a:extLst>
              <a:ext uri="{FF2B5EF4-FFF2-40B4-BE49-F238E27FC236}">
                <a16:creationId xmlns:a16="http://schemas.microsoft.com/office/drawing/2014/main" id="{5965F387-5AAC-45D0-ABCE-B1CF4BC7E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AF6FE-0006-4F40-A7FB-E0FDBADF7548}"/>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465707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AADE-587E-4574-B21B-7ABDE5A236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2F9DA5-4DFB-4211-A58A-FFD842C27A65}"/>
              </a:ext>
            </a:extLst>
          </p:cNvPr>
          <p:cNvSpPr>
            <a:spLocks noGrp="1"/>
          </p:cNvSpPr>
          <p:nvPr>
            <p:ph sz="half" idx="1"/>
          </p:nvPr>
        </p:nvSpPr>
        <p:spPr>
          <a:xfrm>
            <a:off x="1143000" y="2339501"/>
            <a:ext cx="4798979" cy="35505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A99F26-66AF-4614-91CE-C93A24BAC23A}"/>
              </a:ext>
            </a:extLst>
          </p:cNvPr>
          <p:cNvSpPr>
            <a:spLocks noGrp="1"/>
          </p:cNvSpPr>
          <p:nvPr>
            <p:ph sz="half" idx="2"/>
          </p:nvPr>
        </p:nvSpPr>
        <p:spPr>
          <a:xfrm>
            <a:off x="6250020" y="2339501"/>
            <a:ext cx="4798980" cy="35505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F8F678E-59B5-4DF9-ABCB-506B9CB701CC}"/>
              </a:ext>
            </a:extLst>
          </p:cNvPr>
          <p:cNvSpPr>
            <a:spLocks noGrp="1"/>
          </p:cNvSpPr>
          <p:nvPr>
            <p:ph type="dt" sz="half" idx="10"/>
          </p:nvPr>
        </p:nvSpPr>
        <p:spPr/>
        <p:txBody>
          <a:bodyPr/>
          <a:lstStyle/>
          <a:p>
            <a:fld id="{3CADBD16-5BFB-4D9F-9646-C75D1B53BBB6}" type="datetimeFigureOut">
              <a:rPr lang="en-US" smtClean="0"/>
              <a:t>8/17/2024</a:t>
            </a:fld>
            <a:endParaRPr lang="en-US"/>
          </a:p>
        </p:txBody>
      </p:sp>
      <p:sp>
        <p:nvSpPr>
          <p:cNvPr id="6" name="Footer Placeholder 5">
            <a:extLst>
              <a:ext uri="{FF2B5EF4-FFF2-40B4-BE49-F238E27FC236}">
                <a16:creationId xmlns:a16="http://schemas.microsoft.com/office/drawing/2014/main" id="{18B50A53-317B-444A-9BA2-F69CDBF5D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269A1-B0FB-4C8F-B6AA-0718C92D3D22}"/>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2274403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2BBBF-42B2-4A5D-B145-46983A530170}"/>
              </a:ext>
            </a:extLst>
          </p:cNvPr>
          <p:cNvSpPr>
            <a:spLocks noGrp="1"/>
          </p:cNvSpPr>
          <p:nvPr>
            <p:ph type="title"/>
          </p:nvPr>
        </p:nvSpPr>
        <p:spPr>
          <a:xfrm>
            <a:off x="1143000" y="1133272"/>
            <a:ext cx="9905999" cy="84630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804BE44-5271-4B5D-B649-35E3AF20B48F}"/>
              </a:ext>
            </a:extLst>
          </p:cNvPr>
          <p:cNvSpPr>
            <a:spLocks noGrp="1"/>
          </p:cNvSpPr>
          <p:nvPr>
            <p:ph type="body" idx="1"/>
          </p:nvPr>
        </p:nvSpPr>
        <p:spPr>
          <a:xfrm>
            <a:off x="1142999" y="2067127"/>
            <a:ext cx="4798980"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D7891E-0C0A-4688-97DD-C0715E322194}"/>
              </a:ext>
            </a:extLst>
          </p:cNvPr>
          <p:cNvSpPr>
            <a:spLocks noGrp="1"/>
          </p:cNvSpPr>
          <p:nvPr>
            <p:ph sz="half" idx="2"/>
          </p:nvPr>
        </p:nvSpPr>
        <p:spPr>
          <a:xfrm>
            <a:off x="1143001" y="2864795"/>
            <a:ext cx="4798978"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5EAF30-3412-49B0-93D1-596CC2695B26}"/>
              </a:ext>
            </a:extLst>
          </p:cNvPr>
          <p:cNvSpPr>
            <a:spLocks noGrp="1"/>
          </p:cNvSpPr>
          <p:nvPr>
            <p:ph type="body" sz="quarter" idx="3"/>
          </p:nvPr>
        </p:nvSpPr>
        <p:spPr>
          <a:xfrm>
            <a:off x="6250018" y="2067127"/>
            <a:ext cx="4798981"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707B9B7-F41C-4314-9F0C-BB84547FB8CA}"/>
              </a:ext>
            </a:extLst>
          </p:cNvPr>
          <p:cNvSpPr>
            <a:spLocks noGrp="1"/>
          </p:cNvSpPr>
          <p:nvPr>
            <p:ph sz="quarter" idx="4"/>
          </p:nvPr>
        </p:nvSpPr>
        <p:spPr>
          <a:xfrm>
            <a:off x="6250019" y="2864795"/>
            <a:ext cx="4798982"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8421587F-6AFC-4906-86EB-6B0A86EEF300}"/>
              </a:ext>
            </a:extLst>
          </p:cNvPr>
          <p:cNvSpPr>
            <a:spLocks noGrp="1"/>
          </p:cNvSpPr>
          <p:nvPr>
            <p:ph type="dt" sz="half" idx="10"/>
          </p:nvPr>
        </p:nvSpPr>
        <p:spPr/>
        <p:txBody>
          <a:bodyPr/>
          <a:lstStyle/>
          <a:p>
            <a:fld id="{3CADBD16-5BFB-4D9F-9646-C75D1B53BBB6}" type="datetimeFigureOut">
              <a:rPr lang="en-US" smtClean="0"/>
              <a:t>8/17/2024</a:t>
            </a:fld>
            <a:endParaRPr lang="en-US"/>
          </a:p>
        </p:txBody>
      </p:sp>
      <p:sp>
        <p:nvSpPr>
          <p:cNvPr id="8" name="Footer Placeholder 7">
            <a:extLst>
              <a:ext uri="{FF2B5EF4-FFF2-40B4-BE49-F238E27FC236}">
                <a16:creationId xmlns:a16="http://schemas.microsoft.com/office/drawing/2014/main" id="{354BE2C5-583B-49BC-9864-B01EEF7987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39B236-45F5-4CC6-8D53-A6903A1CC8B3}"/>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1617646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B206-0678-4577-B79F-760526A5FD76}"/>
              </a:ext>
            </a:extLst>
          </p:cNvPr>
          <p:cNvSpPr>
            <a:spLocks noGrp="1"/>
          </p:cNvSpPr>
          <p:nvPr>
            <p:ph type="title"/>
          </p:nvPr>
        </p:nvSpPr>
        <p:spPr>
          <a:xfrm>
            <a:off x="2019300" y="1322615"/>
            <a:ext cx="8175171" cy="4212771"/>
          </a:xfrm>
        </p:spPr>
        <p:txBody>
          <a:bodyPr/>
          <a:lstStyle>
            <a:lvl1pPr algn="ctr">
              <a:defRPr/>
            </a:lvl1pPr>
          </a:lstStyle>
          <a:p>
            <a:r>
              <a:rPr lang="en-US" dirty="0"/>
              <a:t>Click to edit Master title style</a:t>
            </a:r>
          </a:p>
        </p:txBody>
      </p:sp>
      <p:sp>
        <p:nvSpPr>
          <p:cNvPr id="3" name="Date Placeholder 2">
            <a:extLst>
              <a:ext uri="{FF2B5EF4-FFF2-40B4-BE49-F238E27FC236}">
                <a16:creationId xmlns:a16="http://schemas.microsoft.com/office/drawing/2014/main" id="{E6D5FCB8-AFD3-4801-BBD6-9548F4CF7C86}"/>
              </a:ext>
            </a:extLst>
          </p:cNvPr>
          <p:cNvSpPr>
            <a:spLocks noGrp="1"/>
          </p:cNvSpPr>
          <p:nvPr>
            <p:ph type="dt" sz="half" idx="10"/>
          </p:nvPr>
        </p:nvSpPr>
        <p:spPr/>
        <p:txBody>
          <a:bodyPr/>
          <a:lstStyle/>
          <a:p>
            <a:fld id="{3CADBD16-5BFB-4D9F-9646-C75D1B53BBB6}" type="datetimeFigureOut">
              <a:rPr lang="en-US" smtClean="0"/>
              <a:t>8/17/2024</a:t>
            </a:fld>
            <a:endParaRPr lang="en-US"/>
          </a:p>
        </p:txBody>
      </p:sp>
      <p:sp>
        <p:nvSpPr>
          <p:cNvPr id="4" name="Footer Placeholder 3">
            <a:extLst>
              <a:ext uri="{FF2B5EF4-FFF2-40B4-BE49-F238E27FC236}">
                <a16:creationId xmlns:a16="http://schemas.microsoft.com/office/drawing/2014/main" id="{0F6DACF8-CBC0-416B-B28E-EE18C423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0C7421-FF49-4CE9-87D0-2B4FFE0E3DC4}"/>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178128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9CBFE-15AA-4447-9F9C-D8B0BEB242DA}"/>
              </a:ext>
            </a:extLst>
          </p:cNvPr>
          <p:cNvSpPr>
            <a:spLocks noGrp="1"/>
          </p:cNvSpPr>
          <p:nvPr>
            <p:ph type="dt" sz="half" idx="10"/>
          </p:nvPr>
        </p:nvSpPr>
        <p:spPr/>
        <p:txBody>
          <a:bodyPr/>
          <a:lstStyle/>
          <a:p>
            <a:fld id="{3CADBD16-5BFB-4D9F-9646-C75D1B53BBB6}" type="datetimeFigureOut">
              <a:rPr lang="en-US" smtClean="0"/>
              <a:t>8/17/2024</a:t>
            </a:fld>
            <a:endParaRPr lang="en-US"/>
          </a:p>
        </p:txBody>
      </p:sp>
      <p:sp>
        <p:nvSpPr>
          <p:cNvPr id="3" name="Footer Placeholder 2">
            <a:extLst>
              <a:ext uri="{FF2B5EF4-FFF2-40B4-BE49-F238E27FC236}">
                <a16:creationId xmlns:a16="http://schemas.microsoft.com/office/drawing/2014/main" id="{C6B48227-EC1E-4063-9682-891A2DB1A8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2C6A63-C3F4-4563-A542-9A41AC946C32}"/>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445487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00C1-FE18-461C-801C-8626C7759861}"/>
              </a:ext>
            </a:extLst>
          </p:cNvPr>
          <p:cNvSpPr>
            <a:spLocks noGrp="1"/>
          </p:cNvSpPr>
          <p:nvPr>
            <p:ph type="title"/>
          </p:nvPr>
        </p:nvSpPr>
        <p:spPr>
          <a:xfrm>
            <a:off x="1143000" y="1600200"/>
            <a:ext cx="3932237" cy="1964986"/>
          </a:xfrm>
        </p:spPr>
        <p:txBody>
          <a:bodyPr anchor="b">
            <a:normAutofit/>
          </a:bodyPr>
          <a:lstStyle>
            <a:lvl1pPr>
              <a:lnSpc>
                <a:spcPct val="110000"/>
              </a:lnSpc>
              <a:defRPr sz="2400" cap="all" spc="3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AB14CFF3-3406-49E3-9D5A-1BE90FFA508E}"/>
              </a:ext>
            </a:extLst>
          </p:cNvPr>
          <p:cNvSpPr>
            <a:spLocks noGrp="1"/>
          </p:cNvSpPr>
          <p:nvPr>
            <p:ph idx="1"/>
          </p:nvPr>
        </p:nvSpPr>
        <p:spPr>
          <a:xfrm>
            <a:off x="5627451" y="987425"/>
            <a:ext cx="542154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33D14FF-9082-4BBA-BC7A-F4C5B78599C5}"/>
              </a:ext>
            </a:extLst>
          </p:cNvPr>
          <p:cNvSpPr>
            <a:spLocks noGrp="1"/>
          </p:cNvSpPr>
          <p:nvPr>
            <p:ph type="body" sz="half" idx="2"/>
          </p:nvPr>
        </p:nvSpPr>
        <p:spPr>
          <a:xfrm>
            <a:off x="1143000" y="3662464"/>
            <a:ext cx="3932237" cy="2206523"/>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D5A2726-EB8E-4DF7-9A1B-F03BD8C7179E}"/>
              </a:ext>
            </a:extLst>
          </p:cNvPr>
          <p:cNvSpPr>
            <a:spLocks noGrp="1"/>
          </p:cNvSpPr>
          <p:nvPr>
            <p:ph type="dt" sz="half" idx="10"/>
          </p:nvPr>
        </p:nvSpPr>
        <p:spPr/>
        <p:txBody>
          <a:bodyPr/>
          <a:lstStyle/>
          <a:p>
            <a:fld id="{3CADBD16-5BFB-4D9F-9646-C75D1B53BBB6}" type="datetimeFigureOut">
              <a:rPr lang="en-US" smtClean="0"/>
              <a:t>8/17/2024</a:t>
            </a:fld>
            <a:endParaRPr lang="en-US"/>
          </a:p>
        </p:txBody>
      </p:sp>
      <p:sp>
        <p:nvSpPr>
          <p:cNvPr id="6" name="Footer Placeholder 5">
            <a:extLst>
              <a:ext uri="{FF2B5EF4-FFF2-40B4-BE49-F238E27FC236}">
                <a16:creationId xmlns:a16="http://schemas.microsoft.com/office/drawing/2014/main" id="{8D9929BE-611C-4FE6-B0A5-E0FF9DF969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90B32-1D0E-4BCD-8850-59EA235F7EB4}"/>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53517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A1460E-1069-4FCA-B04E-28F77C861046}"/>
              </a:ext>
            </a:extLst>
          </p:cNvPr>
          <p:cNvSpPr>
            <a:spLocks noGrp="1"/>
          </p:cNvSpPr>
          <p:nvPr>
            <p:ph type="pic" idx="1"/>
          </p:nvPr>
        </p:nvSpPr>
        <p:spPr>
          <a:xfrm>
            <a:off x="5513614" y="987425"/>
            <a:ext cx="55353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6138C1E-867B-4FE9-8783-9B1246AEB797}"/>
              </a:ext>
            </a:extLst>
          </p:cNvPr>
          <p:cNvSpPr>
            <a:spLocks noGrp="1"/>
          </p:cNvSpPr>
          <p:nvPr>
            <p:ph type="body" sz="half" idx="2"/>
          </p:nvPr>
        </p:nvSpPr>
        <p:spPr>
          <a:xfrm>
            <a:off x="1143000" y="3657601"/>
            <a:ext cx="3932236" cy="2211388"/>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0721568-4870-46F2-9F7E-F410702012D9}"/>
              </a:ext>
            </a:extLst>
          </p:cNvPr>
          <p:cNvSpPr>
            <a:spLocks noGrp="1"/>
          </p:cNvSpPr>
          <p:nvPr>
            <p:ph type="dt" sz="half" idx="10"/>
          </p:nvPr>
        </p:nvSpPr>
        <p:spPr/>
        <p:txBody>
          <a:bodyPr/>
          <a:lstStyle/>
          <a:p>
            <a:fld id="{3CADBD16-5BFB-4D9F-9646-C75D1B53BBB6}" type="datetimeFigureOut">
              <a:rPr lang="en-US" smtClean="0"/>
              <a:t>8/17/2024</a:t>
            </a:fld>
            <a:endParaRPr lang="en-US"/>
          </a:p>
        </p:txBody>
      </p:sp>
      <p:sp>
        <p:nvSpPr>
          <p:cNvPr id="6" name="Footer Placeholder 5">
            <a:extLst>
              <a:ext uri="{FF2B5EF4-FFF2-40B4-BE49-F238E27FC236}">
                <a16:creationId xmlns:a16="http://schemas.microsoft.com/office/drawing/2014/main" id="{0BB3CC65-0E73-45A1-9D4F-3F4559B3B6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8C58CD-9BC3-431E-A7B4-D596A7F06C5E}"/>
              </a:ext>
            </a:extLst>
          </p:cNvPr>
          <p:cNvSpPr>
            <a:spLocks noGrp="1"/>
          </p:cNvSpPr>
          <p:nvPr>
            <p:ph type="sldNum" sz="quarter" idx="12"/>
          </p:nvPr>
        </p:nvSpPr>
        <p:spPr/>
        <p:txBody>
          <a:bodyPr/>
          <a:lstStyle/>
          <a:p>
            <a:fld id="{C0722274-0FAA-4649-AA4E-4210F4F32167}" type="slidenum">
              <a:rPr lang="en-US" smtClean="0"/>
              <a:t>‹N›</a:t>
            </a:fld>
            <a:endParaRPr lang="en-US"/>
          </a:p>
        </p:txBody>
      </p:sp>
      <p:sp>
        <p:nvSpPr>
          <p:cNvPr id="2" name="Title 1">
            <a:extLst>
              <a:ext uri="{FF2B5EF4-FFF2-40B4-BE49-F238E27FC236}">
                <a16:creationId xmlns:a16="http://schemas.microsoft.com/office/drawing/2014/main" id="{2368F756-D171-474C-8B1A-C818032F6F78}"/>
              </a:ext>
            </a:extLst>
          </p:cNvPr>
          <p:cNvSpPr>
            <a:spLocks noGrp="1"/>
          </p:cNvSpPr>
          <p:nvPr>
            <p:ph type="title"/>
          </p:nvPr>
        </p:nvSpPr>
        <p:spPr>
          <a:xfrm>
            <a:off x="1143000" y="1600201"/>
            <a:ext cx="3932236" cy="1959428"/>
          </a:xfrm>
        </p:spPr>
        <p:txBody>
          <a:bodyPr anchor="b">
            <a:normAutofit/>
          </a:bodyPr>
          <a:lstStyle>
            <a:lvl1pPr>
              <a:lnSpc>
                <a:spcPct val="110000"/>
              </a:lnSpc>
              <a:defRPr sz="2400" cap="all" spc="300" baseline="0"/>
            </a:lvl1pPr>
          </a:lstStyle>
          <a:p>
            <a:r>
              <a:rPr lang="en-US" dirty="0"/>
              <a:t>Click to edit Master title style</a:t>
            </a:r>
          </a:p>
        </p:txBody>
      </p:sp>
    </p:spTree>
    <p:extLst>
      <p:ext uri="{BB962C8B-B14F-4D97-AF65-F5344CB8AC3E}">
        <p14:creationId xmlns:p14="http://schemas.microsoft.com/office/powerpoint/2010/main" val="703936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3BF2-BCE9-47D7-B1C0-1F0E4936B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2722E9-C3E4-48AF-996A-495AE659FA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9E516-382B-4845-93BF-20C16EE0DB05}"/>
              </a:ext>
            </a:extLst>
          </p:cNvPr>
          <p:cNvSpPr>
            <a:spLocks noGrp="1"/>
          </p:cNvSpPr>
          <p:nvPr>
            <p:ph type="dt" sz="half" idx="10"/>
          </p:nvPr>
        </p:nvSpPr>
        <p:spPr/>
        <p:txBody>
          <a:bodyPr/>
          <a:lstStyle/>
          <a:p>
            <a:fld id="{3CADBD16-5BFB-4D9F-9646-C75D1B53BBB6}" type="datetimeFigureOut">
              <a:rPr lang="en-US" smtClean="0"/>
              <a:t>8/17/2024</a:t>
            </a:fld>
            <a:endParaRPr lang="en-US"/>
          </a:p>
        </p:txBody>
      </p:sp>
      <p:sp>
        <p:nvSpPr>
          <p:cNvPr id="5" name="Footer Placeholder 4">
            <a:extLst>
              <a:ext uri="{FF2B5EF4-FFF2-40B4-BE49-F238E27FC236}">
                <a16:creationId xmlns:a16="http://schemas.microsoft.com/office/drawing/2014/main" id="{EAB96E16-F168-442A-843C-5D490D54B0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61BEA-A969-437A-BD8B-CB1B709AD430}"/>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094044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528449-3E11-45FF-BF3A-651867603E75}"/>
              </a:ext>
            </a:extLst>
          </p:cNvPr>
          <p:cNvSpPr>
            <a:spLocks noGrp="1"/>
          </p:cNvSpPr>
          <p:nvPr>
            <p:ph type="title" orient="vert"/>
          </p:nvPr>
        </p:nvSpPr>
        <p:spPr>
          <a:xfrm>
            <a:off x="8572500" y="870625"/>
            <a:ext cx="2476499" cy="502920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AFC0EAB0-2DFA-4CBA-86B1-1826EF523D4D}"/>
              </a:ext>
            </a:extLst>
          </p:cNvPr>
          <p:cNvSpPr>
            <a:spLocks noGrp="1"/>
          </p:cNvSpPr>
          <p:nvPr>
            <p:ph type="body" orient="vert" idx="1"/>
          </p:nvPr>
        </p:nvSpPr>
        <p:spPr>
          <a:xfrm>
            <a:off x="1143000" y="870625"/>
            <a:ext cx="7324928" cy="50292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FA22F89-E1F5-45D7-945A-8A2886C4BA59}"/>
              </a:ext>
            </a:extLst>
          </p:cNvPr>
          <p:cNvSpPr>
            <a:spLocks noGrp="1"/>
          </p:cNvSpPr>
          <p:nvPr>
            <p:ph type="dt" sz="half" idx="10"/>
          </p:nvPr>
        </p:nvSpPr>
        <p:spPr/>
        <p:txBody>
          <a:bodyPr/>
          <a:lstStyle/>
          <a:p>
            <a:fld id="{3CADBD16-5BFB-4D9F-9646-C75D1B53BBB6}" type="datetimeFigureOut">
              <a:rPr lang="en-US" smtClean="0"/>
              <a:t>8/17/2024</a:t>
            </a:fld>
            <a:endParaRPr lang="en-US"/>
          </a:p>
        </p:txBody>
      </p:sp>
      <p:sp>
        <p:nvSpPr>
          <p:cNvPr id="5" name="Footer Placeholder 4">
            <a:extLst>
              <a:ext uri="{FF2B5EF4-FFF2-40B4-BE49-F238E27FC236}">
                <a16:creationId xmlns:a16="http://schemas.microsoft.com/office/drawing/2014/main" id="{637E7E82-5FB8-4289-AD0C-0BA788E1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A4046-1A2C-41F5-A177-1C3919C20569}"/>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057097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1C2F78B-DEE8-4195-A196-DFC51BDADFF9}"/>
              </a:ext>
            </a:extLst>
          </p:cNvPr>
          <p:cNvSpPr/>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A1D79D08-4BE8-4799-BE09-5078DFEE2256}"/>
              </a:ext>
            </a:extLst>
          </p:cNvPr>
          <p:cNvSpPr/>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2" name="Straight Connector 11">
            <a:extLst>
              <a:ext uri="{FF2B5EF4-FFF2-40B4-BE49-F238E27FC236}">
                <a16:creationId xmlns:a16="http://schemas.microsoft.com/office/drawing/2014/main" id="{C95D65A1-16CB-407F-993F-2A6D59BCC0C8}"/>
              </a:ext>
            </a:extLst>
          </p:cNvPr>
          <p:cNvCxnSpPr>
            <a:cxnSpLocks/>
          </p:cNvCxnSpPr>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0BA018A2-815D-41B0-A189-FDF7A5E88891}"/>
              </a:ext>
            </a:extLst>
          </p:cNvPr>
          <p:cNvSpPr>
            <a:spLocks noGrp="1"/>
          </p:cNvSpPr>
          <p:nvPr>
            <p:ph type="title"/>
          </p:nvPr>
        </p:nvSpPr>
        <p:spPr>
          <a:xfrm>
            <a:off x="1143000" y="872935"/>
            <a:ext cx="9905999" cy="13608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6DFAE63-1276-4C7C-BFF5-F5DF1CDB23E5}"/>
              </a:ext>
            </a:extLst>
          </p:cNvPr>
          <p:cNvSpPr>
            <a:spLocks noGrp="1"/>
          </p:cNvSpPr>
          <p:nvPr>
            <p:ph type="body" idx="1"/>
          </p:nvPr>
        </p:nvSpPr>
        <p:spPr>
          <a:xfrm>
            <a:off x="1143000" y="2332026"/>
            <a:ext cx="9905999" cy="35671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5380268-2D73-487C-843B-51648AE18194}"/>
              </a:ext>
            </a:extLst>
          </p:cNvPr>
          <p:cNvSpPr>
            <a:spLocks noGrp="1"/>
          </p:cNvSpPr>
          <p:nvPr>
            <p:ph type="dt" sz="half" idx="2"/>
          </p:nvPr>
        </p:nvSpPr>
        <p:spPr>
          <a:xfrm>
            <a:off x="7388157" y="6356350"/>
            <a:ext cx="3093395" cy="365125"/>
          </a:xfrm>
          <a:prstGeom prst="rect">
            <a:avLst/>
          </a:prstGeom>
        </p:spPr>
        <p:txBody>
          <a:bodyPr vert="horz" lIns="91440" tIns="45720" rIns="91440" bIns="45720" rtlCol="0" anchor="ctr"/>
          <a:lstStyle>
            <a:lvl1pPr algn="r">
              <a:defRPr sz="1050">
                <a:solidFill>
                  <a:schemeClr val="tx1"/>
                </a:solidFill>
              </a:defRPr>
            </a:lvl1pPr>
          </a:lstStyle>
          <a:p>
            <a:fld id="{3CADBD16-5BFB-4D9F-9646-C75D1B53BBB6}" type="datetimeFigureOut">
              <a:rPr lang="en-US" smtClean="0"/>
              <a:pPr/>
              <a:t>8/17/2024</a:t>
            </a:fld>
            <a:endParaRPr lang="en-US" dirty="0"/>
          </a:p>
        </p:txBody>
      </p:sp>
      <p:sp>
        <p:nvSpPr>
          <p:cNvPr id="5" name="Footer Placeholder 4">
            <a:extLst>
              <a:ext uri="{FF2B5EF4-FFF2-40B4-BE49-F238E27FC236}">
                <a16:creationId xmlns:a16="http://schemas.microsoft.com/office/drawing/2014/main" id="{99F61E6D-D51F-4BD7-B59D-19AF179177B8}"/>
              </a:ext>
            </a:extLst>
          </p:cNvPr>
          <p:cNvSpPr>
            <a:spLocks noGrp="1"/>
          </p:cNvSpPr>
          <p:nvPr>
            <p:ph type="ftr" sz="quarter" idx="3"/>
          </p:nvPr>
        </p:nvSpPr>
        <p:spPr>
          <a:xfrm>
            <a:off x="1143000" y="6356350"/>
            <a:ext cx="3959157" cy="365125"/>
          </a:xfrm>
          <a:prstGeom prst="rect">
            <a:avLst/>
          </a:prstGeom>
        </p:spPr>
        <p:txBody>
          <a:bodyPr vert="horz" lIns="91440" tIns="45720" rIns="91440" bIns="45720" rtlCol="0" anchor="ctr"/>
          <a:lstStyle>
            <a:lvl1pPr algn="l">
              <a:defRPr sz="105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27701B1-1C93-41C2-AEE1-815DEA51B962}"/>
              </a:ext>
            </a:extLst>
          </p:cNvPr>
          <p:cNvSpPr>
            <a:spLocks noGrp="1"/>
          </p:cNvSpPr>
          <p:nvPr>
            <p:ph type="sldNum" sz="quarter" idx="4"/>
          </p:nvPr>
        </p:nvSpPr>
        <p:spPr>
          <a:xfrm>
            <a:off x="10423186" y="6356350"/>
            <a:ext cx="625813" cy="365125"/>
          </a:xfrm>
          <a:prstGeom prst="rect">
            <a:avLst/>
          </a:prstGeom>
        </p:spPr>
        <p:txBody>
          <a:bodyPr vert="horz" lIns="91440" tIns="45720" rIns="91440" bIns="45720" rtlCol="0" anchor="ctr"/>
          <a:lstStyle>
            <a:lvl1pPr algn="r">
              <a:defRPr sz="1050">
                <a:solidFill>
                  <a:schemeClr val="tx1"/>
                </a:solidFill>
              </a:defRPr>
            </a:lvl1p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344013564"/>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Tx/>
        <a:buNone/>
        <a:defRPr sz="1800" i="1" kern="1200">
          <a:solidFill>
            <a:schemeClr val="tx1"/>
          </a:solidFill>
          <a:latin typeface="+mn-lt"/>
          <a:ea typeface="+mn-ea"/>
          <a:cs typeface="+mn-cs"/>
        </a:defRPr>
      </a:lvl2pPr>
      <a:lvl3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502920" indent="0" algn="l" defTabSz="914400" rtl="0" eaLnBrk="1" latinLnBrk="0" hangingPunct="1">
        <a:lnSpc>
          <a:spcPct val="120000"/>
        </a:lnSpc>
        <a:spcBef>
          <a:spcPts val="500"/>
        </a:spcBef>
        <a:buFontTx/>
        <a:buNone/>
        <a:defRPr sz="1400" i="1" kern="1200">
          <a:solidFill>
            <a:schemeClr val="tx1"/>
          </a:solidFill>
          <a:latin typeface="+mn-lt"/>
          <a:ea typeface="+mn-ea"/>
          <a:cs typeface="+mn-cs"/>
        </a:defRPr>
      </a:lvl4pPr>
      <a:lvl5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0">
            <a:extLst>
              <a:ext uri="{FF2B5EF4-FFF2-40B4-BE49-F238E27FC236}">
                <a16:creationId xmlns:a16="http://schemas.microsoft.com/office/drawing/2014/main" id="{FE74E104-78A8-4DFA-9782-03C75DE1BF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2">
            <a:extLst>
              <a:ext uri="{FF2B5EF4-FFF2-40B4-BE49-F238E27FC236}">
                <a16:creationId xmlns:a16="http://schemas.microsoft.com/office/drawing/2014/main" id="{1747BCEA-D77E-4BD6-8954-C64996AB73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1127553" y="-1127553"/>
            <a:ext cx="6858000" cy="9113106"/>
          </a:xfrm>
          <a:custGeom>
            <a:avLst/>
            <a:gdLst>
              <a:gd name="connsiteX0" fmla="*/ 0 w 6858000"/>
              <a:gd name="connsiteY0" fmla="*/ 7143270 h 9113106"/>
              <a:gd name="connsiteX1" fmla="*/ 0 w 6858000"/>
              <a:gd name="connsiteY1" fmla="*/ 6878623 h 9113106"/>
              <a:gd name="connsiteX2" fmla="*/ 1 w 6858000"/>
              <a:gd name="connsiteY2" fmla="*/ 6878623 h 9113106"/>
              <a:gd name="connsiteX3" fmla="*/ 0 w 6858000"/>
              <a:gd name="connsiteY3" fmla="*/ 4319945 h 9113106"/>
              <a:gd name="connsiteX4" fmla="*/ 1 w 6858000"/>
              <a:gd name="connsiteY4" fmla="*/ 4319945 h 9113106"/>
              <a:gd name="connsiteX5" fmla="*/ 1 w 6858000"/>
              <a:gd name="connsiteY5" fmla="*/ 13542 h 9113106"/>
              <a:gd name="connsiteX6" fmla="*/ 0 w 6858000"/>
              <a:gd name="connsiteY6" fmla="*/ 13540 h 9113106"/>
              <a:gd name="connsiteX7" fmla="*/ 0 w 6858000"/>
              <a:gd name="connsiteY7" fmla="*/ 0 h 9113106"/>
              <a:gd name="connsiteX8" fmla="*/ 6858000 w 6858000"/>
              <a:gd name="connsiteY8" fmla="*/ 6010591 h 9113106"/>
              <a:gd name="connsiteX9" fmla="*/ 6858000 w 6858000"/>
              <a:gd name="connsiteY9" fmla="*/ 3794798 h 9113106"/>
              <a:gd name="connsiteX10" fmla="*/ 6858000 w 6858000"/>
              <a:gd name="connsiteY10" fmla="*/ 3794798 h 9113106"/>
              <a:gd name="connsiteX11" fmla="*/ 6858000 w 6858000"/>
              <a:gd name="connsiteY11" fmla="*/ 3837120 h 9113106"/>
              <a:gd name="connsiteX12" fmla="*/ 6858000 w 6858000"/>
              <a:gd name="connsiteY12" fmla="*/ 6838049 h 9113106"/>
              <a:gd name="connsiteX13" fmla="*/ 6858000 w 6858000"/>
              <a:gd name="connsiteY13" fmla="*/ 9113106 h 9113106"/>
              <a:gd name="connsiteX14" fmla="*/ 1 w 6858000"/>
              <a:gd name="connsiteY14" fmla="*/ 9113106 h 9113106"/>
              <a:gd name="connsiteX15" fmla="*/ 1 w 6858000"/>
              <a:gd name="connsiteY15" fmla="*/ 7143270 h 9113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9113106">
                <a:moveTo>
                  <a:pt x="0" y="7143270"/>
                </a:moveTo>
                <a:lnTo>
                  <a:pt x="0" y="6878623"/>
                </a:lnTo>
                <a:lnTo>
                  <a:pt x="1" y="6878623"/>
                </a:lnTo>
                <a:lnTo>
                  <a:pt x="0" y="4319945"/>
                </a:lnTo>
                <a:lnTo>
                  <a:pt x="1" y="4319945"/>
                </a:lnTo>
                <a:lnTo>
                  <a:pt x="1" y="13542"/>
                </a:lnTo>
                <a:lnTo>
                  <a:pt x="0" y="13540"/>
                </a:lnTo>
                <a:lnTo>
                  <a:pt x="0" y="0"/>
                </a:lnTo>
                <a:lnTo>
                  <a:pt x="6858000" y="6010591"/>
                </a:lnTo>
                <a:lnTo>
                  <a:pt x="6858000" y="3794798"/>
                </a:lnTo>
                <a:lnTo>
                  <a:pt x="6858000" y="3794798"/>
                </a:lnTo>
                <a:lnTo>
                  <a:pt x="6858000" y="3837120"/>
                </a:lnTo>
                <a:lnTo>
                  <a:pt x="6858000" y="6838049"/>
                </a:lnTo>
                <a:lnTo>
                  <a:pt x="6858000" y="9113106"/>
                </a:lnTo>
                <a:lnTo>
                  <a:pt x="1" y="9113106"/>
                </a:lnTo>
                <a:lnTo>
                  <a:pt x="1" y="714327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76D563F6-B8F0-406F-A032-1E478CA25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34482" y="-2"/>
            <a:ext cx="9957519" cy="6858002"/>
          </a:xfrm>
          <a:custGeom>
            <a:avLst/>
            <a:gdLst>
              <a:gd name="connsiteX0" fmla="*/ 6878624 w 9957519"/>
              <a:gd name="connsiteY0" fmla="*/ 0 h 6858000"/>
              <a:gd name="connsiteX1" fmla="*/ 9957519 w 9957519"/>
              <a:gd name="connsiteY1" fmla="*/ 0 h 6858000"/>
              <a:gd name="connsiteX2" fmla="*/ 9957519 w 9957519"/>
              <a:gd name="connsiteY2" fmla="*/ 1557082 h 6858000"/>
              <a:gd name="connsiteX3" fmla="*/ 9957518 w 9957519"/>
              <a:gd name="connsiteY3" fmla="*/ 1557083 h 6858000"/>
              <a:gd name="connsiteX4" fmla="*/ 9957518 w 9957519"/>
              <a:gd name="connsiteY4" fmla="*/ 6858000 h 6858000"/>
              <a:gd name="connsiteX5" fmla="*/ 8318421 w 9957519"/>
              <a:gd name="connsiteY5" fmla="*/ 6858000 h 6858000"/>
              <a:gd name="connsiteX6" fmla="*/ 6213394 w 9957519"/>
              <a:gd name="connsiteY6" fmla="*/ 6858000 h 6858000"/>
              <a:gd name="connsiteX7" fmla="*/ 5311608 w 9957519"/>
              <a:gd name="connsiteY7" fmla="*/ 6858000 h 6858000"/>
              <a:gd name="connsiteX8" fmla="*/ 4574297 w 9957519"/>
              <a:gd name="connsiteY8" fmla="*/ 6858000 h 6858000"/>
              <a:gd name="connsiteX9" fmla="*/ 868032 w 9957519"/>
              <a:gd name="connsiteY9" fmla="*/ 6858000 h 6858000"/>
              <a:gd name="connsiteX10" fmla="*/ 0 w 9957519"/>
              <a:gd name="connsiteY10" fmla="*/ 0 h 6858000"/>
              <a:gd name="connsiteX11" fmla="*/ 6878624 w 9957519"/>
              <a:gd name="connsiteY11" fmla="*/ 0 h 6858000"/>
              <a:gd name="connsiteX12" fmla="*/ 0 w 9957519"/>
              <a:gd name="connsiteY12"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957519" h="6858000">
                <a:moveTo>
                  <a:pt x="6878624" y="0"/>
                </a:moveTo>
                <a:lnTo>
                  <a:pt x="9957519" y="0"/>
                </a:lnTo>
                <a:lnTo>
                  <a:pt x="9957519" y="1557082"/>
                </a:lnTo>
                <a:lnTo>
                  <a:pt x="9957518" y="1557083"/>
                </a:lnTo>
                <a:lnTo>
                  <a:pt x="9957518" y="6858000"/>
                </a:lnTo>
                <a:lnTo>
                  <a:pt x="8318421" y="6858000"/>
                </a:lnTo>
                <a:lnTo>
                  <a:pt x="6213394" y="6858000"/>
                </a:lnTo>
                <a:lnTo>
                  <a:pt x="5311608" y="6858000"/>
                </a:lnTo>
                <a:lnTo>
                  <a:pt x="4574297" y="6858000"/>
                </a:lnTo>
                <a:lnTo>
                  <a:pt x="868032" y="6858000"/>
                </a:lnTo>
                <a:close/>
                <a:moveTo>
                  <a:pt x="0" y="0"/>
                </a:moveTo>
                <a:lnTo>
                  <a:pt x="6878624" y="0"/>
                </a:lnTo>
                <a:lnTo>
                  <a:pt x="0" y="1"/>
                </a:lnTo>
                <a:close/>
              </a:path>
            </a:pathLst>
          </a:cu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7B4572DC-1A2E-263E-FC69-3E85DBFB1EA0}"/>
              </a:ext>
            </a:extLst>
          </p:cNvPr>
          <p:cNvSpPr>
            <a:spLocks noGrp="1"/>
          </p:cNvSpPr>
          <p:nvPr>
            <p:ph type="ctrTitle"/>
          </p:nvPr>
        </p:nvSpPr>
        <p:spPr>
          <a:xfrm>
            <a:off x="1143000" y="1181098"/>
            <a:ext cx="4953000" cy="2713170"/>
          </a:xfrm>
        </p:spPr>
        <p:txBody>
          <a:bodyPr>
            <a:normAutofit/>
          </a:bodyPr>
          <a:lstStyle/>
          <a:p>
            <a:r>
              <a:rPr lang="en-US" altLang="zh-TW"/>
              <a:t>P</a:t>
            </a:r>
            <a:r>
              <a:rPr lang="it-IT" altLang="zh-TW" err="1"/>
              <a:t>ratītya</a:t>
            </a:r>
            <a:r>
              <a:rPr lang="it-IT" altLang="zh-TW"/>
              <a:t> saṃutpāda e vacuità</a:t>
            </a:r>
            <a:endParaRPr lang="en-GB"/>
          </a:p>
        </p:txBody>
      </p:sp>
      <p:sp>
        <p:nvSpPr>
          <p:cNvPr id="3" name="Sottotitolo 2">
            <a:extLst>
              <a:ext uri="{FF2B5EF4-FFF2-40B4-BE49-F238E27FC236}">
                <a16:creationId xmlns:a16="http://schemas.microsoft.com/office/drawing/2014/main" id="{28617076-E950-C9DE-F2C2-2E0892DF1206}"/>
              </a:ext>
            </a:extLst>
          </p:cNvPr>
          <p:cNvSpPr>
            <a:spLocks noGrp="1"/>
          </p:cNvSpPr>
          <p:nvPr>
            <p:ph type="subTitle" idx="1"/>
          </p:nvPr>
        </p:nvSpPr>
        <p:spPr>
          <a:xfrm>
            <a:off x="1143000" y="4227755"/>
            <a:ext cx="2787216" cy="1593735"/>
          </a:xfrm>
        </p:spPr>
        <p:txBody>
          <a:bodyPr anchor="b">
            <a:normAutofit/>
          </a:bodyPr>
          <a:lstStyle/>
          <a:p>
            <a:r>
              <a:rPr lang="it-IT" dirty="0"/>
              <a:t>Introduzione</a:t>
            </a:r>
            <a:endParaRPr lang="en-GB" dirty="0"/>
          </a:p>
        </p:txBody>
      </p:sp>
      <p:pic>
        <p:nvPicPr>
          <p:cNvPr id="16" name="Picture 3" descr="Immagine che contiene aria aperta, cielo, terreno, alba&#10;&#10;Descrizione generata automaticamente">
            <a:extLst>
              <a:ext uri="{FF2B5EF4-FFF2-40B4-BE49-F238E27FC236}">
                <a16:creationId xmlns:a16="http://schemas.microsoft.com/office/drawing/2014/main" id="{4C85376D-9C67-E74F-E0C2-B42263A4FB2A}"/>
              </a:ext>
            </a:extLst>
          </p:cNvPr>
          <p:cNvPicPr>
            <a:picLocks noChangeAspect="1"/>
          </p:cNvPicPr>
          <p:nvPr/>
        </p:nvPicPr>
        <p:blipFill>
          <a:blip r:embed="rId2">
            <a:extLst>
              <a:ext uri="{28A0092B-C50C-407E-A947-70E740481C1C}">
                <a14:useLocalDpi xmlns:a14="http://schemas.microsoft.com/office/drawing/2010/main" val="0"/>
              </a:ext>
            </a:extLst>
          </a:blip>
          <a:srcRect t="12520" b="12520"/>
          <a:stretch/>
        </p:blipFill>
        <p:spPr>
          <a:xfrm>
            <a:off x="7369890" y="2212257"/>
            <a:ext cx="4017762" cy="4002275"/>
          </a:xfrm>
          <a:prstGeom prst="rect">
            <a:avLst/>
          </a:prstGeom>
        </p:spPr>
      </p:pic>
    </p:spTree>
    <p:extLst>
      <p:ext uri="{BB962C8B-B14F-4D97-AF65-F5344CB8AC3E}">
        <p14:creationId xmlns:p14="http://schemas.microsoft.com/office/powerpoint/2010/main" val="2523626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5D1431-06ED-045D-105C-1C4B6A869404}"/>
              </a:ext>
            </a:extLst>
          </p:cNvPr>
          <p:cNvSpPr>
            <a:spLocks noGrp="1"/>
          </p:cNvSpPr>
          <p:nvPr>
            <p:ph type="title"/>
          </p:nvPr>
        </p:nvSpPr>
        <p:spPr/>
        <p:txBody>
          <a:bodyPr/>
          <a:lstStyle/>
          <a:p>
            <a:r>
              <a:rPr lang="en-GB" dirty="0" err="1"/>
              <a:t>Vuoto</a:t>
            </a:r>
            <a:r>
              <a:rPr lang="en-GB" dirty="0"/>
              <a:t> (śūnya, suñña) e </a:t>
            </a:r>
            <a:r>
              <a:rPr lang="en-GB" dirty="0" err="1"/>
              <a:t>vacuità</a:t>
            </a:r>
            <a:r>
              <a:rPr lang="en-GB" dirty="0"/>
              <a:t> (śūnyatā, suññatā) </a:t>
            </a:r>
          </a:p>
        </p:txBody>
      </p:sp>
      <p:sp>
        <p:nvSpPr>
          <p:cNvPr id="3" name="Segnaposto contenuto 2">
            <a:extLst>
              <a:ext uri="{FF2B5EF4-FFF2-40B4-BE49-F238E27FC236}">
                <a16:creationId xmlns:a16="http://schemas.microsoft.com/office/drawing/2014/main" id="{88D305D5-1939-742F-57DB-C39D97DB2CD8}"/>
              </a:ext>
            </a:extLst>
          </p:cNvPr>
          <p:cNvSpPr>
            <a:spLocks noGrp="1"/>
          </p:cNvSpPr>
          <p:nvPr>
            <p:ph idx="1"/>
          </p:nvPr>
        </p:nvSpPr>
        <p:spPr/>
        <p:txBody>
          <a:bodyPr/>
          <a:lstStyle/>
          <a:p>
            <a:r>
              <a:rPr lang="it-IT" dirty="0"/>
              <a:t>Vuoto (śūnya, suñña) e vacuità (śūnyatā, suññatā) sono termini tecnici estremamente importanti nel Buddhismo</a:t>
            </a:r>
          </a:p>
          <a:p>
            <a:r>
              <a:rPr lang="it-IT" dirty="0"/>
              <a:t>Bhikkhu Anālayo, CV, Capitolo 4: «Il termine “vacuità” si trova di rado nei discorsi antichi, che usano invece più spesso l’aggettivo “vuoto”. Questo uso scoraggia in certo qual modo l’ipostatizzazione della vacuità come una qualche sorta di entità e dirige invece l’attenzione alla qualità dell’essere vuoto.»</a:t>
            </a:r>
            <a:endParaRPr lang="en-GB" dirty="0"/>
          </a:p>
        </p:txBody>
      </p:sp>
    </p:spTree>
    <p:extLst>
      <p:ext uri="{BB962C8B-B14F-4D97-AF65-F5344CB8AC3E}">
        <p14:creationId xmlns:p14="http://schemas.microsoft.com/office/powerpoint/2010/main" val="1672937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5D1431-06ED-045D-105C-1C4B6A869404}"/>
              </a:ext>
            </a:extLst>
          </p:cNvPr>
          <p:cNvSpPr>
            <a:spLocks noGrp="1"/>
          </p:cNvSpPr>
          <p:nvPr>
            <p:ph type="title"/>
          </p:nvPr>
        </p:nvSpPr>
        <p:spPr/>
        <p:txBody>
          <a:bodyPr/>
          <a:lstStyle/>
          <a:p>
            <a:r>
              <a:rPr lang="en-GB" dirty="0" err="1"/>
              <a:t>Vuoto</a:t>
            </a:r>
            <a:r>
              <a:rPr lang="en-GB" dirty="0"/>
              <a:t> (śūnya, suñña) e </a:t>
            </a:r>
            <a:r>
              <a:rPr lang="en-GB" dirty="0" err="1"/>
              <a:t>vacuità</a:t>
            </a:r>
            <a:r>
              <a:rPr lang="en-GB" dirty="0"/>
              <a:t> (śūnyatā, suññatā) </a:t>
            </a:r>
          </a:p>
        </p:txBody>
      </p:sp>
      <p:sp>
        <p:nvSpPr>
          <p:cNvPr id="3" name="Segnaposto contenuto 2">
            <a:extLst>
              <a:ext uri="{FF2B5EF4-FFF2-40B4-BE49-F238E27FC236}">
                <a16:creationId xmlns:a16="http://schemas.microsoft.com/office/drawing/2014/main" id="{88D305D5-1939-742F-57DB-C39D97DB2CD8}"/>
              </a:ext>
            </a:extLst>
          </p:cNvPr>
          <p:cNvSpPr>
            <a:spLocks noGrp="1"/>
          </p:cNvSpPr>
          <p:nvPr>
            <p:ph idx="1"/>
          </p:nvPr>
        </p:nvSpPr>
        <p:spPr/>
        <p:txBody>
          <a:bodyPr/>
          <a:lstStyle/>
          <a:p>
            <a:r>
              <a:rPr lang="it-IT"/>
              <a:t>Gli </a:t>
            </a:r>
            <a:r>
              <a:rPr lang="it-IT" dirty="0"/>
              <a:t>Āgama parlano spesso di “vuoto del sé e di ciò che appartiene al sé”; nel Mahāyāna si parla spesso di “vacuità dei fenomeni”; chi pratica la Dāna Pāramitā (generosità) è esortato a contemplare la “vacuità delle tre ruote – donatore, ricevente, oggetto”.</a:t>
            </a:r>
          </a:p>
          <a:p>
            <a:r>
              <a:rPr lang="it-IT" dirty="0"/>
              <a:t>Questo concetto è quindi ricorrente nel Buddhismo fin dalle sue origini.</a:t>
            </a:r>
          </a:p>
          <a:p>
            <a:r>
              <a:rPr lang="it-IT" dirty="0"/>
              <a:t>Tuttavia, scuole diverse lo hanno interpretato in vario modo con risultati spesso diversissimi fra loro.</a:t>
            </a:r>
          </a:p>
          <a:p>
            <a:endParaRPr lang="en-GB" dirty="0"/>
          </a:p>
        </p:txBody>
      </p:sp>
    </p:spTree>
    <p:extLst>
      <p:ext uri="{BB962C8B-B14F-4D97-AF65-F5344CB8AC3E}">
        <p14:creationId xmlns:p14="http://schemas.microsoft.com/office/powerpoint/2010/main" val="1912980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3658CA-3C94-29FD-8673-F35E25D6EC92}"/>
              </a:ext>
            </a:extLst>
          </p:cNvPr>
          <p:cNvSpPr>
            <a:spLocks noGrp="1"/>
          </p:cNvSpPr>
          <p:nvPr>
            <p:ph type="title"/>
          </p:nvPr>
        </p:nvSpPr>
        <p:spPr/>
        <p:txBody>
          <a:bodyPr/>
          <a:lstStyle/>
          <a:p>
            <a:r>
              <a:rPr lang="it-IT" dirty="0"/>
              <a:t>Il Progetto del Maestro Yin Xun</a:t>
            </a:r>
            <a:endParaRPr lang="en-GB" dirty="0"/>
          </a:p>
        </p:txBody>
      </p:sp>
      <p:sp>
        <p:nvSpPr>
          <p:cNvPr id="3" name="Segnaposto contenuto 2">
            <a:extLst>
              <a:ext uri="{FF2B5EF4-FFF2-40B4-BE49-F238E27FC236}">
                <a16:creationId xmlns:a16="http://schemas.microsoft.com/office/drawing/2014/main" id="{7415D55A-E954-5E60-7C09-B2938F5DF798}"/>
              </a:ext>
            </a:extLst>
          </p:cNvPr>
          <p:cNvSpPr>
            <a:spLocks noGrp="1"/>
          </p:cNvSpPr>
          <p:nvPr>
            <p:ph idx="1"/>
          </p:nvPr>
        </p:nvSpPr>
        <p:spPr/>
        <p:txBody>
          <a:bodyPr>
            <a:normAutofit/>
          </a:bodyPr>
          <a:lstStyle/>
          <a:p>
            <a:r>
              <a:rPr lang="it-IT" sz="3600" dirty="0"/>
              <a:t>Nel suo libro </a:t>
            </a:r>
            <a:r>
              <a:rPr lang="it-IT" sz="3600" i="1" dirty="0"/>
              <a:t>Investigazioni sulla Vacuità </a:t>
            </a:r>
            <a:r>
              <a:rPr lang="it-IT" sz="3600" dirty="0"/>
              <a:t>il Maestro Yin Xun inizia il suo esame esplorando gli </a:t>
            </a:r>
            <a:r>
              <a:rPr lang="it-IT" sz="3600" i="1" dirty="0"/>
              <a:t>Āgama/Nikāya</a:t>
            </a:r>
            <a:r>
              <a:rPr lang="it-IT" sz="3600" dirty="0"/>
              <a:t>, per poi passare alle scuole Abhidharmiche, la </a:t>
            </a:r>
            <a:r>
              <a:rPr lang="it-IT" sz="3600" i="1" dirty="0"/>
              <a:t>Prajñāpāramitā</a:t>
            </a:r>
            <a:r>
              <a:rPr lang="it-IT" sz="3600" dirty="0"/>
              <a:t> e finendo con la dottrina di Nāgārjuna.</a:t>
            </a:r>
          </a:p>
        </p:txBody>
      </p:sp>
    </p:spTree>
    <p:extLst>
      <p:ext uri="{BB962C8B-B14F-4D97-AF65-F5344CB8AC3E}">
        <p14:creationId xmlns:p14="http://schemas.microsoft.com/office/powerpoint/2010/main" val="4099188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6F5E54-4E26-4422-4E31-A43CF32590F0}"/>
              </a:ext>
            </a:extLst>
          </p:cNvPr>
          <p:cNvSpPr>
            <a:spLocks noGrp="1"/>
          </p:cNvSpPr>
          <p:nvPr>
            <p:ph type="title"/>
          </p:nvPr>
        </p:nvSpPr>
        <p:spPr/>
        <p:txBody>
          <a:bodyPr/>
          <a:lstStyle/>
          <a:p>
            <a:r>
              <a:rPr lang="it-IT" dirty="0"/>
              <a:t>La peculiarità del Mādhyamaka di Nāgārjuna</a:t>
            </a:r>
            <a:endParaRPr lang="en-GB" dirty="0"/>
          </a:p>
        </p:txBody>
      </p:sp>
      <p:sp>
        <p:nvSpPr>
          <p:cNvPr id="3" name="Segnaposto contenuto 2">
            <a:extLst>
              <a:ext uri="{FF2B5EF4-FFF2-40B4-BE49-F238E27FC236}">
                <a16:creationId xmlns:a16="http://schemas.microsoft.com/office/drawing/2014/main" id="{5593C0B6-06D5-3DCF-7620-4497DB272757}"/>
              </a:ext>
            </a:extLst>
          </p:cNvPr>
          <p:cNvSpPr>
            <a:spLocks noGrp="1"/>
          </p:cNvSpPr>
          <p:nvPr>
            <p:ph idx="1"/>
          </p:nvPr>
        </p:nvSpPr>
        <p:spPr>
          <a:xfrm>
            <a:off x="1143000" y="2332026"/>
            <a:ext cx="9905999" cy="3851060"/>
          </a:xfrm>
        </p:spPr>
        <p:txBody>
          <a:bodyPr>
            <a:noAutofit/>
          </a:bodyPr>
          <a:lstStyle/>
          <a:p>
            <a:r>
              <a:rPr lang="it-IT" sz="2800" dirty="0"/>
              <a:t>In relazione ai fenomeni, gli </a:t>
            </a:r>
            <a:r>
              <a:rPr lang="it-IT" sz="2800" i="1" dirty="0"/>
              <a:t>Āgama/Nikāya </a:t>
            </a:r>
            <a:r>
              <a:rPr lang="it-IT" sz="2800" dirty="0"/>
              <a:t>parlano spesso di origine dipendente e Via di Mezzo.</a:t>
            </a:r>
          </a:p>
          <a:p>
            <a:r>
              <a:rPr lang="it-IT" sz="2800" dirty="0"/>
              <a:t>In relazione ai fenomeni, i </a:t>
            </a:r>
            <a:r>
              <a:rPr lang="it-IT" sz="2800" i="1" dirty="0"/>
              <a:t>Sūtra</a:t>
            </a:r>
            <a:r>
              <a:rPr lang="it-IT" sz="2800" dirty="0"/>
              <a:t> della </a:t>
            </a:r>
            <a:r>
              <a:rPr lang="it-IT" sz="2800" i="1" dirty="0"/>
              <a:t>Prajñāpāramitā </a:t>
            </a:r>
            <a:r>
              <a:rPr lang="it-IT" sz="2800" dirty="0"/>
              <a:t>parlano solitamente di vacuità in quanto espediente, ossia un concetto che non indica una realtà assoluta.</a:t>
            </a:r>
          </a:p>
          <a:p>
            <a:r>
              <a:rPr lang="it-IT" sz="2800" dirty="0"/>
              <a:t>Nāgārjuna connette in modo perfetto le due cose nella sua dottrina della Via di Mezzo.</a:t>
            </a:r>
            <a:endParaRPr lang="en-GB" sz="2800" dirty="0"/>
          </a:p>
        </p:txBody>
      </p:sp>
    </p:spTree>
    <p:extLst>
      <p:ext uri="{BB962C8B-B14F-4D97-AF65-F5344CB8AC3E}">
        <p14:creationId xmlns:p14="http://schemas.microsoft.com/office/powerpoint/2010/main" val="1411593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1DF1A319-CF70-ACD6-9E06-B95C37C5250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197429" y="167603"/>
            <a:ext cx="9895114" cy="6511578"/>
          </a:xfrm>
        </p:spPr>
      </p:pic>
    </p:spTree>
    <p:extLst>
      <p:ext uri="{BB962C8B-B14F-4D97-AF65-F5344CB8AC3E}">
        <p14:creationId xmlns:p14="http://schemas.microsoft.com/office/powerpoint/2010/main" val="3880808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7C6597-5703-2D05-5778-BB14D45D19A4}"/>
              </a:ext>
            </a:extLst>
          </p:cNvPr>
          <p:cNvSpPr>
            <a:spLocks noGrp="1"/>
          </p:cNvSpPr>
          <p:nvPr>
            <p:ph type="title"/>
          </p:nvPr>
        </p:nvSpPr>
        <p:spPr/>
        <p:txBody>
          <a:bodyPr/>
          <a:lstStyle/>
          <a:p>
            <a:r>
              <a:rPr lang="it-IT" dirty="0"/>
              <a:t>MMK, Capitolo 24</a:t>
            </a:r>
            <a:endParaRPr lang="en-GB" dirty="0"/>
          </a:p>
        </p:txBody>
      </p:sp>
      <p:sp>
        <p:nvSpPr>
          <p:cNvPr id="3" name="Segnaposto contenuto 2">
            <a:extLst>
              <a:ext uri="{FF2B5EF4-FFF2-40B4-BE49-F238E27FC236}">
                <a16:creationId xmlns:a16="http://schemas.microsoft.com/office/drawing/2014/main" id="{21747615-E18F-6FD3-2133-792C70302D36}"/>
              </a:ext>
            </a:extLst>
          </p:cNvPr>
          <p:cNvSpPr>
            <a:spLocks noGrp="1"/>
          </p:cNvSpPr>
          <p:nvPr>
            <p:ph idx="1"/>
          </p:nvPr>
        </p:nvSpPr>
        <p:spPr/>
        <p:txBody>
          <a:bodyPr/>
          <a:lstStyle/>
          <a:p>
            <a:pPr indent="0" algn="ctr" hangingPunct="0">
              <a:lnSpc>
                <a:spcPct val="107000"/>
              </a:lnSpc>
              <a:spcAft>
                <a:spcPts val="800"/>
              </a:spcAft>
              <a:buNone/>
            </a:pPr>
            <a:endParaRPr lang="it-IT" sz="1800" dirty="0">
              <a:effectLst/>
              <a:latin typeface="Garamond" panose="02020404030301010803" pitchFamily="18" charset="0"/>
              <a:ea typeface="PMingLiU" panose="02020500000000000000" pitchFamily="18" charset="-120"/>
              <a:cs typeface="Arial" panose="020B0604020202020204" pitchFamily="34" charset="0"/>
            </a:endParaRPr>
          </a:p>
          <a:p>
            <a:pPr indent="0" hangingPunct="0">
              <a:lnSpc>
                <a:spcPct val="107000"/>
              </a:lnSpc>
              <a:spcAft>
                <a:spcPts val="800"/>
              </a:spcAft>
              <a:buNone/>
            </a:pPr>
            <a:r>
              <a:rPr lang="it-IT" sz="2800" i="1" dirty="0">
                <a:effectLst/>
                <a:latin typeface="+mj-lt"/>
                <a:ea typeface="PMingLiU" panose="02020500000000000000" pitchFamily="18" charset="-120"/>
                <a:cs typeface="Arial" panose="020B0604020202020204" pitchFamily="34" charset="0"/>
              </a:rPr>
              <a:t>Fenomeni che sorgono per cause e condizioni:</a:t>
            </a:r>
            <a:endParaRPr lang="en-GB" sz="2800" i="1" dirty="0">
              <a:effectLst/>
              <a:latin typeface="+mj-lt"/>
              <a:ea typeface="PMingLiU" panose="02020500000000000000" pitchFamily="18" charset="-120"/>
              <a:cs typeface="Arial" panose="020B0604020202020204" pitchFamily="34" charset="0"/>
            </a:endParaRPr>
          </a:p>
          <a:p>
            <a:pPr indent="0" hangingPunct="0">
              <a:lnSpc>
                <a:spcPct val="107000"/>
              </a:lnSpc>
              <a:spcAft>
                <a:spcPts val="800"/>
              </a:spcAft>
              <a:buNone/>
            </a:pPr>
            <a:r>
              <a:rPr lang="it-IT" sz="2800" i="1" dirty="0">
                <a:effectLst/>
                <a:latin typeface="+mj-lt"/>
                <a:ea typeface="PMingLiU" panose="02020500000000000000" pitchFamily="18" charset="-120"/>
                <a:cs typeface="Arial" panose="020B0604020202020204" pitchFamily="34" charset="0"/>
              </a:rPr>
              <a:t>È questo che chiamo vacuità.</a:t>
            </a:r>
            <a:endParaRPr lang="en-GB" sz="2800" i="1" dirty="0">
              <a:effectLst/>
              <a:latin typeface="+mj-lt"/>
              <a:ea typeface="PMingLiU" panose="02020500000000000000" pitchFamily="18" charset="-120"/>
              <a:cs typeface="Arial" panose="020B0604020202020204" pitchFamily="34" charset="0"/>
            </a:endParaRPr>
          </a:p>
          <a:p>
            <a:pPr indent="0" hangingPunct="0">
              <a:lnSpc>
                <a:spcPct val="107000"/>
              </a:lnSpc>
              <a:spcAft>
                <a:spcPts val="800"/>
              </a:spcAft>
              <a:buNone/>
            </a:pPr>
            <a:r>
              <a:rPr lang="it-IT" sz="2800" i="1" dirty="0">
                <a:effectLst/>
                <a:latin typeface="+mj-lt"/>
                <a:ea typeface="PMingLiU" panose="02020500000000000000" pitchFamily="18" charset="-120"/>
                <a:cs typeface="Arial" panose="020B0604020202020204" pitchFamily="34" charset="0"/>
              </a:rPr>
              <a:t>Essa stessa altro non è che un nome convenzionale,</a:t>
            </a:r>
            <a:endParaRPr lang="en-GB" sz="2800" i="1" dirty="0">
              <a:effectLst/>
              <a:latin typeface="+mj-lt"/>
              <a:ea typeface="PMingLiU" panose="02020500000000000000" pitchFamily="18" charset="-120"/>
              <a:cs typeface="Arial" panose="020B0604020202020204" pitchFamily="34" charset="0"/>
            </a:endParaRPr>
          </a:p>
          <a:p>
            <a:pPr marL="0" indent="0">
              <a:buNone/>
            </a:pPr>
            <a:r>
              <a:rPr lang="it-IT" sz="2800" i="1" dirty="0">
                <a:effectLst/>
                <a:latin typeface="+mj-lt"/>
                <a:ea typeface="PMingLiU" panose="02020500000000000000" pitchFamily="18" charset="-120"/>
                <a:cs typeface="Arial" panose="020B0604020202020204" pitchFamily="34" charset="0"/>
              </a:rPr>
              <a:t>   E questo è anche il significato di Via di Mezzo.</a:t>
            </a:r>
            <a:endParaRPr lang="en-GB" sz="2800" i="1" dirty="0">
              <a:latin typeface="+mj-lt"/>
            </a:endParaRPr>
          </a:p>
        </p:txBody>
      </p:sp>
    </p:spTree>
    <p:extLst>
      <p:ext uri="{BB962C8B-B14F-4D97-AF65-F5344CB8AC3E}">
        <p14:creationId xmlns:p14="http://schemas.microsoft.com/office/powerpoint/2010/main" val="3564270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73F2CD-B99E-C261-3F61-E7434F546599}"/>
              </a:ext>
            </a:extLst>
          </p:cNvPr>
          <p:cNvSpPr>
            <a:spLocks noGrp="1"/>
          </p:cNvSpPr>
          <p:nvPr>
            <p:ph type="title"/>
          </p:nvPr>
        </p:nvSpPr>
        <p:spPr/>
        <p:txBody>
          <a:bodyPr/>
          <a:lstStyle/>
          <a:p>
            <a:r>
              <a:rPr lang="it-IT"/>
              <a:t>MMK, </a:t>
            </a:r>
            <a:r>
              <a:rPr lang="it-IT" dirty="0"/>
              <a:t>cap. 13</a:t>
            </a:r>
            <a:endParaRPr lang="en-GB" dirty="0"/>
          </a:p>
        </p:txBody>
      </p:sp>
      <p:sp>
        <p:nvSpPr>
          <p:cNvPr id="3" name="Segnaposto contenuto 2">
            <a:extLst>
              <a:ext uri="{FF2B5EF4-FFF2-40B4-BE49-F238E27FC236}">
                <a16:creationId xmlns:a16="http://schemas.microsoft.com/office/drawing/2014/main" id="{58477B1C-CC79-E265-1927-303662E638D0}"/>
              </a:ext>
            </a:extLst>
          </p:cNvPr>
          <p:cNvSpPr>
            <a:spLocks noGrp="1"/>
          </p:cNvSpPr>
          <p:nvPr>
            <p:ph idx="1"/>
          </p:nvPr>
        </p:nvSpPr>
        <p:spPr/>
        <p:txBody>
          <a:bodyPr>
            <a:normAutofit/>
          </a:bodyPr>
          <a:lstStyle/>
          <a:p>
            <a:pPr marL="0" indent="0">
              <a:buNone/>
            </a:pPr>
            <a:r>
              <a:rPr lang="it-IT" sz="2800" i="1" dirty="0"/>
              <a:t>Il </a:t>
            </a:r>
            <a:r>
              <a:rPr lang="it-IT" sz="2800" i="1"/>
              <a:t>grande saggio </a:t>
            </a:r>
            <a:r>
              <a:rPr lang="it-IT" sz="2800" i="1" dirty="0"/>
              <a:t>ha insegnato la dottrina della vacuità</a:t>
            </a:r>
          </a:p>
          <a:p>
            <a:pPr marL="0" indent="0">
              <a:buNone/>
            </a:pPr>
            <a:r>
              <a:rPr lang="it-IT" sz="2800" i="1" dirty="0"/>
              <a:t>Allo scopo di abbandonare ogni punto di vista.</a:t>
            </a:r>
          </a:p>
          <a:p>
            <a:pPr marL="0" indent="0">
              <a:buNone/>
            </a:pPr>
            <a:r>
              <a:rPr lang="it-IT" sz="2800" i="1" dirty="0"/>
              <a:t>Se tuttavia mantieni l’opinione di un vuoto esistente,</a:t>
            </a:r>
          </a:p>
          <a:p>
            <a:pPr marL="0" indent="0">
              <a:buNone/>
            </a:pPr>
            <a:r>
              <a:rPr lang="it-IT" sz="2800" i="1" dirty="0"/>
              <a:t>Nessun Buddha ti può salvare!</a:t>
            </a:r>
            <a:endParaRPr lang="en-GB" sz="2800" i="1" dirty="0"/>
          </a:p>
        </p:txBody>
      </p:sp>
    </p:spTree>
    <p:extLst>
      <p:ext uri="{BB962C8B-B14F-4D97-AF65-F5344CB8AC3E}">
        <p14:creationId xmlns:p14="http://schemas.microsoft.com/office/powerpoint/2010/main" val="1051465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9D7E8B-B037-CFB1-E9C6-40C059E2B1CB}"/>
              </a:ext>
            </a:extLst>
          </p:cNvPr>
          <p:cNvSpPr>
            <a:spLocks noGrp="1"/>
          </p:cNvSpPr>
          <p:nvPr>
            <p:ph type="title"/>
          </p:nvPr>
        </p:nvSpPr>
        <p:spPr/>
        <p:txBody>
          <a:bodyPr/>
          <a:lstStyle/>
          <a:p>
            <a:r>
              <a:rPr lang="it-IT" dirty="0"/>
              <a:t>La vacuità negli </a:t>
            </a:r>
            <a:r>
              <a:rPr lang="it-IT" dirty="0">
                <a:latin typeface="Times New Roman" panose="02020603050405020304" pitchFamily="18" charset="0"/>
                <a:cs typeface="Times New Roman" panose="02020603050405020304" pitchFamily="18" charset="0"/>
              </a:rPr>
              <a:t>Ā</a:t>
            </a:r>
            <a:r>
              <a:rPr lang="it-IT" dirty="0"/>
              <a:t>gama/Nikāya</a:t>
            </a:r>
            <a:endParaRPr lang="en-GB" dirty="0"/>
          </a:p>
        </p:txBody>
      </p:sp>
      <p:sp>
        <p:nvSpPr>
          <p:cNvPr id="3" name="Segnaposto contenuto 2">
            <a:extLst>
              <a:ext uri="{FF2B5EF4-FFF2-40B4-BE49-F238E27FC236}">
                <a16:creationId xmlns:a16="http://schemas.microsoft.com/office/drawing/2014/main" id="{5801C83C-C309-FABD-5731-EC520BBCA5F7}"/>
              </a:ext>
            </a:extLst>
          </p:cNvPr>
          <p:cNvSpPr>
            <a:spLocks noGrp="1"/>
          </p:cNvSpPr>
          <p:nvPr>
            <p:ph idx="1"/>
          </p:nvPr>
        </p:nvSpPr>
        <p:spPr/>
        <p:txBody>
          <a:bodyPr/>
          <a:lstStyle/>
          <a:p>
            <a:r>
              <a:rPr lang="it-IT" dirty="0"/>
              <a:t>1. Capanna vuota</a:t>
            </a:r>
          </a:p>
          <a:p>
            <a:r>
              <a:rPr lang="it-IT" dirty="0"/>
              <a:t>2. Palazzo vuoto</a:t>
            </a:r>
          </a:p>
          <a:p>
            <a:r>
              <a:rPr lang="it-IT" dirty="0"/>
              <a:t>3. Dimorare nella vacuità, il samādhi della vacuità</a:t>
            </a:r>
          </a:p>
          <a:p>
            <a:r>
              <a:rPr lang="en-GB" dirty="0"/>
              <a:t>4. </a:t>
            </a:r>
            <a:r>
              <a:rPr lang="en-GB" dirty="0" err="1"/>
              <a:t>Essere</a:t>
            </a:r>
            <a:r>
              <a:rPr lang="en-GB" dirty="0"/>
              <a:t> </a:t>
            </a:r>
            <a:r>
              <a:rPr lang="en-GB" dirty="0" err="1"/>
              <a:t>vuoto</a:t>
            </a:r>
            <a:r>
              <a:rPr lang="en-GB" dirty="0"/>
              <a:t> dei cinque desideri</a:t>
            </a:r>
          </a:p>
          <a:p>
            <a:r>
              <a:rPr lang="en-GB" dirty="0"/>
              <a:t>5. Il mondo è vuoto</a:t>
            </a:r>
          </a:p>
          <a:p>
            <a:r>
              <a:rPr lang="en-GB" dirty="0"/>
              <a:t>6. Liberazione della vacuità, vuota di desiderio, avversione e ignoranza</a:t>
            </a:r>
          </a:p>
          <a:p>
            <a:r>
              <a:rPr lang="en-GB" dirty="0"/>
              <a:t>7.  Suprema vacuità, Nirvāṇa </a:t>
            </a:r>
          </a:p>
        </p:txBody>
      </p:sp>
    </p:spTree>
    <p:extLst>
      <p:ext uri="{BB962C8B-B14F-4D97-AF65-F5344CB8AC3E}">
        <p14:creationId xmlns:p14="http://schemas.microsoft.com/office/powerpoint/2010/main" val="2950054013"/>
      </p:ext>
    </p:extLst>
  </p:cSld>
  <p:clrMapOvr>
    <a:masterClrMapping/>
  </p:clrMapOvr>
</p:sld>
</file>

<file path=ppt/theme/theme1.xml><?xml version="1.0" encoding="utf-8"?>
<a:theme xmlns:a="http://schemas.openxmlformats.org/drawingml/2006/main" name="RegattaVTI">
  <a:themeElements>
    <a:clrScheme name="AnalogousFromDarkSeedLeftStep">
      <a:dk1>
        <a:srgbClr val="000000"/>
      </a:dk1>
      <a:lt1>
        <a:srgbClr val="FFFFFF"/>
      </a:lt1>
      <a:dk2>
        <a:srgbClr val="1B3021"/>
      </a:dk2>
      <a:lt2>
        <a:srgbClr val="F0F2F3"/>
      </a:lt2>
      <a:accent1>
        <a:srgbClr val="C36E4D"/>
      </a:accent1>
      <a:accent2>
        <a:srgbClr val="B13B4B"/>
      </a:accent2>
      <a:accent3>
        <a:srgbClr val="C34D8F"/>
      </a:accent3>
      <a:accent4>
        <a:srgbClr val="B13BAE"/>
      </a:accent4>
      <a:accent5>
        <a:srgbClr val="954DC3"/>
      </a:accent5>
      <a:accent6>
        <a:srgbClr val="5D47B6"/>
      </a:accent6>
      <a:hlink>
        <a:srgbClr val="A23FBF"/>
      </a:hlink>
      <a:folHlink>
        <a:srgbClr val="7F7F7F"/>
      </a:folHlink>
    </a:clrScheme>
    <a:fontScheme name="Walbaum Display">
      <a:majorFont>
        <a:latin typeface="Walbaum Display"/>
        <a:ea typeface=""/>
        <a:cs typeface=""/>
      </a:majorFont>
      <a:minorFont>
        <a:latin typeface="Walbaum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gattaVTI" id="{FFC3BCE5-6357-41D1-8E67-3F85B69D7E86}" vid="{893A6374-FE17-48E5-8B62-678C1B11AA1B}"/>
    </a:ext>
  </a:extLst>
</a:theme>
</file>

<file path=docProps/app.xml><?xml version="1.0" encoding="utf-8"?>
<Properties xmlns="http://schemas.openxmlformats.org/officeDocument/2006/extended-properties" xmlns:vt="http://schemas.openxmlformats.org/officeDocument/2006/docPropsVTypes">
  <TotalTime>381</TotalTime>
  <Words>435</Words>
  <Application>Microsoft Office PowerPoint</Application>
  <PresentationFormat>Widescreen</PresentationFormat>
  <Paragraphs>34</Paragraphs>
  <Slides>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9</vt:i4>
      </vt:variant>
    </vt:vector>
  </HeadingPairs>
  <TitlesOfParts>
    <vt:vector size="14" baseType="lpstr">
      <vt:lpstr>Arial</vt:lpstr>
      <vt:lpstr>Garamond</vt:lpstr>
      <vt:lpstr>Times New Roman</vt:lpstr>
      <vt:lpstr>Walbaum Display</vt:lpstr>
      <vt:lpstr>RegattaVTI</vt:lpstr>
      <vt:lpstr>Pratītya saṃutpāda e vacuità</vt:lpstr>
      <vt:lpstr>Vuoto (śūnya, suñña) e vacuità (śūnyatā, suññatā) </vt:lpstr>
      <vt:lpstr>Vuoto (śūnya, suñña) e vacuità (śūnyatā, suññatā) </vt:lpstr>
      <vt:lpstr>Il Progetto del Maestro Yin Xun</vt:lpstr>
      <vt:lpstr>La peculiarità del Mādhyamaka di Nāgārjuna</vt:lpstr>
      <vt:lpstr>Presentazione standard di PowerPoint</vt:lpstr>
      <vt:lpstr>MMK, Capitolo 24</vt:lpstr>
      <vt:lpstr>MMK, cap. 13</vt:lpstr>
      <vt:lpstr>La vacuità negli Āgama/Nikāya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Pratītya saṃutpāda e vacuità</dc:title>
  <dc:creator>Shi Ruxiong</dc:creator>
  <cp:lastModifiedBy>Shi Ruxiong</cp:lastModifiedBy>
  <cp:revision>1</cp:revision>
  <dcterms:created xsi:type="dcterms:W3CDTF">2024-05-22T11:15:06Z</dcterms:created>
  <dcterms:modified xsi:type="dcterms:W3CDTF">2024-08-17T06:48:13Z</dcterms:modified>
</cp:coreProperties>
</file>