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71" r:id="rId8"/>
    <p:sldId id="264" r:id="rId9"/>
    <p:sldId id="275" r:id="rId10"/>
    <p:sldId id="276" r:id="rId11"/>
    <p:sldId id="277" r:id="rId12"/>
    <p:sldId id="278" r:id="rId13"/>
    <p:sldId id="279" r:id="rId14"/>
    <p:sldId id="280" r:id="rId15"/>
    <p:sldId id="263" r:id="rId16"/>
    <p:sldId id="265" r:id="rId17"/>
    <p:sldId id="266" r:id="rId18"/>
    <p:sldId id="267" r:id="rId19"/>
    <p:sldId id="268" r:id="rId20"/>
    <p:sldId id="269" r:id="rId21"/>
    <p:sldId id="270" r:id="rId22"/>
    <p:sldId id="272" r:id="rId23"/>
    <p:sldId id="273"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1C8"/>
    <a:srgbClr val="E4E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3FD858-C12A-483D-BA2A-9C7FFF7B3D63}" v="37" dt="2024-08-08T06:33:10.7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 Ruxiong" userId="3098eb96f0132675" providerId="LiveId" clId="{783FD858-C12A-483D-BA2A-9C7FFF7B3D63}"/>
    <pc:docChg chg="undo custSel addSld modSld">
      <pc:chgData name="Shi Ruxiong" userId="3098eb96f0132675" providerId="LiveId" clId="{783FD858-C12A-483D-BA2A-9C7FFF7B3D63}" dt="2024-08-16T06:54:12.571" v="3264" actId="20577"/>
      <pc:docMkLst>
        <pc:docMk/>
      </pc:docMkLst>
      <pc:sldChg chg="addSp delSp modSp mod">
        <pc:chgData name="Shi Ruxiong" userId="3098eb96f0132675" providerId="LiveId" clId="{783FD858-C12A-483D-BA2A-9C7FFF7B3D63}" dt="2024-08-08T05:43:49.234" v="795" actId="207"/>
        <pc:sldMkLst>
          <pc:docMk/>
          <pc:sldMk cId="3726175196" sldId="258"/>
        </pc:sldMkLst>
        <pc:spChg chg="del mod">
          <ac:chgData name="Shi Ruxiong" userId="3098eb96f0132675" providerId="LiveId" clId="{783FD858-C12A-483D-BA2A-9C7FFF7B3D63}" dt="2024-08-08T05:43:18.011" v="789" actId="26606"/>
          <ac:spMkLst>
            <pc:docMk/>
            <pc:sldMk cId="3726175196" sldId="258"/>
            <ac:spMk id="6" creationId="{296FC418-9C58-CCB3-DF59-7032074F4CC6}"/>
          </ac:spMkLst>
        </pc:spChg>
        <pc:graphicFrameChg chg="add mod modGraphic">
          <ac:chgData name="Shi Ruxiong" userId="3098eb96f0132675" providerId="LiveId" clId="{783FD858-C12A-483D-BA2A-9C7FFF7B3D63}" dt="2024-08-08T05:43:49.234" v="795" actId="207"/>
          <ac:graphicFrameMkLst>
            <pc:docMk/>
            <pc:sldMk cId="3726175196" sldId="258"/>
            <ac:graphicFrameMk id="18" creationId="{64D9EF14-038B-F6BB-8576-40FF2D20BEB3}"/>
          </ac:graphicFrameMkLst>
        </pc:graphicFrameChg>
        <pc:picChg chg="mod">
          <ac:chgData name="Shi Ruxiong" userId="3098eb96f0132675" providerId="LiveId" clId="{783FD858-C12A-483D-BA2A-9C7FFF7B3D63}" dt="2024-08-08T05:43:32.125" v="791" actId="27614"/>
          <ac:picMkLst>
            <pc:docMk/>
            <pc:sldMk cId="3726175196" sldId="258"/>
            <ac:picMk id="9" creationId="{BCAB4918-F3D3-D61C-5D53-5A58514B9D73}"/>
          </ac:picMkLst>
        </pc:picChg>
      </pc:sldChg>
      <pc:sldChg chg="modSp mod">
        <pc:chgData name="Shi Ruxiong" userId="3098eb96f0132675" providerId="LiveId" clId="{783FD858-C12A-483D-BA2A-9C7FFF7B3D63}" dt="2024-08-16T06:54:12.571" v="3264" actId="20577"/>
        <pc:sldMkLst>
          <pc:docMk/>
          <pc:sldMk cId="3124630814" sldId="260"/>
        </pc:sldMkLst>
        <pc:spChg chg="mod">
          <ac:chgData name="Shi Ruxiong" userId="3098eb96f0132675" providerId="LiveId" clId="{783FD858-C12A-483D-BA2A-9C7FFF7B3D63}" dt="2024-08-16T06:54:12.571" v="3264" actId="20577"/>
          <ac:spMkLst>
            <pc:docMk/>
            <pc:sldMk cId="3124630814" sldId="260"/>
            <ac:spMk id="4" creationId="{6306B6E6-31CC-607E-F46C-12F7B5427A3C}"/>
          </ac:spMkLst>
        </pc:spChg>
      </pc:sldChg>
      <pc:sldChg chg="modSp mod">
        <pc:chgData name="Shi Ruxiong" userId="3098eb96f0132675" providerId="LiveId" clId="{783FD858-C12A-483D-BA2A-9C7FFF7B3D63}" dt="2024-08-08T06:34:54.615" v="3250" actId="207"/>
        <pc:sldMkLst>
          <pc:docMk/>
          <pc:sldMk cId="800545584" sldId="261"/>
        </pc:sldMkLst>
        <pc:spChg chg="mod">
          <ac:chgData name="Shi Ruxiong" userId="3098eb96f0132675" providerId="LiveId" clId="{783FD858-C12A-483D-BA2A-9C7FFF7B3D63}" dt="2024-08-08T06:34:54.615" v="3250" actId="207"/>
          <ac:spMkLst>
            <pc:docMk/>
            <pc:sldMk cId="800545584" sldId="261"/>
            <ac:spMk id="4" creationId="{30F181FE-E050-60A4-6ADD-74223E4F78E3}"/>
          </ac:spMkLst>
        </pc:spChg>
      </pc:sldChg>
      <pc:sldChg chg="modSp mod">
        <pc:chgData name="Shi Ruxiong" userId="3098eb96f0132675" providerId="LiveId" clId="{783FD858-C12A-483D-BA2A-9C7FFF7B3D63}" dt="2024-08-10T05:12:59.497" v="3256" actId="20577"/>
        <pc:sldMkLst>
          <pc:docMk/>
          <pc:sldMk cId="3078487697" sldId="262"/>
        </pc:sldMkLst>
        <pc:spChg chg="mod">
          <ac:chgData name="Shi Ruxiong" userId="3098eb96f0132675" providerId="LiveId" clId="{783FD858-C12A-483D-BA2A-9C7FFF7B3D63}" dt="2024-08-10T05:12:59.497" v="3256" actId="20577"/>
          <ac:spMkLst>
            <pc:docMk/>
            <pc:sldMk cId="3078487697" sldId="262"/>
            <ac:spMk id="4" creationId="{30F181FE-E050-60A4-6ADD-74223E4F78E3}"/>
          </ac:spMkLst>
        </pc:spChg>
      </pc:sldChg>
      <pc:sldChg chg="modSp mod">
        <pc:chgData name="Shi Ruxiong" userId="3098eb96f0132675" providerId="LiveId" clId="{783FD858-C12A-483D-BA2A-9C7FFF7B3D63}" dt="2024-08-10T05:16:50.676" v="3257" actId="20577"/>
        <pc:sldMkLst>
          <pc:docMk/>
          <pc:sldMk cId="4162882199" sldId="264"/>
        </pc:sldMkLst>
        <pc:spChg chg="mod">
          <ac:chgData name="Shi Ruxiong" userId="3098eb96f0132675" providerId="LiveId" clId="{783FD858-C12A-483D-BA2A-9C7FFF7B3D63}" dt="2024-08-10T05:16:50.676" v="3257" actId="20577"/>
          <ac:spMkLst>
            <pc:docMk/>
            <pc:sldMk cId="4162882199" sldId="264"/>
            <ac:spMk id="4" creationId="{2EA6000E-9745-FECD-6FF5-A29F2E08D08B}"/>
          </ac:spMkLst>
        </pc:spChg>
      </pc:sldChg>
      <pc:sldChg chg="delSp modSp mod setBg">
        <pc:chgData name="Shi Ruxiong" userId="3098eb96f0132675" providerId="LiveId" clId="{783FD858-C12A-483D-BA2A-9C7FFF7B3D63}" dt="2024-08-07T05:35:29.106" v="17" actId="207"/>
        <pc:sldMkLst>
          <pc:docMk/>
          <pc:sldMk cId="688108442" sldId="265"/>
        </pc:sldMkLst>
        <pc:spChg chg="del">
          <ac:chgData name="Shi Ruxiong" userId="3098eb96f0132675" providerId="LiveId" clId="{783FD858-C12A-483D-BA2A-9C7FFF7B3D63}" dt="2024-08-07T05:32:00.495" v="0" actId="21"/>
          <ac:spMkLst>
            <pc:docMk/>
            <pc:sldMk cId="688108442" sldId="265"/>
            <ac:spMk id="5" creationId="{00A35CA2-4A51-66AB-258E-6389D3D01B7F}"/>
          </ac:spMkLst>
        </pc:spChg>
        <pc:spChg chg="mod">
          <ac:chgData name="Shi Ruxiong" userId="3098eb96f0132675" providerId="LiveId" clId="{783FD858-C12A-483D-BA2A-9C7FFF7B3D63}" dt="2024-08-07T05:35:29.106" v="17" actId="207"/>
          <ac:spMkLst>
            <pc:docMk/>
            <pc:sldMk cId="688108442" sldId="265"/>
            <ac:spMk id="6" creationId="{8FD64D35-D104-1E85-B125-BFD354F4777D}"/>
          </ac:spMkLst>
        </pc:spChg>
      </pc:sldChg>
      <pc:sldChg chg="setBg">
        <pc:chgData name="Shi Ruxiong" userId="3098eb96f0132675" providerId="LiveId" clId="{783FD858-C12A-483D-BA2A-9C7FFF7B3D63}" dt="2024-08-08T06:33:10.739" v="3244"/>
        <pc:sldMkLst>
          <pc:docMk/>
          <pc:sldMk cId="4130152609" sldId="267"/>
        </pc:sldMkLst>
      </pc:sldChg>
      <pc:sldChg chg="modSp mod">
        <pc:chgData name="Shi Ruxiong" userId="3098eb96f0132675" providerId="LiveId" clId="{783FD858-C12A-483D-BA2A-9C7FFF7B3D63}" dt="2024-08-10T05:31:32.718" v="3261" actId="20577"/>
        <pc:sldMkLst>
          <pc:docMk/>
          <pc:sldMk cId="2971298060" sldId="269"/>
        </pc:sldMkLst>
        <pc:spChg chg="mod">
          <ac:chgData name="Shi Ruxiong" userId="3098eb96f0132675" providerId="LiveId" clId="{783FD858-C12A-483D-BA2A-9C7FFF7B3D63}" dt="2024-08-10T05:31:32.718" v="3261" actId="20577"/>
          <ac:spMkLst>
            <pc:docMk/>
            <pc:sldMk cId="2971298060" sldId="269"/>
            <ac:spMk id="4" creationId="{E9EE27A8-C846-16BD-22F1-2EA973EF09F9}"/>
          </ac:spMkLst>
        </pc:spChg>
      </pc:sldChg>
      <pc:sldChg chg="modSp mod setBg">
        <pc:chgData name="Shi Ruxiong" userId="3098eb96f0132675" providerId="LiveId" clId="{783FD858-C12A-483D-BA2A-9C7FFF7B3D63}" dt="2024-08-08T06:32:44.953" v="3243" actId="207"/>
        <pc:sldMkLst>
          <pc:docMk/>
          <pc:sldMk cId="3855683685" sldId="270"/>
        </pc:sldMkLst>
        <pc:spChg chg="mod">
          <ac:chgData name="Shi Ruxiong" userId="3098eb96f0132675" providerId="LiveId" clId="{783FD858-C12A-483D-BA2A-9C7FFF7B3D63}" dt="2024-08-08T06:32:44.953" v="3243" actId="207"/>
          <ac:spMkLst>
            <pc:docMk/>
            <pc:sldMk cId="3855683685" sldId="270"/>
            <ac:spMk id="4" creationId="{6D932D54-266A-B3F3-0BA3-9EA3B3424F37}"/>
          </ac:spMkLst>
        </pc:spChg>
      </pc:sldChg>
      <pc:sldChg chg="addSp delSp modSp new mod setBg delDesignElem chgLayout">
        <pc:chgData name="Shi Ruxiong" userId="3098eb96f0132675" providerId="LiveId" clId="{783FD858-C12A-483D-BA2A-9C7FFF7B3D63}" dt="2024-08-08T06:38:47.245" v="3255" actId="20577"/>
        <pc:sldMkLst>
          <pc:docMk/>
          <pc:sldMk cId="3272610476" sldId="271"/>
        </pc:sldMkLst>
        <pc:spChg chg="del mod">
          <ac:chgData name="Shi Ruxiong" userId="3098eb96f0132675" providerId="LiveId" clId="{783FD858-C12A-483D-BA2A-9C7FFF7B3D63}" dt="2024-08-07T11:53:48.039" v="70" actId="478"/>
          <ac:spMkLst>
            <pc:docMk/>
            <pc:sldMk cId="3272610476" sldId="271"/>
            <ac:spMk id="2" creationId="{35F14BBF-7FFF-2DD1-4CB4-9A4981F38AD4}"/>
          </ac:spMkLst>
        </pc:spChg>
        <pc:spChg chg="add del mod ord">
          <ac:chgData name="Shi Ruxiong" userId="3098eb96f0132675" providerId="LiveId" clId="{783FD858-C12A-483D-BA2A-9C7FFF7B3D63}" dt="2024-08-08T05:48:29.056" v="1004" actId="478"/>
          <ac:spMkLst>
            <pc:docMk/>
            <pc:sldMk cId="3272610476" sldId="271"/>
            <ac:spMk id="2" creationId="{64F39400-7E4E-E090-F9FA-7E6FA3D540E9}"/>
          </ac:spMkLst>
        </pc:spChg>
        <pc:spChg chg="del">
          <ac:chgData name="Shi Ruxiong" userId="3098eb96f0132675" providerId="LiveId" clId="{783FD858-C12A-483D-BA2A-9C7FFF7B3D63}" dt="2024-08-07T11:52:56.764" v="19" actId="931"/>
          <ac:spMkLst>
            <pc:docMk/>
            <pc:sldMk cId="3272610476" sldId="271"/>
            <ac:spMk id="3" creationId="{0F7AC276-7C47-5618-D8F6-4BBC4951D879}"/>
          </ac:spMkLst>
        </pc:spChg>
        <pc:spChg chg="mod ord">
          <ac:chgData name="Shi Ruxiong" userId="3098eb96f0132675" providerId="LiveId" clId="{783FD858-C12A-483D-BA2A-9C7FFF7B3D63}" dt="2024-08-08T06:38:47.245" v="3255" actId="20577"/>
          <ac:spMkLst>
            <pc:docMk/>
            <pc:sldMk cId="3272610476" sldId="271"/>
            <ac:spMk id="4" creationId="{169E3EBC-A674-53FF-502A-A4D92D79D00A}"/>
          </ac:spMkLst>
        </pc:spChg>
        <pc:spChg chg="add">
          <ac:chgData name="Shi Ruxiong" userId="3098eb96f0132675" providerId="LiveId" clId="{783FD858-C12A-483D-BA2A-9C7FFF7B3D63}" dt="2024-08-08T05:48:24.360" v="1003" actId="26606"/>
          <ac:spMkLst>
            <pc:docMk/>
            <pc:sldMk cId="3272610476" sldId="271"/>
            <ac:spMk id="8" creationId="{04812C46-200A-4DEB-A05E-3ED6C68C2387}"/>
          </ac:spMkLst>
        </pc:spChg>
        <pc:spChg chg="add">
          <ac:chgData name="Shi Ruxiong" userId="3098eb96f0132675" providerId="LiveId" clId="{783FD858-C12A-483D-BA2A-9C7FFF7B3D63}" dt="2024-08-08T05:48:24.360" v="1003" actId="26606"/>
          <ac:spMkLst>
            <pc:docMk/>
            <pc:sldMk cId="3272610476" sldId="271"/>
            <ac:spMk id="9" creationId="{D1EA859B-E555-4109-94F3-6700E046E008}"/>
          </ac:spMkLst>
        </pc:spChg>
        <pc:spChg chg="add del">
          <ac:chgData name="Shi Ruxiong" userId="3098eb96f0132675" providerId="LiveId" clId="{783FD858-C12A-483D-BA2A-9C7FFF7B3D63}" dt="2024-08-08T05:47:52.330" v="999" actId="700"/>
          <ac:spMkLst>
            <pc:docMk/>
            <pc:sldMk cId="3272610476" sldId="271"/>
            <ac:spMk id="11" creationId="{B1595A09-E336-4D1B-9B3A-06A2287A54E2}"/>
          </ac:spMkLst>
        </pc:spChg>
        <pc:spChg chg="add del">
          <ac:chgData name="Shi Ruxiong" userId="3098eb96f0132675" providerId="LiveId" clId="{783FD858-C12A-483D-BA2A-9C7FFF7B3D63}" dt="2024-08-08T05:47:52.330" v="999" actId="700"/>
          <ac:spMkLst>
            <pc:docMk/>
            <pc:sldMk cId="3272610476" sldId="271"/>
            <ac:spMk id="13" creationId="{3540989C-C7B8-473B-BF87-6F2DA6A90006}"/>
          </ac:spMkLst>
        </pc:spChg>
        <pc:picChg chg="add mod ord">
          <ac:chgData name="Shi Ruxiong" userId="3098eb96f0132675" providerId="LiveId" clId="{783FD858-C12A-483D-BA2A-9C7FFF7B3D63}" dt="2024-08-08T05:48:37.225" v="1008" actId="1076"/>
          <ac:picMkLst>
            <pc:docMk/>
            <pc:sldMk cId="3272610476" sldId="271"/>
            <ac:picMk id="6" creationId="{0F497428-A7BB-A15D-BE2F-8319DF10FDA2}"/>
          </ac:picMkLst>
        </pc:picChg>
      </pc:sldChg>
      <pc:sldChg chg="addSp delSp modSp new mod setBg modClrScheme addAnim delAnim chgLayout">
        <pc:chgData name="Shi Ruxiong" userId="3098eb96f0132675" providerId="LiveId" clId="{783FD858-C12A-483D-BA2A-9C7FFF7B3D63}" dt="2024-08-08T06:33:48.054" v="3248" actId="113"/>
        <pc:sldMkLst>
          <pc:docMk/>
          <pc:sldMk cId="3702050994" sldId="272"/>
        </pc:sldMkLst>
        <pc:spChg chg="del mod ord">
          <ac:chgData name="Shi Ruxiong" userId="3098eb96f0132675" providerId="LiveId" clId="{783FD858-C12A-483D-BA2A-9C7FFF7B3D63}" dt="2024-08-07T11:59:25.563" v="75" actId="700"/>
          <ac:spMkLst>
            <pc:docMk/>
            <pc:sldMk cId="3702050994" sldId="272"/>
            <ac:spMk id="2" creationId="{2E77D01A-6E7B-5F47-BC6C-656A66B9A790}"/>
          </ac:spMkLst>
        </pc:spChg>
        <pc:spChg chg="del">
          <ac:chgData name="Shi Ruxiong" userId="3098eb96f0132675" providerId="LiveId" clId="{783FD858-C12A-483D-BA2A-9C7FFF7B3D63}" dt="2024-08-07T11:59:25.563" v="75" actId="700"/>
          <ac:spMkLst>
            <pc:docMk/>
            <pc:sldMk cId="3702050994" sldId="272"/>
            <ac:spMk id="3" creationId="{762A699E-5F16-A562-61CE-CD2B65412140}"/>
          </ac:spMkLst>
        </pc:spChg>
        <pc:spChg chg="del mod ord">
          <ac:chgData name="Shi Ruxiong" userId="3098eb96f0132675" providerId="LiveId" clId="{783FD858-C12A-483D-BA2A-9C7FFF7B3D63}" dt="2024-08-07T11:59:25.563" v="75" actId="700"/>
          <ac:spMkLst>
            <pc:docMk/>
            <pc:sldMk cId="3702050994" sldId="272"/>
            <ac:spMk id="4" creationId="{24A73C51-77E7-EE5F-F027-38F79744EE1F}"/>
          </ac:spMkLst>
        </pc:spChg>
        <pc:spChg chg="add mod ord">
          <ac:chgData name="Shi Ruxiong" userId="3098eb96f0132675" providerId="LiveId" clId="{783FD858-C12A-483D-BA2A-9C7FFF7B3D63}" dt="2024-08-08T06:33:48.054" v="3248" actId="113"/>
          <ac:spMkLst>
            <pc:docMk/>
            <pc:sldMk cId="3702050994" sldId="272"/>
            <ac:spMk id="5" creationId="{64165BC1-30FF-61E6-9C9E-6C97D1C700C5}"/>
          </ac:spMkLst>
        </pc:spChg>
        <pc:spChg chg="add mod ord">
          <ac:chgData name="Shi Ruxiong" userId="3098eb96f0132675" providerId="LiveId" clId="{783FD858-C12A-483D-BA2A-9C7FFF7B3D63}" dt="2024-08-08T06:33:44.240" v="3247" actId="113"/>
          <ac:spMkLst>
            <pc:docMk/>
            <pc:sldMk cId="3702050994" sldId="272"/>
            <ac:spMk id="6" creationId="{3D74BF4A-87F7-49CA-BE7D-4D26F267846E}"/>
          </ac:spMkLst>
        </pc:spChg>
        <pc:spChg chg="add del">
          <ac:chgData name="Shi Ruxiong" userId="3098eb96f0132675" providerId="LiveId" clId="{783FD858-C12A-483D-BA2A-9C7FFF7B3D63}" dt="2024-08-07T11:59:47.400" v="78" actId="26606"/>
          <ac:spMkLst>
            <pc:docMk/>
            <pc:sldMk cId="3702050994" sldId="272"/>
            <ac:spMk id="11" creationId="{577D6B2E-37A3-429E-A37C-F30ED6487282}"/>
          </ac:spMkLst>
        </pc:spChg>
        <pc:spChg chg="add del">
          <ac:chgData name="Shi Ruxiong" userId="3098eb96f0132675" providerId="LiveId" clId="{783FD858-C12A-483D-BA2A-9C7FFF7B3D63}" dt="2024-08-07T11:59:47.400" v="78" actId="26606"/>
          <ac:spMkLst>
            <pc:docMk/>
            <pc:sldMk cId="3702050994" sldId="272"/>
            <ac:spMk id="13" creationId="{5CEAD642-85CF-4750-8432-7C80C901F001}"/>
          </ac:spMkLst>
        </pc:spChg>
        <pc:spChg chg="add del">
          <ac:chgData name="Shi Ruxiong" userId="3098eb96f0132675" providerId="LiveId" clId="{783FD858-C12A-483D-BA2A-9C7FFF7B3D63}" dt="2024-08-07T11:59:47.400" v="78" actId="26606"/>
          <ac:spMkLst>
            <pc:docMk/>
            <pc:sldMk cId="3702050994" sldId="272"/>
            <ac:spMk id="15" creationId="{FA33EEAE-15D5-4119-8C1E-89D943F911EF}"/>
          </ac:spMkLst>
        </pc:spChg>
        <pc:spChg chg="add del">
          <ac:chgData name="Shi Ruxiong" userId="3098eb96f0132675" providerId="LiveId" clId="{783FD858-C12A-483D-BA2A-9C7FFF7B3D63}" dt="2024-08-07T11:59:47.400" v="78" actId="26606"/>
          <ac:spMkLst>
            <pc:docMk/>
            <pc:sldMk cId="3702050994" sldId="272"/>
            <ac:spMk id="17" creationId="{730D8B3B-9B80-4025-B934-26DC7D7CD231}"/>
          </ac:spMkLst>
        </pc:spChg>
        <pc:spChg chg="add del">
          <ac:chgData name="Shi Ruxiong" userId="3098eb96f0132675" providerId="LiveId" clId="{783FD858-C12A-483D-BA2A-9C7FFF7B3D63}" dt="2024-08-07T11:59:47.400" v="78" actId="26606"/>
          <ac:spMkLst>
            <pc:docMk/>
            <pc:sldMk cId="3702050994" sldId="272"/>
            <ac:spMk id="19" creationId="{1064D5D5-227B-4F66-9AEA-46F570E793BD}"/>
          </ac:spMkLst>
        </pc:spChg>
        <pc:spChg chg="add del">
          <ac:chgData name="Shi Ruxiong" userId="3098eb96f0132675" providerId="LiveId" clId="{783FD858-C12A-483D-BA2A-9C7FFF7B3D63}" dt="2024-08-07T11:59:47.400" v="78" actId="26606"/>
          <ac:spMkLst>
            <pc:docMk/>
            <pc:sldMk cId="3702050994" sldId="272"/>
            <ac:spMk id="21" creationId="{646B67A4-D328-4747-A82B-65E84FA46368}"/>
          </ac:spMkLst>
        </pc:spChg>
        <pc:spChg chg="add del">
          <ac:chgData name="Shi Ruxiong" userId="3098eb96f0132675" providerId="LiveId" clId="{783FD858-C12A-483D-BA2A-9C7FFF7B3D63}" dt="2024-08-07T11:59:47.400" v="78" actId="26606"/>
          <ac:spMkLst>
            <pc:docMk/>
            <pc:sldMk cId="3702050994" sldId="272"/>
            <ac:spMk id="23" creationId="{B5A1B09C-1565-46F8-B70F-621C5EB48A09}"/>
          </ac:spMkLst>
        </pc:spChg>
        <pc:spChg chg="add del">
          <ac:chgData name="Shi Ruxiong" userId="3098eb96f0132675" providerId="LiveId" clId="{783FD858-C12A-483D-BA2A-9C7FFF7B3D63}" dt="2024-08-07T11:59:47.400" v="78" actId="26606"/>
          <ac:spMkLst>
            <pc:docMk/>
            <pc:sldMk cId="3702050994" sldId="272"/>
            <ac:spMk id="25" creationId="{8C516CC8-80AC-446C-A56E-9F54B7210402}"/>
          </ac:spMkLst>
        </pc:spChg>
        <pc:spChg chg="add del">
          <ac:chgData name="Shi Ruxiong" userId="3098eb96f0132675" providerId="LiveId" clId="{783FD858-C12A-483D-BA2A-9C7FFF7B3D63}" dt="2024-08-07T12:02:04.934" v="188" actId="26606"/>
          <ac:spMkLst>
            <pc:docMk/>
            <pc:sldMk cId="3702050994" sldId="272"/>
            <ac:spMk id="31" creationId="{B6924B03-77BD-EAE3-2854-43363FF8E6BB}"/>
          </ac:spMkLst>
        </pc:spChg>
        <pc:spChg chg="add del">
          <ac:chgData name="Shi Ruxiong" userId="3098eb96f0132675" providerId="LiveId" clId="{783FD858-C12A-483D-BA2A-9C7FFF7B3D63}" dt="2024-08-07T12:02:04.934" v="188" actId="26606"/>
          <ac:spMkLst>
            <pc:docMk/>
            <pc:sldMk cId="3702050994" sldId="272"/>
            <ac:spMk id="33" creationId="{4D60F200-5EB0-B223-2439-C96C67F0FEE1}"/>
          </ac:spMkLst>
        </pc:spChg>
        <pc:spChg chg="add del">
          <ac:chgData name="Shi Ruxiong" userId="3098eb96f0132675" providerId="LiveId" clId="{783FD858-C12A-483D-BA2A-9C7FFF7B3D63}" dt="2024-08-07T12:02:04.934" v="188" actId="26606"/>
          <ac:spMkLst>
            <pc:docMk/>
            <pc:sldMk cId="3702050994" sldId="272"/>
            <ac:spMk id="35" creationId="{1740453C-744F-DB3A-47EC-15EACE1DC117}"/>
          </ac:spMkLst>
        </pc:spChg>
        <pc:spChg chg="add del">
          <ac:chgData name="Shi Ruxiong" userId="3098eb96f0132675" providerId="LiveId" clId="{783FD858-C12A-483D-BA2A-9C7FFF7B3D63}" dt="2024-08-07T12:02:04.934" v="188" actId="26606"/>
          <ac:spMkLst>
            <pc:docMk/>
            <pc:sldMk cId="3702050994" sldId="272"/>
            <ac:spMk id="37" creationId="{01EB5855-8EB7-1AE5-9030-5D0AA3C1AF4B}"/>
          </ac:spMkLst>
        </pc:spChg>
        <pc:spChg chg="add del">
          <ac:chgData name="Shi Ruxiong" userId="3098eb96f0132675" providerId="LiveId" clId="{783FD858-C12A-483D-BA2A-9C7FFF7B3D63}" dt="2024-08-07T12:02:04.934" v="187" actId="26606"/>
          <ac:spMkLst>
            <pc:docMk/>
            <pc:sldMk cId="3702050994" sldId="272"/>
            <ac:spMk id="42" creationId="{657F69E0-C4B0-4BEC-A689-4F8D877F05D4}"/>
          </ac:spMkLst>
        </pc:spChg>
        <pc:spChg chg="add del">
          <ac:chgData name="Shi Ruxiong" userId="3098eb96f0132675" providerId="LiveId" clId="{783FD858-C12A-483D-BA2A-9C7FFF7B3D63}" dt="2024-08-07T12:02:04.934" v="187" actId="26606"/>
          <ac:spMkLst>
            <pc:docMk/>
            <pc:sldMk cId="3702050994" sldId="272"/>
            <ac:spMk id="44" creationId="{9F6380B4-6A1C-481E-8408-B4E6C75B9B81}"/>
          </ac:spMkLst>
        </pc:spChg>
        <pc:spChg chg="add del">
          <ac:chgData name="Shi Ruxiong" userId="3098eb96f0132675" providerId="LiveId" clId="{783FD858-C12A-483D-BA2A-9C7FFF7B3D63}" dt="2024-08-07T12:02:39.361" v="200" actId="26606"/>
          <ac:spMkLst>
            <pc:docMk/>
            <pc:sldMk cId="3702050994" sldId="272"/>
            <ac:spMk id="46" creationId="{D47766EE-4192-4B2D-A5A0-F60F9A5F743F}"/>
          </ac:spMkLst>
        </pc:spChg>
        <pc:spChg chg="add del">
          <ac:chgData name="Shi Ruxiong" userId="3098eb96f0132675" providerId="LiveId" clId="{783FD858-C12A-483D-BA2A-9C7FFF7B3D63}" dt="2024-08-07T12:02:39.361" v="200" actId="26606"/>
          <ac:spMkLst>
            <pc:docMk/>
            <pc:sldMk cId="3702050994" sldId="272"/>
            <ac:spMk id="47" creationId="{D6705569-F545-4F47-A260-A9202826EA20}"/>
          </ac:spMkLst>
        </pc:spChg>
        <pc:spChg chg="add del">
          <ac:chgData name="Shi Ruxiong" userId="3098eb96f0132675" providerId="LiveId" clId="{783FD858-C12A-483D-BA2A-9C7FFF7B3D63}" dt="2024-08-07T12:02:39.355" v="199" actId="26606"/>
          <ac:spMkLst>
            <pc:docMk/>
            <pc:sldMk cId="3702050994" sldId="272"/>
            <ac:spMk id="52" creationId="{0671A8AE-40A1-4631-A6B8-581AFF065482}"/>
          </ac:spMkLst>
        </pc:spChg>
        <pc:spChg chg="add del">
          <ac:chgData name="Shi Ruxiong" userId="3098eb96f0132675" providerId="LiveId" clId="{783FD858-C12A-483D-BA2A-9C7FFF7B3D63}" dt="2024-08-07T12:02:39.355" v="199" actId="26606"/>
          <ac:spMkLst>
            <pc:docMk/>
            <pc:sldMk cId="3702050994" sldId="272"/>
            <ac:spMk id="54" creationId="{AB58EF07-17C2-48CF-ABB0-EEF1F17CB8F0}"/>
          </ac:spMkLst>
        </pc:spChg>
        <pc:spChg chg="add del">
          <ac:chgData name="Shi Ruxiong" userId="3098eb96f0132675" providerId="LiveId" clId="{783FD858-C12A-483D-BA2A-9C7FFF7B3D63}" dt="2024-08-07T12:02:39.355" v="199" actId="26606"/>
          <ac:spMkLst>
            <pc:docMk/>
            <pc:sldMk cId="3702050994" sldId="272"/>
            <ac:spMk id="56" creationId="{AF2F604E-43BE-4DC3-B983-E071523364F8}"/>
          </ac:spMkLst>
        </pc:spChg>
        <pc:spChg chg="add del">
          <ac:chgData name="Shi Ruxiong" userId="3098eb96f0132675" providerId="LiveId" clId="{783FD858-C12A-483D-BA2A-9C7FFF7B3D63}" dt="2024-08-07T12:02:39.355" v="199" actId="26606"/>
          <ac:spMkLst>
            <pc:docMk/>
            <pc:sldMk cId="3702050994" sldId="272"/>
            <ac:spMk id="58" creationId="{08C9B587-E65E-4B52-B37C-ABEBB6E87928}"/>
          </ac:spMkLst>
        </pc:spChg>
        <pc:spChg chg="add">
          <ac:chgData name="Shi Ruxiong" userId="3098eb96f0132675" providerId="LiveId" clId="{783FD858-C12A-483D-BA2A-9C7FFF7B3D63}" dt="2024-08-07T12:02:39.361" v="200" actId="26606"/>
          <ac:spMkLst>
            <pc:docMk/>
            <pc:sldMk cId="3702050994" sldId="272"/>
            <ac:spMk id="60" creationId="{6F828D28-8E09-41CC-8229-3070B5467A96}"/>
          </ac:spMkLst>
        </pc:spChg>
        <pc:spChg chg="add">
          <ac:chgData name="Shi Ruxiong" userId="3098eb96f0132675" providerId="LiveId" clId="{783FD858-C12A-483D-BA2A-9C7FFF7B3D63}" dt="2024-08-07T12:02:39.361" v="200" actId="26606"/>
          <ac:spMkLst>
            <pc:docMk/>
            <pc:sldMk cId="3702050994" sldId="272"/>
            <ac:spMk id="61" creationId="{D5B012D8-7F27-4758-9AC6-C889B154BD73}"/>
          </ac:spMkLst>
        </pc:spChg>
        <pc:spChg chg="add">
          <ac:chgData name="Shi Ruxiong" userId="3098eb96f0132675" providerId="LiveId" clId="{783FD858-C12A-483D-BA2A-9C7FFF7B3D63}" dt="2024-08-07T12:02:39.361" v="200" actId="26606"/>
          <ac:spMkLst>
            <pc:docMk/>
            <pc:sldMk cId="3702050994" sldId="272"/>
            <ac:spMk id="62" creationId="{4063B759-00FC-46D1-9898-8E8625268FAF}"/>
          </ac:spMkLst>
        </pc:spChg>
        <pc:picChg chg="add">
          <ac:chgData name="Shi Ruxiong" userId="3098eb96f0132675" providerId="LiveId" clId="{783FD858-C12A-483D-BA2A-9C7FFF7B3D63}" dt="2024-08-07T12:00:34.107" v="80"/>
          <ac:picMkLst>
            <pc:docMk/>
            <pc:sldMk cId="3702050994" sldId="272"/>
            <ac:picMk id="7" creationId="{B7E3D845-6EE0-98D9-210B-0271AF85269B}"/>
          </ac:picMkLst>
        </pc:picChg>
        <pc:picChg chg="add mod">
          <ac:chgData name="Shi Ruxiong" userId="3098eb96f0132675" providerId="LiveId" clId="{783FD858-C12A-483D-BA2A-9C7FFF7B3D63}" dt="2024-08-07T12:02:44.894" v="201" actId="27614"/>
          <ac:picMkLst>
            <pc:docMk/>
            <pc:sldMk cId="3702050994" sldId="272"/>
            <ac:picMk id="27" creationId="{1816AE71-7304-DD34-E761-18EE4FCA42FD}"/>
          </ac:picMkLst>
        </pc:picChg>
      </pc:sldChg>
      <pc:sldChg chg="addSp delSp modSp new mod setBg modClrScheme chgLayout">
        <pc:chgData name="Shi Ruxiong" userId="3098eb96f0132675" providerId="LiveId" clId="{783FD858-C12A-483D-BA2A-9C7FFF7B3D63}" dt="2024-08-07T12:19:50.920" v="730" actId="20577"/>
        <pc:sldMkLst>
          <pc:docMk/>
          <pc:sldMk cId="2883728190" sldId="273"/>
        </pc:sldMkLst>
        <pc:spChg chg="mod ord">
          <ac:chgData name="Shi Ruxiong" userId="3098eb96f0132675" providerId="LiveId" clId="{783FD858-C12A-483D-BA2A-9C7FFF7B3D63}" dt="2024-08-07T12:19:50.920" v="730" actId="20577"/>
          <ac:spMkLst>
            <pc:docMk/>
            <pc:sldMk cId="2883728190" sldId="273"/>
            <ac:spMk id="2" creationId="{AD93851A-B8A8-7891-3FB8-78AB68326F8B}"/>
          </ac:spMkLst>
        </pc:spChg>
        <pc:spChg chg="mod ord">
          <ac:chgData name="Shi Ruxiong" userId="3098eb96f0132675" providerId="LiveId" clId="{783FD858-C12A-483D-BA2A-9C7FFF7B3D63}" dt="2024-08-07T12:13:50.558" v="693" actId="20577"/>
          <ac:spMkLst>
            <pc:docMk/>
            <pc:sldMk cId="2883728190" sldId="273"/>
            <ac:spMk id="3" creationId="{6394B8ED-3B7F-88E4-6908-2C73C82BA316}"/>
          </ac:spMkLst>
        </pc:spChg>
        <pc:spChg chg="add del mod ord">
          <ac:chgData name="Shi Ruxiong" userId="3098eb96f0132675" providerId="LiveId" clId="{783FD858-C12A-483D-BA2A-9C7FFF7B3D63}" dt="2024-08-07T12:11:56.499" v="666"/>
          <ac:spMkLst>
            <pc:docMk/>
            <pc:sldMk cId="2883728190" sldId="273"/>
            <ac:spMk id="4" creationId="{DFC35C37-5A33-2C53-9EF9-A2F86F38866F}"/>
          </ac:spMkLst>
        </pc:spChg>
        <pc:spChg chg="add del">
          <ac:chgData name="Shi Ruxiong" userId="3098eb96f0132675" providerId="LiveId" clId="{783FD858-C12A-483D-BA2A-9C7FFF7B3D63}" dt="2024-08-07T12:12:31.845" v="676" actId="26606"/>
          <ac:spMkLst>
            <pc:docMk/>
            <pc:sldMk cId="2883728190" sldId="273"/>
            <ac:spMk id="10" creationId="{C0763A76-9F1C-4FC5-82B7-DD475DA461B2}"/>
          </ac:spMkLst>
        </pc:spChg>
        <pc:spChg chg="add del">
          <ac:chgData name="Shi Ruxiong" userId="3098eb96f0132675" providerId="LiveId" clId="{783FD858-C12A-483D-BA2A-9C7FFF7B3D63}" dt="2024-08-07T12:12:31.845" v="676" actId="26606"/>
          <ac:spMkLst>
            <pc:docMk/>
            <pc:sldMk cId="2883728190" sldId="273"/>
            <ac:spMk id="12" creationId="{E81BF4F6-F2CF-4984-9D14-D6966D92F99F}"/>
          </ac:spMkLst>
        </pc:spChg>
        <pc:spChg chg="add">
          <ac:chgData name="Shi Ruxiong" userId="3098eb96f0132675" providerId="LiveId" clId="{783FD858-C12A-483D-BA2A-9C7FFF7B3D63}" dt="2024-08-07T12:12:31.845" v="676" actId="26606"/>
          <ac:spMkLst>
            <pc:docMk/>
            <pc:sldMk cId="2883728190" sldId="273"/>
            <ac:spMk id="17" creationId="{D1D34770-47A8-402C-AF23-2B653F2D88C1}"/>
          </ac:spMkLst>
        </pc:spChg>
        <pc:picChg chg="add mod ord">
          <ac:chgData name="Shi Ruxiong" userId="3098eb96f0132675" providerId="LiveId" clId="{783FD858-C12A-483D-BA2A-9C7FFF7B3D63}" dt="2024-08-07T12:12:31.845" v="676" actId="26606"/>
          <ac:picMkLst>
            <pc:docMk/>
            <pc:sldMk cId="2883728190" sldId="273"/>
            <ac:picMk id="5" creationId="{D84AA76F-B652-BD70-7C47-F25258E42E89}"/>
          </ac:picMkLst>
        </pc:picChg>
      </pc:sldChg>
      <pc:sldChg chg="addSp delSp modSp new mod setBg modClrScheme chgLayout">
        <pc:chgData name="Shi Ruxiong" userId="3098eb96f0132675" providerId="LiveId" clId="{783FD858-C12A-483D-BA2A-9C7FFF7B3D63}" dt="2024-08-07T12:20:21.267" v="748"/>
        <pc:sldMkLst>
          <pc:docMk/>
          <pc:sldMk cId="1152106120" sldId="274"/>
        </pc:sldMkLst>
        <pc:spChg chg="del mod ord">
          <ac:chgData name="Shi Ruxiong" userId="3098eb96f0132675" providerId="LiveId" clId="{783FD858-C12A-483D-BA2A-9C7FFF7B3D63}" dt="2024-08-07T12:17:09.605" v="694" actId="700"/>
          <ac:spMkLst>
            <pc:docMk/>
            <pc:sldMk cId="1152106120" sldId="274"/>
            <ac:spMk id="2" creationId="{E33C91B2-44C9-E09C-1A4E-A3D33DE8AFF5}"/>
          </ac:spMkLst>
        </pc:spChg>
        <pc:spChg chg="mod ord">
          <ac:chgData name="Shi Ruxiong" userId="3098eb96f0132675" providerId="LiveId" clId="{783FD858-C12A-483D-BA2A-9C7FFF7B3D63}" dt="2024-08-07T12:19:16.172" v="716" actId="255"/>
          <ac:spMkLst>
            <pc:docMk/>
            <pc:sldMk cId="1152106120" sldId="274"/>
            <ac:spMk id="3" creationId="{7E47CE73-7302-27FA-1343-EB9B951C5EA0}"/>
          </ac:spMkLst>
        </pc:spChg>
        <pc:spChg chg="add mod ord">
          <ac:chgData name="Shi Ruxiong" userId="3098eb96f0132675" providerId="LiveId" clId="{783FD858-C12A-483D-BA2A-9C7FFF7B3D63}" dt="2024-08-07T12:20:13.699" v="747" actId="114"/>
          <ac:spMkLst>
            <pc:docMk/>
            <pc:sldMk cId="1152106120" sldId="274"/>
            <ac:spMk id="4" creationId="{768B3AFD-451B-F824-C6A6-D3BD9460D43B}"/>
          </ac:spMkLst>
        </pc:spChg>
        <pc:spChg chg="add del mod ord">
          <ac:chgData name="Shi Ruxiong" userId="3098eb96f0132675" providerId="LiveId" clId="{783FD858-C12A-483D-BA2A-9C7FFF7B3D63}" dt="2024-08-07T12:17:12.506" v="695"/>
          <ac:spMkLst>
            <pc:docMk/>
            <pc:sldMk cId="1152106120" sldId="274"/>
            <ac:spMk id="5" creationId="{1C2F5BE7-30EB-C37A-A485-C00F71208EDE}"/>
          </ac:spMkLst>
        </pc:spChg>
        <pc:spChg chg="add del">
          <ac:chgData name="Shi Ruxiong" userId="3098eb96f0132675" providerId="LiveId" clId="{783FD858-C12A-483D-BA2A-9C7FFF7B3D63}" dt="2024-08-07T12:17:28.691" v="697" actId="26606"/>
          <ac:spMkLst>
            <pc:docMk/>
            <pc:sldMk cId="1152106120" sldId="274"/>
            <ac:spMk id="11" creationId="{D1D34770-47A8-402C-AF23-2B653F2D88C1}"/>
          </ac:spMkLst>
        </pc:spChg>
        <pc:spChg chg="add del">
          <ac:chgData name="Shi Ruxiong" userId="3098eb96f0132675" providerId="LiveId" clId="{783FD858-C12A-483D-BA2A-9C7FFF7B3D63}" dt="2024-08-07T12:18:40.463" v="700" actId="26606"/>
          <ac:spMkLst>
            <pc:docMk/>
            <pc:sldMk cId="1152106120" sldId="274"/>
            <ac:spMk id="13" creationId="{D4974D33-8DC5-464E-8C6D-BE58F0669C17}"/>
          </ac:spMkLst>
        </pc:spChg>
        <pc:spChg chg="add del">
          <ac:chgData name="Shi Ruxiong" userId="3098eb96f0132675" providerId="LiveId" clId="{783FD858-C12A-483D-BA2A-9C7FFF7B3D63}" dt="2024-08-07T12:18:40.463" v="700" actId="26606"/>
          <ac:spMkLst>
            <pc:docMk/>
            <pc:sldMk cId="1152106120" sldId="274"/>
            <ac:spMk id="14" creationId="{F13C74B1-5B17-4795-BED0-7140497B445A}"/>
          </ac:spMkLst>
        </pc:spChg>
        <pc:spChg chg="add">
          <ac:chgData name="Shi Ruxiong" userId="3098eb96f0132675" providerId="LiveId" clId="{783FD858-C12A-483D-BA2A-9C7FFF7B3D63}" dt="2024-08-07T12:18:40.463" v="700" actId="26606"/>
          <ac:spMkLst>
            <pc:docMk/>
            <pc:sldMk cId="1152106120" sldId="274"/>
            <ac:spMk id="19" creationId="{D1D34770-47A8-402C-AF23-2B653F2D88C1}"/>
          </ac:spMkLst>
        </pc:spChg>
        <pc:picChg chg="add mod ord">
          <ac:chgData name="Shi Ruxiong" userId="3098eb96f0132675" providerId="LiveId" clId="{783FD858-C12A-483D-BA2A-9C7FFF7B3D63}" dt="2024-08-07T12:18:40.463" v="700" actId="26606"/>
          <ac:picMkLst>
            <pc:docMk/>
            <pc:sldMk cId="1152106120" sldId="274"/>
            <ac:picMk id="6" creationId="{9A43AC0E-564F-C625-628F-FABBCDE640A8}"/>
          </ac:picMkLst>
        </pc:picChg>
      </pc:sldChg>
      <pc:sldChg chg="addSp delSp modSp new mod setBg">
        <pc:chgData name="Shi Ruxiong" userId="3098eb96f0132675" providerId="LiveId" clId="{783FD858-C12A-483D-BA2A-9C7FFF7B3D63}" dt="2024-08-08T05:58:43.887" v="1923" actId="207"/>
        <pc:sldMkLst>
          <pc:docMk/>
          <pc:sldMk cId="1470273214" sldId="275"/>
        </pc:sldMkLst>
        <pc:spChg chg="del mod ord">
          <ac:chgData name="Shi Ruxiong" userId="3098eb96f0132675" providerId="LiveId" clId="{783FD858-C12A-483D-BA2A-9C7FFF7B3D63}" dt="2024-08-08T05:58:06.125" v="1915" actId="478"/>
          <ac:spMkLst>
            <pc:docMk/>
            <pc:sldMk cId="1470273214" sldId="275"/>
            <ac:spMk id="2" creationId="{B85F2E2C-5D1F-7158-E58D-5833A9B168FB}"/>
          </ac:spMkLst>
        </pc:spChg>
        <pc:spChg chg="del mod">
          <ac:chgData name="Shi Ruxiong" userId="3098eb96f0132675" providerId="LiveId" clId="{783FD858-C12A-483D-BA2A-9C7FFF7B3D63}" dt="2024-08-08T05:57:03.582" v="1742" actId="931"/>
          <ac:spMkLst>
            <pc:docMk/>
            <pc:sldMk cId="1470273214" sldId="275"/>
            <ac:spMk id="3" creationId="{BE56C2E0-FF08-FA70-F918-C914397458FD}"/>
          </ac:spMkLst>
        </pc:spChg>
        <pc:spChg chg="mod">
          <ac:chgData name="Shi Ruxiong" userId="3098eb96f0132675" providerId="LiveId" clId="{783FD858-C12A-483D-BA2A-9C7FFF7B3D63}" dt="2024-08-08T05:58:43.887" v="1923" actId="207"/>
          <ac:spMkLst>
            <pc:docMk/>
            <pc:sldMk cId="1470273214" sldId="275"/>
            <ac:spMk id="4" creationId="{827235D0-1CF1-A234-0471-A6648D043C13}"/>
          </ac:spMkLst>
        </pc:spChg>
        <pc:spChg chg="add">
          <ac:chgData name="Shi Ruxiong" userId="3098eb96f0132675" providerId="LiveId" clId="{783FD858-C12A-483D-BA2A-9C7FFF7B3D63}" dt="2024-08-08T05:57:59.280" v="1914" actId="26606"/>
          <ac:spMkLst>
            <pc:docMk/>
            <pc:sldMk cId="1470273214" sldId="275"/>
            <ac:spMk id="11" creationId="{04812C46-200A-4DEB-A05E-3ED6C68C2387}"/>
          </ac:spMkLst>
        </pc:spChg>
        <pc:spChg chg="add">
          <ac:chgData name="Shi Ruxiong" userId="3098eb96f0132675" providerId="LiveId" clId="{783FD858-C12A-483D-BA2A-9C7FFF7B3D63}" dt="2024-08-08T05:57:59.280" v="1914" actId="26606"/>
          <ac:spMkLst>
            <pc:docMk/>
            <pc:sldMk cId="1470273214" sldId="275"/>
            <ac:spMk id="13" creationId="{D1EA859B-E555-4109-94F3-6700E046E008}"/>
          </ac:spMkLst>
        </pc:spChg>
        <pc:picChg chg="add mod">
          <ac:chgData name="Shi Ruxiong" userId="3098eb96f0132675" providerId="LiveId" clId="{783FD858-C12A-483D-BA2A-9C7FFF7B3D63}" dt="2024-08-08T05:57:59.280" v="1914" actId="26606"/>
          <ac:picMkLst>
            <pc:docMk/>
            <pc:sldMk cId="1470273214" sldId="275"/>
            <ac:picMk id="6" creationId="{DF6BEE38-8D14-7AD8-8661-3D363CB78B6E}"/>
          </ac:picMkLst>
        </pc:picChg>
      </pc:sldChg>
      <pc:sldChg chg="addSp delSp modSp new mod setBg">
        <pc:chgData name="Shi Ruxiong" userId="3098eb96f0132675" providerId="LiveId" clId="{783FD858-C12A-483D-BA2A-9C7FFF7B3D63}" dt="2024-08-08T06:04:26.792" v="2516" actId="313"/>
        <pc:sldMkLst>
          <pc:docMk/>
          <pc:sldMk cId="2674746742" sldId="276"/>
        </pc:sldMkLst>
        <pc:spChg chg="del mod">
          <ac:chgData name="Shi Ruxiong" userId="3098eb96f0132675" providerId="LiveId" clId="{783FD858-C12A-483D-BA2A-9C7FFF7B3D63}" dt="2024-08-08T06:00:24.799" v="1928" actId="478"/>
          <ac:spMkLst>
            <pc:docMk/>
            <pc:sldMk cId="2674746742" sldId="276"/>
            <ac:spMk id="2" creationId="{6D0EFC0A-C347-4BF5-B9C8-A06A6B710396}"/>
          </ac:spMkLst>
        </pc:spChg>
        <pc:spChg chg="del">
          <ac:chgData name="Shi Ruxiong" userId="3098eb96f0132675" providerId="LiveId" clId="{783FD858-C12A-483D-BA2A-9C7FFF7B3D63}" dt="2024-08-08T06:00:02.110" v="1925"/>
          <ac:spMkLst>
            <pc:docMk/>
            <pc:sldMk cId="2674746742" sldId="276"/>
            <ac:spMk id="3" creationId="{C1DD502E-1777-9DF5-DD6A-73D31F161303}"/>
          </ac:spMkLst>
        </pc:spChg>
        <pc:spChg chg="mod">
          <ac:chgData name="Shi Ruxiong" userId="3098eb96f0132675" providerId="LiveId" clId="{783FD858-C12A-483D-BA2A-9C7FFF7B3D63}" dt="2024-08-08T06:04:26.792" v="2516" actId="313"/>
          <ac:spMkLst>
            <pc:docMk/>
            <pc:sldMk cId="2674746742" sldId="276"/>
            <ac:spMk id="4" creationId="{7B2E4289-0FA5-296F-58D9-D582C08B6FB6}"/>
          </ac:spMkLst>
        </pc:spChg>
        <pc:picChg chg="add mod">
          <ac:chgData name="Shi Ruxiong" userId="3098eb96f0132675" providerId="LiveId" clId="{783FD858-C12A-483D-BA2A-9C7FFF7B3D63}" dt="2024-08-08T06:00:18.940" v="1927" actId="26606"/>
          <ac:picMkLst>
            <pc:docMk/>
            <pc:sldMk cId="2674746742" sldId="276"/>
            <ac:picMk id="5" creationId="{13867F5A-C704-9462-F17D-9B5EDE401569}"/>
          </ac:picMkLst>
        </pc:picChg>
      </pc:sldChg>
      <pc:sldChg chg="modSp add mod">
        <pc:chgData name="Shi Ruxiong" userId="3098eb96f0132675" providerId="LiveId" clId="{783FD858-C12A-483D-BA2A-9C7FFF7B3D63}" dt="2024-08-08T06:05:14.857" v="2518" actId="114"/>
        <pc:sldMkLst>
          <pc:docMk/>
          <pc:sldMk cId="1668360776" sldId="277"/>
        </pc:sldMkLst>
        <pc:spChg chg="mod">
          <ac:chgData name="Shi Ruxiong" userId="3098eb96f0132675" providerId="LiveId" clId="{783FD858-C12A-483D-BA2A-9C7FFF7B3D63}" dt="2024-08-08T06:05:14.857" v="2518" actId="114"/>
          <ac:spMkLst>
            <pc:docMk/>
            <pc:sldMk cId="1668360776" sldId="277"/>
            <ac:spMk id="4" creationId="{7B2E4289-0FA5-296F-58D9-D582C08B6FB6}"/>
          </ac:spMkLst>
        </pc:spChg>
      </pc:sldChg>
      <pc:sldChg chg="addSp delSp modSp new mod setBg">
        <pc:chgData name="Shi Ruxiong" userId="3098eb96f0132675" providerId="LiveId" clId="{783FD858-C12A-483D-BA2A-9C7FFF7B3D63}" dt="2024-08-08T06:12:06.008" v="2816" actId="207"/>
        <pc:sldMkLst>
          <pc:docMk/>
          <pc:sldMk cId="3027773498" sldId="278"/>
        </pc:sldMkLst>
        <pc:spChg chg="del mod ord">
          <ac:chgData name="Shi Ruxiong" userId="3098eb96f0132675" providerId="LiveId" clId="{783FD858-C12A-483D-BA2A-9C7FFF7B3D63}" dt="2024-08-08T06:11:13.349" v="2808" actId="478"/>
          <ac:spMkLst>
            <pc:docMk/>
            <pc:sldMk cId="3027773498" sldId="278"/>
            <ac:spMk id="2" creationId="{418FE78A-5155-857E-D98A-7A8AEE595FDD}"/>
          </ac:spMkLst>
        </pc:spChg>
        <pc:spChg chg="del">
          <ac:chgData name="Shi Ruxiong" userId="3098eb96f0132675" providerId="LiveId" clId="{783FD858-C12A-483D-BA2A-9C7FFF7B3D63}" dt="2024-08-08T06:11:03.504" v="2802" actId="931"/>
          <ac:spMkLst>
            <pc:docMk/>
            <pc:sldMk cId="3027773498" sldId="278"/>
            <ac:spMk id="3" creationId="{1DE657E9-21F2-D992-CE08-C1D40D567FB9}"/>
          </ac:spMkLst>
        </pc:spChg>
        <pc:spChg chg="mod">
          <ac:chgData name="Shi Ruxiong" userId="3098eb96f0132675" providerId="LiveId" clId="{783FD858-C12A-483D-BA2A-9C7FFF7B3D63}" dt="2024-08-08T06:12:06.008" v="2816" actId="207"/>
          <ac:spMkLst>
            <pc:docMk/>
            <pc:sldMk cId="3027773498" sldId="278"/>
            <ac:spMk id="4" creationId="{1B00A567-1E53-150D-8EA6-98DE4D1CA165}"/>
          </ac:spMkLst>
        </pc:spChg>
        <pc:spChg chg="add">
          <ac:chgData name="Shi Ruxiong" userId="3098eb96f0132675" providerId="LiveId" clId="{783FD858-C12A-483D-BA2A-9C7FFF7B3D63}" dt="2024-08-08T06:11:07.320" v="2805" actId="26606"/>
          <ac:spMkLst>
            <pc:docMk/>
            <pc:sldMk cId="3027773498" sldId="278"/>
            <ac:spMk id="11" creationId="{04812C46-200A-4DEB-A05E-3ED6C68C2387}"/>
          </ac:spMkLst>
        </pc:spChg>
        <pc:spChg chg="add">
          <ac:chgData name="Shi Ruxiong" userId="3098eb96f0132675" providerId="LiveId" clId="{783FD858-C12A-483D-BA2A-9C7FFF7B3D63}" dt="2024-08-08T06:11:07.320" v="2805" actId="26606"/>
          <ac:spMkLst>
            <pc:docMk/>
            <pc:sldMk cId="3027773498" sldId="278"/>
            <ac:spMk id="13" creationId="{D1EA859B-E555-4109-94F3-6700E046E008}"/>
          </ac:spMkLst>
        </pc:spChg>
        <pc:picChg chg="add mod">
          <ac:chgData name="Shi Ruxiong" userId="3098eb96f0132675" providerId="LiveId" clId="{783FD858-C12A-483D-BA2A-9C7FFF7B3D63}" dt="2024-08-08T06:11:33.669" v="2810" actId="14826"/>
          <ac:picMkLst>
            <pc:docMk/>
            <pc:sldMk cId="3027773498" sldId="278"/>
            <ac:picMk id="6" creationId="{8C1E21F3-4E1B-1293-883C-89E142B0122D}"/>
          </ac:picMkLst>
        </pc:picChg>
      </pc:sldChg>
      <pc:sldChg chg="addSp delSp modSp new mod setBg">
        <pc:chgData name="Shi Ruxiong" userId="3098eb96f0132675" providerId="LiveId" clId="{783FD858-C12A-483D-BA2A-9C7FFF7B3D63}" dt="2024-08-08T06:30:27.782" v="3234" actId="14826"/>
        <pc:sldMkLst>
          <pc:docMk/>
          <pc:sldMk cId="1055913122" sldId="279"/>
        </pc:sldMkLst>
        <pc:spChg chg="add del mod ord">
          <ac:chgData name="Shi Ruxiong" userId="3098eb96f0132675" providerId="LiveId" clId="{783FD858-C12A-483D-BA2A-9C7FFF7B3D63}" dt="2024-08-08T06:14:26.388" v="2997" actId="478"/>
          <ac:spMkLst>
            <pc:docMk/>
            <pc:sldMk cId="1055913122" sldId="279"/>
            <ac:spMk id="2" creationId="{D2229952-BFA0-81A2-44F1-C848C13DFA90}"/>
          </ac:spMkLst>
        </pc:spChg>
        <pc:spChg chg="del mod">
          <ac:chgData name="Shi Ruxiong" userId="3098eb96f0132675" providerId="LiveId" clId="{783FD858-C12A-483D-BA2A-9C7FFF7B3D63}" dt="2024-08-08T06:14:03.856" v="2991" actId="931"/>
          <ac:spMkLst>
            <pc:docMk/>
            <pc:sldMk cId="1055913122" sldId="279"/>
            <ac:spMk id="3" creationId="{4C6DABF6-C236-DF3E-92A4-F1819193871C}"/>
          </ac:spMkLst>
        </pc:spChg>
        <pc:spChg chg="mod">
          <ac:chgData name="Shi Ruxiong" userId="3098eb96f0132675" providerId="LiveId" clId="{783FD858-C12A-483D-BA2A-9C7FFF7B3D63}" dt="2024-08-08T06:15:45.077" v="3034" actId="20577"/>
          <ac:spMkLst>
            <pc:docMk/>
            <pc:sldMk cId="1055913122" sldId="279"/>
            <ac:spMk id="4" creationId="{217CD62B-A0B7-FA99-5778-35B23532B553}"/>
          </ac:spMkLst>
        </pc:spChg>
        <pc:spChg chg="add">
          <ac:chgData name="Shi Ruxiong" userId="3098eb96f0132675" providerId="LiveId" clId="{783FD858-C12A-483D-BA2A-9C7FFF7B3D63}" dt="2024-08-08T06:14:07.634" v="2994" actId="26606"/>
          <ac:spMkLst>
            <pc:docMk/>
            <pc:sldMk cId="1055913122" sldId="279"/>
            <ac:spMk id="11" creationId="{04812C46-200A-4DEB-A05E-3ED6C68C2387}"/>
          </ac:spMkLst>
        </pc:spChg>
        <pc:spChg chg="add">
          <ac:chgData name="Shi Ruxiong" userId="3098eb96f0132675" providerId="LiveId" clId="{783FD858-C12A-483D-BA2A-9C7FFF7B3D63}" dt="2024-08-08T06:14:07.634" v="2994" actId="26606"/>
          <ac:spMkLst>
            <pc:docMk/>
            <pc:sldMk cId="1055913122" sldId="279"/>
            <ac:spMk id="13" creationId="{D1EA859B-E555-4109-94F3-6700E046E008}"/>
          </ac:spMkLst>
        </pc:spChg>
        <pc:picChg chg="add mod">
          <ac:chgData name="Shi Ruxiong" userId="3098eb96f0132675" providerId="LiveId" clId="{783FD858-C12A-483D-BA2A-9C7FFF7B3D63}" dt="2024-08-08T06:30:27.782" v="3234" actId="14826"/>
          <ac:picMkLst>
            <pc:docMk/>
            <pc:sldMk cId="1055913122" sldId="279"/>
            <ac:picMk id="6" creationId="{7E1D8382-89EA-8B05-6323-27D312FAC53A}"/>
          </ac:picMkLst>
        </pc:picChg>
      </pc:sldChg>
      <pc:sldChg chg="addSp delSp modSp new mod setBg">
        <pc:chgData name="Shi Ruxiong" userId="3098eb96f0132675" providerId="LiveId" clId="{783FD858-C12A-483D-BA2A-9C7FFF7B3D63}" dt="2024-08-08T06:31:46.968" v="3241" actId="1076"/>
        <pc:sldMkLst>
          <pc:docMk/>
          <pc:sldMk cId="3905903490" sldId="280"/>
        </pc:sldMkLst>
        <pc:spChg chg="del mod ord">
          <ac:chgData name="Shi Ruxiong" userId="3098eb96f0132675" providerId="LiveId" clId="{783FD858-C12A-483D-BA2A-9C7FFF7B3D63}" dt="2024-08-08T06:25:06.799" v="3226" actId="478"/>
          <ac:spMkLst>
            <pc:docMk/>
            <pc:sldMk cId="3905903490" sldId="280"/>
            <ac:spMk id="2" creationId="{84FB28B7-438A-76F1-F3F8-1ED00964A048}"/>
          </ac:spMkLst>
        </pc:spChg>
        <pc:spChg chg="del">
          <ac:chgData name="Shi Ruxiong" userId="3098eb96f0132675" providerId="LiveId" clId="{783FD858-C12A-483D-BA2A-9C7FFF7B3D63}" dt="2024-08-08T06:23:39.418" v="3074" actId="931"/>
          <ac:spMkLst>
            <pc:docMk/>
            <pc:sldMk cId="3905903490" sldId="280"/>
            <ac:spMk id="3" creationId="{60C2A562-3436-8B06-6370-C1B9E548BEAB}"/>
          </ac:spMkLst>
        </pc:spChg>
        <pc:spChg chg="mod">
          <ac:chgData name="Shi Ruxiong" userId="3098eb96f0132675" providerId="LiveId" clId="{783FD858-C12A-483D-BA2A-9C7FFF7B3D63}" dt="2024-08-08T06:31:46.968" v="3241" actId="1076"/>
          <ac:spMkLst>
            <pc:docMk/>
            <pc:sldMk cId="3905903490" sldId="280"/>
            <ac:spMk id="4" creationId="{70064BE2-E9B5-49D2-F939-07584E86B979}"/>
          </ac:spMkLst>
        </pc:spChg>
        <pc:spChg chg="add del">
          <ac:chgData name="Shi Ruxiong" userId="3098eb96f0132675" providerId="LiveId" clId="{783FD858-C12A-483D-BA2A-9C7FFF7B3D63}" dt="2024-08-08T06:25:03.374" v="3225" actId="26606"/>
          <ac:spMkLst>
            <pc:docMk/>
            <pc:sldMk cId="3905903490" sldId="280"/>
            <ac:spMk id="11" creationId="{04812C46-200A-4DEB-A05E-3ED6C68C2387}"/>
          </ac:spMkLst>
        </pc:spChg>
        <pc:spChg chg="add del">
          <ac:chgData name="Shi Ruxiong" userId="3098eb96f0132675" providerId="LiveId" clId="{783FD858-C12A-483D-BA2A-9C7FFF7B3D63}" dt="2024-08-08T06:25:03.374" v="3225" actId="26606"/>
          <ac:spMkLst>
            <pc:docMk/>
            <pc:sldMk cId="3905903490" sldId="280"/>
            <ac:spMk id="13" creationId="{D1EA859B-E555-4109-94F3-6700E046E008}"/>
          </ac:spMkLst>
        </pc:spChg>
        <pc:spChg chg="add del">
          <ac:chgData name="Shi Ruxiong" userId="3098eb96f0132675" providerId="LiveId" clId="{783FD858-C12A-483D-BA2A-9C7FFF7B3D63}" dt="2024-08-08T06:24:57.534" v="3222" actId="26606"/>
          <ac:spMkLst>
            <pc:docMk/>
            <pc:sldMk cId="3905903490" sldId="280"/>
            <ac:spMk id="18" creationId="{04812C46-200A-4DEB-A05E-3ED6C68C2387}"/>
          </ac:spMkLst>
        </pc:spChg>
        <pc:spChg chg="add del">
          <ac:chgData name="Shi Ruxiong" userId="3098eb96f0132675" providerId="LiveId" clId="{783FD858-C12A-483D-BA2A-9C7FFF7B3D63}" dt="2024-08-08T06:24:57.534" v="3222" actId="26606"/>
          <ac:spMkLst>
            <pc:docMk/>
            <pc:sldMk cId="3905903490" sldId="280"/>
            <ac:spMk id="20" creationId="{D1EA859B-E555-4109-94F3-6700E046E008}"/>
          </ac:spMkLst>
        </pc:spChg>
        <pc:spChg chg="add">
          <ac:chgData name="Shi Ruxiong" userId="3098eb96f0132675" providerId="LiveId" clId="{783FD858-C12A-483D-BA2A-9C7FFF7B3D63}" dt="2024-08-08T06:25:03.374" v="3225" actId="26606"/>
          <ac:spMkLst>
            <pc:docMk/>
            <pc:sldMk cId="3905903490" sldId="280"/>
            <ac:spMk id="25" creationId="{04812C46-200A-4DEB-A05E-3ED6C68C2387}"/>
          </ac:spMkLst>
        </pc:spChg>
        <pc:spChg chg="add">
          <ac:chgData name="Shi Ruxiong" userId="3098eb96f0132675" providerId="LiveId" clId="{783FD858-C12A-483D-BA2A-9C7FFF7B3D63}" dt="2024-08-08T06:25:03.374" v="3225" actId="26606"/>
          <ac:spMkLst>
            <pc:docMk/>
            <pc:sldMk cId="3905903490" sldId="280"/>
            <ac:spMk id="26" creationId="{D1EA859B-E555-4109-94F3-6700E046E008}"/>
          </ac:spMkLst>
        </pc:spChg>
        <pc:grpChg chg="add del">
          <ac:chgData name="Shi Ruxiong" userId="3098eb96f0132675" providerId="LiveId" clId="{783FD858-C12A-483D-BA2A-9C7FFF7B3D63}" dt="2024-08-08T06:25:03.370" v="3224" actId="26606"/>
          <ac:grpSpMkLst>
            <pc:docMk/>
            <pc:sldMk cId="3905903490" sldId="280"/>
            <ac:grpSpMk id="22" creationId="{31C49F18-8757-4E87-5C2E-9D6D7B82BA3B}"/>
          </ac:grpSpMkLst>
        </pc:grpChg>
        <pc:picChg chg="add mod ord">
          <ac:chgData name="Shi Ruxiong" userId="3098eb96f0132675" providerId="LiveId" clId="{783FD858-C12A-483D-BA2A-9C7FFF7B3D63}" dt="2024-08-08T06:25:03.374" v="3225" actId="26606"/>
          <ac:picMkLst>
            <pc:docMk/>
            <pc:sldMk cId="3905903490" sldId="280"/>
            <ac:picMk id="6" creationId="{21F430B9-4BD0-3F63-549D-280ED352CAD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C72FB8-28D6-4A9A-8C44-5A545B9E896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BC9C163-D7D0-4AB2-9CC5-467E70E9F701}">
      <dgm:prSet/>
      <dgm:spPr>
        <a:solidFill>
          <a:schemeClr val="bg2">
            <a:lumMod val="75000"/>
          </a:schemeClr>
        </a:solidFill>
      </dgm:spPr>
      <dgm:t>
        <a:bodyPr/>
        <a:lstStyle/>
        <a:p>
          <a:r>
            <a:rPr lang="en-US" dirty="0">
              <a:solidFill>
                <a:schemeClr val="tx1"/>
              </a:solidFill>
            </a:rPr>
            <a:t>Il Maestro Yin </a:t>
          </a:r>
          <a:r>
            <a:rPr lang="en-US" dirty="0" err="1">
              <a:solidFill>
                <a:schemeClr val="tx1"/>
              </a:solidFill>
            </a:rPr>
            <a:t>Xun</a:t>
          </a:r>
          <a:r>
            <a:rPr lang="en-US" dirty="0">
              <a:solidFill>
                <a:schemeClr val="tx1"/>
              </a:solidFill>
            </a:rPr>
            <a:t> era </a:t>
          </a:r>
          <a:r>
            <a:rPr lang="en-US" dirty="0" err="1">
              <a:solidFill>
                <a:schemeClr val="tx1"/>
              </a:solidFill>
            </a:rPr>
            <a:t>nativo</a:t>
          </a:r>
          <a:r>
            <a:rPr lang="en-US" dirty="0">
              <a:solidFill>
                <a:schemeClr val="tx1"/>
              </a:solidFill>
            </a:rPr>
            <a:t> </a:t>
          </a:r>
          <a:r>
            <a:rPr lang="en-US" dirty="0" err="1">
              <a:solidFill>
                <a:schemeClr val="tx1"/>
              </a:solidFill>
            </a:rPr>
            <a:t>della</a:t>
          </a:r>
          <a:r>
            <a:rPr lang="en-US" dirty="0">
              <a:solidFill>
                <a:schemeClr val="tx1"/>
              </a:solidFill>
            </a:rPr>
            <a:t> </a:t>
          </a:r>
          <a:r>
            <a:rPr lang="en-US" dirty="0" err="1">
              <a:solidFill>
                <a:schemeClr val="tx1"/>
              </a:solidFill>
            </a:rPr>
            <a:t>provincia</a:t>
          </a:r>
          <a:r>
            <a:rPr lang="en-US" dirty="0">
              <a:solidFill>
                <a:schemeClr val="tx1"/>
              </a:solidFill>
            </a:rPr>
            <a:t> di Zhejiang, </a:t>
          </a:r>
          <a:r>
            <a:rPr lang="en-US" dirty="0" err="1">
              <a:solidFill>
                <a:schemeClr val="tx1"/>
              </a:solidFill>
            </a:rPr>
            <a:t>prefettura</a:t>
          </a:r>
          <a:r>
            <a:rPr lang="en-US" dirty="0">
              <a:solidFill>
                <a:schemeClr val="tx1"/>
              </a:solidFill>
            </a:rPr>
            <a:t> di Hangzhou, </a:t>
          </a:r>
          <a:r>
            <a:rPr lang="en-US" dirty="0" err="1">
              <a:solidFill>
                <a:schemeClr val="tx1"/>
              </a:solidFill>
            </a:rPr>
            <a:t>distretto</a:t>
          </a:r>
          <a:r>
            <a:rPr lang="en-US" dirty="0">
              <a:solidFill>
                <a:schemeClr val="tx1"/>
              </a:solidFill>
            </a:rPr>
            <a:t> di Hai Ning.</a:t>
          </a:r>
        </a:p>
      </dgm:t>
    </dgm:pt>
    <dgm:pt modelId="{9D17B403-C139-4194-AED8-7961C6E5D456}" type="parTrans" cxnId="{90B08172-9CF7-468F-963C-AF28302BB151}">
      <dgm:prSet/>
      <dgm:spPr/>
      <dgm:t>
        <a:bodyPr/>
        <a:lstStyle/>
        <a:p>
          <a:endParaRPr lang="en-US"/>
        </a:p>
      </dgm:t>
    </dgm:pt>
    <dgm:pt modelId="{B1E53229-86C3-41C0-B686-C4BDDB4C541B}" type="sibTrans" cxnId="{90B08172-9CF7-468F-963C-AF28302BB151}">
      <dgm:prSet/>
      <dgm:spPr/>
      <dgm:t>
        <a:bodyPr/>
        <a:lstStyle/>
        <a:p>
          <a:endParaRPr lang="en-US"/>
        </a:p>
      </dgm:t>
    </dgm:pt>
    <dgm:pt modelId="{0BECE50C-792E-4F94-9253-7520A5D4288D}">
      <dgm:prSet/>
      <dgm:spPr>
        <a:solidFill>
          <a:schemeClr val="bg2">
            <a:lumMod val="75000"/>
          </a:schemeClr>
        </a:solidFill>
      </dgm:spPr>
      <dgm:t>
        <a:bodyPr/>
        <a:lstStyle/>
        <a:p>
          <a:r>
            <a:rPr lang="en-US" dirty="0">
              <a:solidFill>
                <a:schemeClr val="tx1"/>
              </a:solidFill>
            </a:rPr>
            <a:t>Il Suo </a:t>
          </a:r>
          <a:r>
            <a:rPr lang="en-US" dirty="0" err="1">
              <a:solidFill>
                <a:schemeClr val="tx1"/>
              </a:solidFill>
            </a:rPr>
            <a:t>nome</a:t>
          </a:r>
          <a:r>
            <a:rPr lang="en-US" dirty="0">
              <a:solidFill>
                <a:schemeClr val="tx1"/>
              </a:solidFill>
            </a:rPr>
            <a:t> da </a:t>
          </a:r>
          <a:r>
            <a:rPr lang="en-US" dirty="0" err="1">
              <a:solidFill>
                <a:schemeClr val="tx1"/>
              </a:solidFill>
            </a:rPr>
            <a:t>laico</a:t>
          </a:r>
          <a:r>
            <a:rPr lang="en-US" dirty="0">
              <a:solidFill>
                <a:schemeClr val="tx1"/>
              </a:solidFill>
            </a:rPr>
            <a:t> era Zhang </a:t>
          </a:r>
          <a:r>
            <a:rPr lang="en-US" dirty="0" err="1">
              <a:solidFill>
                <a:schemeClr val="tx1"/>
              </a:solidFill>
            </a:rPr>
            <a:t>Luqin</a:t>
          </a:r>
          <a:r>
            <a:rPr lang="en-US" dirty="0">
              <a:solidFill>
                <a:schemeClr val="tx1"/>
              </a:solidFill>
            </a:rPr>
            <a:t>.</a:t>
          </a:r>
        </a:p>
      </dgm:t>
    </dgm:pt>
    <dgm:pt modelId="{A908922A-E283-438E-B669-E13D1031F0B8}" type="parTrans" cxnId="{78CAC1B8-A1F3-4666-9EAC-570ACB5E7FAD}">
      <dgm:prSet/>
      <dgm:spPr/>
      <dgm:t>
        <a:bodyPr/>
        <a:lstStyle/>
        <a:p>
          <a:endParaRPr lang="en-US"/>
        </a:p>
      </dgm:t>
    </dgm:pt>
    <dgm:pt modelId="{F129227D-006A-48F3-A4B6-E2F73466871D}" type="sibTrans" cxnId="{78CAC1B8-A1F3-4666-9EAC-570ACB5E7FAD}">
      <dgm:prSet/>
      <dgm:spPr/>
      <dgm:t>
        <a:bodyPr/>
        <a:lstStyle/>
        <a:p>
          <a:endParaRPr lang="en-US"/>
        </a:p>
      </dgm:t>
    </dgm:pt>
    <dgm:pt modelId="{0528851B-D681-4729-AE27-FA102848FADC}" type="pres">
      <dgm:prSet presAssocID="{D6C72FB8-28D6-4A9A-8C44-5A545B9E896F}" presName="linear" presStyleCnt="0">
        <dgm:presLayoutVars>
          <dgm:animLvl val="lvl"/>
          <dgm:resizeHandles val="exact"/>
        </dgm:presLayoutVars>
      </dgm:prSet>
      <dgm:spPr/>
    </dgm:pt>
    <dgm:pt modelId="{7D169331-EB9F-471A-96FA-3022F600D984}" type="pres">
      <dgm:prSet presAssocID="{5BC9C163-D7D0-4AB2-9CC5-467E70E9F701}" presName="parentText" presStyleLbl="node1" presStyleIdx="0" presStyleCnt="2">
        <dgm:presLayoutVars>
          <dgm:chMax val="0"/>
          <dgm:bulletEnabled val="1"/>
        </dgm:presLayoutVars>
      </dgm:prSet>
      <dgm:spPr/>
    </dgm:pt>
    <dgm:pt modelId="{0D20E410-2AC3-4B3B-88B5-54F343452FFA}" type="pres">
      <dgm:prSet presAssocID="{B1E53229-86C3-41C0-B686-C4BDDB4C541B}" presName="spacer" presStyleCnt="0"/>
      <dgm:spPr/>
    </dgm:pt>
    <dgm:pt modelId="{AEB0BF95-B944-47EF-B514-A7E5506D8161}" type="pres">
      <dgm:prSet presAssocID="{0BECE50C-792E-4F94-9253-7520A5D4288D}" presName="parentText" presStyleLbl="node1" presStyleIdx="1" presStyleCnt="2">
        <dgm:presLayoutVars>
          <dgm:chMax val="0"/>
          <dgm:bulletEnabled val="1"/>
        </dgm:presLayoutVars>
      </dgm:prSet>
      <dgm:spPr/>
    </dgm:pt>
  </dgm:ptLst>
  <dgm:cxnLst>
    <dgm:cxn modelId="{7EE27C39-77C9-410E-B1AE-A397812ABB4C}" type="presOf" srcId="{0BECE50C-792E-4F94-9253-7520A5D4288D}" destId="{AEB0BF95-B944-47EF-B514-A7E5506D8161}" srcOrd="0" destOrd="0" presId="urn:microsoft.com/office/officeart/2005/8/layout/vList2"/>
    <dgm:cxn modelId="{45E9D75B-C4B8-4902-B987-7BA3EE8AC984}" type="presOf" srcId="{D6C72FB8-28D6-4A9A-8C44-5A545B9E896F}" destId="{0528851B-D681-4729-AE27-FA102848FADC}" srcOrd="0" destOrd="0" presId="urn:microsoft.com/office/officeart/2005/8/layout/vList2"/>
    <dgm:cxn modelId="{90B08172-9CF7-468F-963C-AF28302BB151}" srcId="{D6C72FB8-28D6-4A9A-8C44-5A545B9E896F}" destId="{5BC9C163-D7D0-4AB2-9CC5-467E70E9F701}" srcOrd="0" destOrd="0" parTransId="{9D17B403-C139-4194-AED8-7961C6E5D456}" sibTransId="{B1E53229-86C3-41C0-B686-C4BDDB4C541B}"/>
    <dgm:cxn modelId="{78CAC1B8-A1F3-4666-9EAC-570ACB5E7FAD}" srcId="{D6C72FB8-28D6-4A9A-8C44-5A545B9E896F}" destId="{0BECE50C-792E-4F94-9253-7520A5D4288D}" srcOrd="1" destOrd="0" parTransId="{A908922A-E283-438E-B669-E13D1031F0B8}" sibTransId="{F129227D-006A-48F3-A4B6-E2F73466871D}"/>
    <dgm:cxn modelId="{4BC652FD-F015-4E44-A7B3-700B5AC43D10}" type="presOf" srcId="{5BC9C163-D7D0-4AB2-9CC5-467E70E9F701}" destId="{7D169331-EB9F-471A-96FA-3022F600D984}" srcOrd="0" destOrd="0" presId="urn:microsoft.com/office/officeart/2005/8/layout/vList2"/>
    <dgm:cxn modelId="{25E2C9FF-2D2E-475A-B6EF-4B111696BBA6}" type="presParOf" srcId="{0528851B-D681-4729-AE27-FA102848FADC}" destId="{7D169331-EB9F-471A-96FA-3022F600D984}" srcOrd="0" destOrd="0" presId="urn:microsoft.com/office/officeart/2005/8/layout/vList2"/>
    <dgm:cxn modelId="{D5D64162-0551-4339-A69F-F844DDCD68B8}" type="presParOf" srcId="{0528851B-D681-4729-AE27-FA102848FADC}" destId="{0D20E410-2AC3-4B3B-88B5-54F343452FFA}" srcOrd="1" destOrd="0" presId="urn:microsoft.com/office/officeart/2005/8/layout/vList2"/>
    <dgm:cxn modelId="{BE3AAEDD-6737-4E9E-AD6E-908EE03A22F3}" type="presParOf" srcId="{0528851B-D681-4729-AE27-FA102848FADC}" destId="{AEB0BF95-B944-47EF-B514-A7E5506D816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69331-EB9F-471A-96FA-3022F600D984}">
      <dsp:nvSpPr>
        <dsp:cNvPr id="0" name=""/>
        <dsp:cNvSpPr/>
      </dsp:nvSpPr>
      <dsp:spPr>
        <a:xfrm>
          <a:off x="0" y="46302"/>
          <a:ext cx="5247340" cy="2770559"/>
        </a:xfrm>
        <a:prstGeom prst="roundRect">
          <a:avLst/>
        </a:prstGeom>
        <a:solidFill>
          <a:schemeClr val="bg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chemeClr val="tx1"/>
              </a:solidFill>
            </a:rPr>
            <a:t>Il Maestro Yin </a:t>
          </a:r>
          <a:r>
            <a:rPr lang="en-US" sz="3200" kern="1200" dirty="0" err="1">
              <a:solidFill>
                <a:schemeClr val="tx1"/>
              </a:solidFill>
            </a:rPr>
            <a:t>Xun</a:t>
          </a:r>
          <a:r>
            <a:rPr lang="en-US" sz="3200" kern="1200" dirty="0">
              <a:solidFill>
                <a:schemeClr val="tx1"/>
              </a:solidFill>
            </a:rPr>
            <a:t> era </a:t>
          </a:r>
          <a:r>
            <a:rPr lang="en-US" sz="3200" kern="1200" dirty="0" err="1">
              <a:solidFill>
                <a:schemeClr val="tx1"/>
              </a:solidFill>
            </a:rPr>
            <a:t>nativo</a:t>
          </a:r>
          <a:r>
            <a:rPr lang="en-US" sz="3200" kern="1200" dirty="0">
              <a:solidFill>
                <a:schemeClr val="tx1"/>
              </a:solidFill>
            </a:rPr>
            <a:t> </a:t>
          </a:r>
          <a:r>
            <a:rPr lang="en-US" sz="3200" kern="1200" dirty="0" err="1">
              <a:solidFill>
                <a:schemeClr val="tx1"/>
              </a:solidFill>
            </a:rPr>
            <a:t>della</a:t>
          </a:r>
          <a:r>
            <a:rPr lang="en-US" sz="3200" kern="1200" dirty="0">
              <a:solidFill>
                <a:schemeClr val="tx1"/>
              </a:solidFill>
            </a:rPr>
            <a:t> </a:t>
          </a:r>
          <a:r>
            <a:rPr lang="en-US" sz="3200" kern="1200" dirty="0" err="1">
              <a:solidFill>
                <a:schemeClr val="tx1"/>
              </a:solidFill>
            </a:rPr>
            <a:t>provincia</a:t>
          </a:r>
          <a:r>
            <a:rPr lang="en-US" sz="3200" kern="1200" dirty="0">
              <a:solidFill>
                <a:schemeClr val="tx1"/>
              </a:solidFill>
            </a:rPr>
            <a:t> di Zhejiang, </a:t>
          </a:r>
          <a:r>
            <a:rPr lang="en-US" sz="3200" kern="1200" dirty="0" err="1">
              <a:solidFill>
                <a:schemeClr val="tx1"/>
              </a:solidFill>
            </a:rPr>
            <a:t>prefettura</a:t>
          </a:r>
          <a:r>
            <a:rPr lang="en-US" sz="3200" kern="1200" dirty="0">
              <a:solidFill>
                <a:schemeClr val="tx1"/>
              </a:solidFill>
            </a:rPr>
            <a:t> di Hangzhou, </a:t>
          </a:r>
          <a:r>
            <a:rPr lang="en-US" sz="3200" kern="1200" dirty="0" err="1">
              <a:solidFill>
                <a:schemeClr val="tx1"/>
              </a:solidFill>
            </a:rPr>
            <a:t>distretto</a:t>
          </a:r>
          <a:r>
            <a:rPr lang="en-US" sz="3200" kern="1200" dirty="0">
              <a:solidFill>
                <a:schemeClr val="tx1"/>
              </a:solidFill>
            </a:rPr>
            <a:t> di Hai Ning.</a:t>
          </a:r>
        </a:p>
      </dsp:txBody>
      <dsp:txXfrm>
        <a:off x="135248" y="181550"/>
        <a:ext cx="4976844" cy="2500063"/>
      </dsp:txXfrm>
    </dsp:sp>
    <dsp:sp modelId="{AEB0BF95-B944-47EF-B514-A7E5506D8161}">
      <dsp:nvSpPr>
        <dsp:cNvPr id="0" name=""/>
        <dsp:cNvSpPr/>
      </dsp:nvSpPr>
      <dsp:spPr>
        <a:xfrm>
          <a:off x="0" y="2909022"/>
          <a:ext cx="5247340" cy="2770559"/>
        </a:xfrm>
        <a:prstGeom prst="roundRect">
          <a:avLst/>
        </a:prstGeom>
        <a:solidFill>
          <a:schemeClr val="bg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chemeClr val="tx1"/>
              </a:solidFill>
            </a:rPr>
            <a:t>Il Suo </a:t>
          </a:r>
          <a:r>
            <a:rPr lang="en-US" sz="3200" kern="1200" dirty="0" err="1">
              <a:solidFill>
                <a:schemeClr val="tx1"/>
              </a:solidFill>
            </a:rPr>
            <a:t>nome</a:t>
          </a:r>
          <a:r>
            <a:rPr lang="en-US" sz="3200" kern="1200" dirty="0">
              <a:solidFill>
                <a:schemeClr val="tx1"/>
              </a:solidFill>
            </a:rPr>
            <a:t> da </a:t>
          </a:r>
          <a:r>
            <a:rPr lang="en-US" sz="3200" kern="1200" dirty="0" err="1">
              <a:solidFill>
                <a:schemeClr val="tx1"/>
              </a:solidFill>
            </a:rPr>
            <a:t>laico</a:t>
          </a:r>
          <a:r>
            <a:rPr lang="en-US" sz="3200" kern="1200" dirty="0">
              <a:solidFill>
                <a:schemeClr val="tx1"/>
              </a:solidFill>
            </a:rPr>
            <a:t> era Zhang </a:t>
          </a:r>
          <a:r>
            <a:rPr lang="en-US" sz="3200" kern="1200" dirty="0" err="1">
              <a:solidFill>
                <a:schemeClr val="tx1"/>
              </a:solidFill>
            </a:rPr>
            <a:t>Luqin</a:t>
          </a:r>
          <a:r>
            <a:rPr lang="en-US" sz="3200" kern="1200" dirty="0">
              <a:solidFill>
                <a:schemeClr val="tx1"/>
              </a:solidFill>
            </a:rPr>
            <a:t>.</a:t>
          </a:r>
        </a:p>
      </dsp:txBody>
      <dsp:txXfrm>
        <a:off x="135248" y="3044270"/>
        <a:ext cx="4976844" cy="250006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67D4BD-ABB6-A62A-DFB0-E3A93299ADBB}"/>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3795CCC3-BA9F-F0A0-DDBB-A025CA6680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5ED1106D-31F8-5F04-0760-6891D95F24F8}"/>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5" name="Segnaposto piè di pagina 4">
            <a:extLst>
              <a:ext uri="{FF2B5EF4-FFF2-40B4-BE49-F238E27FC236}">
                <a16:creationId xmlns:a16="http://schemas.microsoft.com/office/drawing/2014/main" id="{B76E1346-1174-9730-2E0A-05DF1CA9F018}"/>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04A03BD6-8928-8276-C397-9939CDCB0CFA}"/>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2229853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2D6F62-8FEA-4562-C5A2-B730DBA3D9A8}"/>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4C5C259E-CD77-9A9B-09DE-5C1703DEC6A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B7586C0B-AC69-D449-022E-1450D1CC1F00}"/>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5" name="Segnaposto piè di pagina 4">
            <a:extLst>
              <a:ext uri="{FF2B5EF4-FFF2-40B4-BE49-F238E27FC236}">
                <a16:creationId xmlns:a16="http://schemas.microsoft.com/office/drawing/2014/main" id="{0064BB3A-8244-50BA-73D1-3950D30D9BAE}"/>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F685A2B-BA5F-CBA1-958C-C5ADB8228188}"/>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464420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BF6DD-C569-47D3-3B4D-CCB1EC542B4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A059BB61-5994-722C-1314-CE5D63267B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7AF937DE-9145-7258-98FB-DF80E826F033}"/>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5" name="Segnaposto piè di pagina 4">
            <a:extLst>
              <a:ext uri="{FF2B5EF4-FFF2-40B4-BE49-F238E27FC236}">
                <a16:creationId xmlns:a16="http://schemas.microsoft.com/office/drawing/2014/main" id="{2F6E7B97-CFE7-BEDF-7ADF-0DEB7FC9194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978AFED3-C765-E71F-E4A6-D7714F2CC290}"/>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1040500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309072-EF35-7D0B-F51C-F05C0B0BA35D}"/>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31822DA5-F94F-B485-977C-2A503944F3D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9B0DD310-409A-862A-BE57-1440D513789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BC92F857-9760-0BA1-7042-E1C6B86F0CBE}"/>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6" name="Segnaposto piè di pagina 5">
            <a:extLst>
              <a:ext uri="{FF2B5EF4-FFF2-40B4-BE49-F238E27FC236}">
                <a16:creationId xmlns:a16="http://schemas.microsoft.com/office/drawing/2014/main" id="{555C643A-1E4B-66A5-A8B9-B03891082E94}"/>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DD3C7560-666A-B06A-1FF8-F998374BDB65}"/>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781009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8782D5-238F-4EB9-A98B-461D3D421957}"/>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B6015961-C997-6DCD-E9A1-AD5C433841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C5153676-BB38-D709-9A1F-FD01042E34F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0FC88947-4512-71C3-93D8-F77A499C14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C590F127-FD58-379C-525A-9DA5F952A630}"/>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629467B6-51DE-D009-9CC0-97127B43E39A}"/>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8" name="Segnaposto piè di pagina 7">
            <a:extLst>
              <a:ext uri="{FF2B5EF4-FFF2-40B4-BE49-F238E27FC236}">
                <a16:creationId xmlns:a16="http://schemas.microsoft.com/office/drawing/2014/main" id="{962714BA-C01D-8610-5A91-C80985B257A7}"/>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E278FA55-C912-646A-62D7-A6A2BD2FAF97}"/>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3911089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1CF949-1F8D-61C7-E2DF-0657BA35C9D9}"/>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28F8CE16-D051-B847-EC8F-47785C0A7F5A}"/>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4" name="Segnaposto piè di pagina 3">
            <a:extLst>
              <a:ext uri="{FF2B5EF4-FFF2-40B4-BE49-F238E27FC236}">
                <a16:creationId xmlns:a16="http://schemas.microsoft.com/office/drawing/2014/main" id="{3B5AB198-E037-C742-7A62-DE6D96E2C9B9}"/>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00E31674-32FF-F7D9-D126-4DAFCF5455F8}"/>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149144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0477FD4-13BD-C9BB-0580-E57D88041AE6}"/>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3" name="Segnaposto piè di pagina 2">
            <a:extLst>
              <a:ext uri="{FF2B5EF4-FFF2-40B4-BE49-F238E27FC236}">
                <a16:creationId xmlns:a16="http://schemas.microsoft.com/office/drawing/2014/main" id="{245A85B2-8FD2-B5B8-C805-6BCBC02FEA7D}"/>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BF4DA965-35CF-E9DB-0543-319A2FE9A07E}"/>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3879219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530342A-D5E0-90E4-82E9-FF592757C43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05775D7C-78A8-4B33-4BBC-46490A781E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2F00E2A5-ECC1-2D80-3462-AC6480C964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FBB9B88-3239-9D79-7985-73663476D0A4}"/>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6" name="Segnaposto piè di pagina 5">
            <a:extLst>
              <a:ext uri="{FF2B5EF4-FFF2-40B4-BE49-F238E27FC236}">
                <a16:creationId xmlns:a16="http://schemas.microsoft.com/office/drawing/2014/main" id="{317D8084-1A5E-7507-3CFC-43FAE9CD4AA9}"/>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B9A715C8-E215-D7D8-7390-261147BDA056}"/>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4107770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0A8DCF-6358-E0DF-082E-7C28B815047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E56B5514-6153-CE8B-3787-E52A8D271D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88E9184B-DECA-CFF6-7359-44EDA004B8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6B4EE7A-BACC-FEED-D26A-371D3AA5BABC}"/>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6" name="Segnaposto piè di pagina 5">
            <a:extLst>
              <a:ext uri="{FF2B5EF4-FFF2-40B4-BE49-F238E27FC236}">
                <a16:creationId xmlns:a16="http://schemas.microsoft.com/office/drawing/2014/main" id="{8E941620-43C0-4925-7843-8DA40FC6E637}"/>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C4040C02-18ED-531F-8919-BF9EC7298834}"/>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3103572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9D92E7-74D3-3268-1E60-508F2FC0E96B}"/>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66500655-C376-1F8F-0A96-FAA407DE2D9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E23D70EE-7A2C-7D4C-4CB3-2026EC326633}"/>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5" name="Segnaposto piè di pagina 4">
            <a:extLst>
              <a:ext uri="{FF2B5EF4-FFF2-40B4-BE49-F238E27FC236}">
                <a16:creationId xmlns:a16="http://schemas.microsoft.com/office/drawing/2014/main" id="{0D042D47-B8DA-18FB-FF8A-0BC8E139D33C}"/>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2735C2D2-E724-E6CC-B6AD-88D15BDF4C38}"/>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2225090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0933A2F-143D-0A46-88AF-2F16E470B69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406EDCA8-B86C-1D11-C124-A34EE3AB5B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A036CF0C-A673-89CD-C4EB-CEF8D4E4580F}"/>
              </a:ext>
            </a:extLst>
          </p:cNvPr>
          <p:cNvSpPr>
            <a:spLocks noGrp="1"/>
          </p:cNvSpPr>
          <p:nvPr>
            <p:ph type="dt" sz="half" idx="10"/>
          </p:nvPr>
        </p:nvSpPr>
        <p:spPr/>
        <p:txBody>
          <a:bodyPr/>
          <a:lstStyle/>
          <a:p>
            <a:fld id="{344C4E47-15DC-4616-900A-E7CD6505FBB0}" type="datetimeFigureOut">
              <a:rPr lang="en-GB" smtClean="0"/>
              <a:t>16/08/2024</a:t>
            </a:fld>
            <a:endParaRPr lang="en-GB"/>
          </a:p>
        </p:txBody>
      </p:sp>
      <p:sp>
        <p:nvSpPr>
          <p:cNvPr id="5" name="Segnaposto piè di pagina 4">
            <a:extLst>
              <a:ext uri="{FF2B5EF4-FFF2-40B4-BE49-F238E27FC236}">
                <a16:creationId xmlns:a16="http://schemas.microsoft.com/office/drawing/2014/main" id="{8B010FA8-DF40-D591-4B1A-A96F93958841}"/>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31D19D5-E6D5-FDE1-0DAF-3C0E79E7812E}"/>
              </a:ext>
            </a:extLst>
          </p:cNvPr>
          <p:cNvSpPr>
            <a:spLocks noGrp="1"/>
          </p:cNvSpPr>
          <p:nvPr>
            <p:ph type="sldNum" sz="quarter" idx="12"/>
          </p:nvPr>
        </p:nvSpPr>
        <p:spPr/>
        <p:txBody>
          <a:bodyPr/>
          <a:lstStyle/>
          <a:p>
            <a:fld id="{7CA2A753-C31B-41FE-863D-4A173CDB675A}" type="slidenum">
              <a:rPr lang="en-GB" smtClean="0"/>
              <a:t>‹N›</a:t>
            </a:fld>
            <a:endParaRPr lang="en-GB"/>
          </a:p>
        </p:txBody>
      </p:sp>
    </p:spTree>
    <p:extLst>
      <p:ext uri="{BB962C8B-B14F-4D97-AF65-F5344CB8AC3E}">
        <p14:creationId xmlns:p14="http://schemas.microsoft.com/office/powerpoint/2010/main" val="2086094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4DCD274-DF32-FEE8-5F07-E26C04F278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C311CA77-A397-3101-0124-C8126E5DB4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30B09202-5C54-555C-D6D7-C4A85190E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C4E47-15DC-4616-900A-E7CD6505FBB0}" type="datetimeFigureOut">
              <a:rPr lang="en-GB" smtClean="0"/>
              <a:t>16/08/2024</a:t>
            </a:fld>
            <a:endParaRPr lang="en-GB"/>
          </a:p>
        </p:txBody>
      </p:sp>
      <p:sp>
        <p:nvSpPr>
          <p:cNvPr id="5" name="Segnaposto piè di pagina 4">
            <a:extLst>
              <a:ext uri="{FF2B5EF4-FFF2-40B4-BE49-F238E27FC236}">
                <a16:creationId xmlns:a16="http://schemas.microsoft.com/office/drawing/2014/main" id="{9831799F-0DF6-3DA0-4A38-5936238E31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egnaposto numero diapositiva 5">
            <a:extLst>
              <a:ext uri="{FF2B5EF4-FFF2-40B4-BE49-F238E27FC236}">
                <a16:creationId xmlns:a16="http://schemas.microsoft.com/office/drawing/2014/main" id="{8F933658-421F-DE5B-AEA8-C5C77B1662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A2A753-C31B-41FE-863D-4A173CDB675A}" type="slidenum">
              <a:rPr lang="en-GB" smtClean="0"/>
              <a:t>‹N›</a:t>
            </a:fld>
            <a:endParaRPr lang="en-GB"/>
          </a:p>
        </p:txBody>
      </p:sp>
    </p:spTree>
    <p:extLst>
      <p:ext uri="{BB962C8B-B14F-4D97-AF65-F5344CB8AC3E}">
        <p14:creationId xmlns:p14="http://schemas.microsoft.com/office/powerpoint/2010/main" val="3759500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a:extLst>
              <a:ext uri="{FF2B5EF4-FFF2-40B4-BE49-F238E27FC236}">
                <a16:creationId xmlns:a16="http://schemas.microsoft.com/office/drawing/2014/main" id="{5D4F2426-2C22-E6B8-25FB-66F5DD7026DC}"/>
              </a:ext>
            </a:extLst>
          </p:cNvPr>
          <p:cNvPicPr>
            <a:picLocks noChangeAspect="1"/>
          </p:cNvPicPr>
          <p:nvPr/>
        </p:nvPicPr>
        <p:blipFill>
          <a:blip r:embed="rId2"/>
          <a:srcRect l="6471" r="2619" b="51093"/>
          <a:stretch/>
        </p:blipFill>
        <p:spPr>
          <a:xfrm>
            <a:off x="-2" y="10"/>
            <a:ext cx="8668512" cy="6857990"/>
          </a:xfrm>
          <a:prstGeom prst="rect">
            <a:avLst/>
          </a:prstGeom>
        </p:spPr>
      </p:pic>
      <p:sp>
        <p:nvSpPr>
          <p:cNvPr id="11" name="Rectangle 10">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90934F77-43EC-8016-0241-154B98D25A7F}"/>
              </a:ext>
            </a:extLst>
          </p:cNvPr>
          <p:cNvSpPr>
            <a:spLocks noGrp="1"/>
          </p:cNvSpPr>
          <p:nvPr>
            <p:ph type="ctrTitle"/>
          </p:nvPr>
        </p:nvSpPr>
        <p:spPr>
          <a:xfrm>
            <a:off x="7848600" y="1122363"/>
            <a:ext cx="4023360" cy="3204134"/>
          </a:xfrm>
        </p:spPr>
        <p:txBody>
          <a:bodyPr anchor="b">
            <a:normAutofit/>
          </a:bodyPr>
          <a:lstStyle/>
          <a:p>
            <a:pPr algn="l"/>
            <a:r>
              <a:rPr lang="it-IT" sz="4800" dirty="0">
                <a:solidFill>
                  <a:schemeClr val="bg1"/>
                </a:solidFill>
                <a:latin typeface="Walbaum Display SemiBold" panose="02070703090703020303" pitchFamily="18" charset="0"/>
              </a:rPr>
              <a:t>Il Maestro Yin Xun</a:t>
            </a:r>
            <a:endParaRPr lang="en-GB" sz="4800" dirty="0">
              <a:solidFill>
                <a:schemeClr val="bg1"/>
              </a:solidFill>
              <a:latin typeface="Walbaum Display SemiBold" panose="02070703090703020303" pitchFamily="18" charset="0"/>
            </a:endParaRPr>
          </a:p>
        </p:txBody>
      </p:sp>
      <p:sp>
        <p:nvSpPr>
          <p:cNvPr id="3" name="Sottotitolo 2">
            <a:extLst>
              <a:ext uri="{FF2B5EF4-FFF2-40B4-BE49-F238E27FC236}">
                <a16:creationId xmlns:a16="http://schemas.microsoft.com/office/drawing/2014/main" id="{2AF848CF-9B1E-B8F1-5977-AE3E9240F46B}"/>
              </a:ext>
            </a:extLst>
          </p:cNvPr>
          <p:cNvSpPr>
            <a:spLocks noGrp="1"/>
          </p:cNvSpPr>
          <p:nvPr>
            <p:ph type="subTitle" idx="1"/>
          </p:nvPr>
        </p:nvSpPr>
        <p:spPr>
          <a:xfrm>
            <a:off x="7848600" y="4872922"/>
            <a:ext cx="4023360" cy="1208141"/>
          </a:xfrm>
        </p:spPr>
        <p:txBody>
          <a:bodyPr>
            <a:normAutofit/>
          </a:bodyPr>
          <a:lstStyle/>
          <a:p>
            <a:pPr algn="l"/>
            <a:r>
              <a:rPr lang="it-IT" sz="2000" dirty="0">
                <a:solidFill>
                  <a:schemeClr val="bg1"/>
                </a:solidFill>
              </a:rPr>
              <a:t>5</a:t>
            </a:r>
            <a:r>
              <a:rPr lang="zh-TW" altLang="en-US" sz="2000" dirty="0">
                <a:solidFill>
                  <a:schemeClr val="bg1"/>
                </a:solidFill>
              </a:rPr>
              <a:t> </a:t>
            </a:r>
            <a:r>
              <a:rPr lang="it-IT" altLang="zh-TW" sz="2000" dirty="0">
                <a:solidFill>
                  <a:schemeClr val="bg1"/>
                </a:solidFill>
              </a:rPr>
              <a:t>aprile</a:t>
            </a:r>
            <a:r>
              <a:rPr lang="zh-TW" altLang="en-US" sz="2000" dirty="0">
                <a:solidFill>
                  <a:schemeClr val="bg1"/>
                </a:solidFill>
              </a:rPr>
              <a:t> </a:t>
            </a:r>
            <a:r>
              <a:rPr lang="it-IT" altLang="zh-TW" sz="2000" dirty="0">
                <a:solidFill>
                  <a:schemeClr val="bg1"/>
                </a:solidFill>
              </a:rPr>
              <a:t>1906</a:t>
            </a:r>
            <a:r>
              <a:rPr lang="zh-TW" altLang="en-US" sz="2000" dirty="0">
                <a:solidFill>
                  <a:schemeClr val="bg1"/>
                </a:solidFill>
              </a:rPr>
              <a:t> </a:t>
            </a:r>
            <a:r>
              <a:rPr lang="it-IT" altLang="zh-TW" sz="2000" dirty="0">
                <a:solidFill>
                  <a:schemeClr val="bg1"/>
                </a:solidFill>
              </a:rPr>
              <a:t>–</a:t>
            </a:r>
            <a:r>
              <a:rPr lang="zh-TW" altLang="en-US" sz="2000" dirty="0">
                <a:solidFill>
                  <a:schemeClr val="bg1"/>
                </a:solidFill>
              </a:rPr>
              <a:t> </a:t>
            </a:r>
            <a:r>
              <a:rPr lang="it-IT" altLang="zh-TW" sz="2000" dirty="0">
                <a:solidFill>
                  <a:schemeClr val="bg1"/>
                </a:solidFill>
              </a:rPr>
              <a:t>4</a:t>
            </a:r>
            <a:r>
              <a:rPr lang="zh-TW" altLang="en-US" sz="2000" dirty="0">
                <a:solidFill>
                  <a:schemeClr val="bg1"/>
                </a:solidFill>
              </a:rPr>
              <a:t> </a:t>
            </a:r>
            <a:r>
              <a:rPr lang="it-IT" altLang="zh-TW" sz="2000" dirty="0">
                <a:solidFill>
                  <a:schemeClr val="bg1"/>
                </a:solidFill>
              </a:rPr>
              <a:t>giugno</a:t>
            </a:r>
            <a:r>
              <a:rPr lang="zh-TW" altLang="en-US" sz="2000" dirty="0">
                <a:solidFill>
                  <a:schemeClr val="bg1"/>
                </a:solidFill>
              </a:rPr>
              <a:t> </a:t>
            </a:r>
            <a:r>
              <a:rPr lang="it-IT" altLang="zh-TW" sz="2000" dirty="0">
                <a:solidFill>
                  <a:schemeClr val="bg1"/>
                </a:solidFill>
              </a:rPr>
              <a:t>2005</a:t>
            </a:r>
            <a:endParaRPr lang="en-GB" sz="2000" dirty="0">
              <a:solidFill>
                <a:schemeClr val="bg1"/>
              </a:solidFill>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048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egnaposto immagine 8" descr="Immagine che contiene persona, Viso umano, vestiti, testo&#10;&#10;Descrizione generata automaticamente">
            <a:extLst>
              <a:ext uri="{FF2B5EF4-FFF2-40B4-BE49-F238E27FC236}">
                <a16:creationId xmlns:a16="http://schemas.microsoft.com/office/drawing/2014/main" id="{BCAB4918-F3D3-D61C-5D53-5A58514B9D73}"/>
              </a:ext>
            </a:extLst>
          </p:cNvPr>
          <p:cNvPicPr>
            <a:picLocks noGrp="1" noChangeAspect="1"/>
          </p:cNvPicPr>
          <p:nvPr>
            <p:ph type="pic" idx="1"/>
          </p:nvPr>
        </p:nvPicPr>
        <p:blipFill>
          <a:blip r:embed="rId2"/>
          <a:srcRect r="2" b="7308"/>
          <a:stretch/>
        </p:blipFill>
        <p:spPr>
          <a:xfrm>
            <a:off x="-1" y="-2"/>
            <a:ext cx="5410197" cy="6858002"/>
          </a:xfrm>
          <a:prstGeom prst="rect">
            <a:avLst/>
          </a:prstGeom>
        </p:spPr>
      </p:pic>
      <p:sp useBgFill="1">
        <p:nvSpPr>
          <p:cNvPr id="16" name="Rectangle 15">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Segnaposto contenuto 5">
            <a:extLst>
              <a:ext uri="{FF2B5EF4-FFF2-40B4-BE49-F238E27FC236}">
                <a16:creationId xmlns:a16="http://schemas.microsoft.com/office/drawing/2014/main" id="{64D9EF14-038B-F6BB-8576-40FF2D20BEB3}"/>
              </a:ext>
            </a:extLst>
          </p:cNvPr>
          <p:cNvGraphicFramePr/>
          <p:nvPr>
            <p:extLst>
              <p:ext uri="{D42A27DB-BD31-4B8C-83A1-F6EECF244321}">
                <p14:modId xmlns:p14="http://schemas.microsoft.com/office/powerpoint/2010/main" val="2439382488"/>
              </p:ext>
            </p:extLst>
          </p:nvPr>
        </p:nvGraphicFramePr>
        <p:xfrm>
          <a:off x="6115317" y="620485"/>
          <a:ext cx="5247340" cy="5725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6175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54CBE3D-B99B-0751-B71E-86923843B52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Provincia di Zhejiang</a:t>
            </a:r>
          </a:p>
        </p:txBody>
      </p:sp>
      <p:pic>
        <p:nvPicPr>
          <p:cNvPr id="5" name="Segnaposto immagine 4" descr="Immagine che contiene mappa, testo, atlante&#10;&#10;Descrizione generata automaticamente">
            <a:extLst>
              <a:ext uri="{FF2B5EF4-FFF2-40B4-BE49-F238E27FC236}">
                <a16:creationId xmlns:a16="http://schemas.microsoft.com/office/drawing/2014/main" id="{0F89BAE5-378F-387A-77EB-EFFA51C122C6}"/>
              </a:ext>
            </a:extLst>
          </p:cNvPr>
          <p:cNvPicPr>
            <a:picLocks noGrp="1" noChangeAspect="1"/>
          </p:cNvPicPr>
          <p:nvPr>
            <p:ph type="pic" idx="1"/>
          </p:nvPr>
        </p:nvPicPr>
        <p:blipFill>
          <a:blip r:embed="rId2"/>
          <a:srcRect t="401" b="401"/>
          <a:stretch>
            <a:fillRect/>
          </a:stretch>
        </p:blipFill>
        <p:spPr>
          <a:xfrm>
            <a:off x="4777316" y="754123"/>
            <a:ext cx="6780700" cy="5347424"/>
          </a:xfrm>
          <a:prstGeom prst="rect">
            <a:avLst/>
          </a:prstGeom>
        </p:spPr>
      </p:pic>
    </p:spTree>
    <p:extLst>
      <p:ext uri="{BB962C8B-B14F-4D97-AF65-F5344CB8AC3E}">
        <p14:creationId xmlns:p14="http://schemas.microsoft.com/office/powerpoint/2010/main" val="247666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egnaposto immagine 4">
            <a:extLst>
              <a:ext uri="{FF2B5EF4-FFF2-40B4-BE49-F238E27FC236}">
                <a16:creationId xmlns:a16="http://schemas.microsoft.com/office/drawing/2014/main" id="{30B585C4-1ABC-CDBA-C41C-78F70610513B}"/>
              </a:ext>
            </a:extLst>
          </p:cNvPr>
          <p:cNvPicPr>
            <a:picLocks noGrp="1" noChangeAspect="1"/>
          </p:cNvPicPr>
          <p:nvPr>
            <p:ph type="pic" idx="1"/>
          </p:nvPr>
        </p:nvPicPr>
        <p:blipFill>
          <a:blip r:embed="rId2"/>
          <a:srcRect t="15721" b="1181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Segnaposto testo 3">
            <a:extLst>
              <a:ext uri="{FF2B5EF4-FFF2-40B4-BE49-F238E27FC236}">
                <a16:creationId xmlns:a16="http://schemas.microsoft.com/office/drawing/2014/main" id="{6306B6E6-31CC-607E-F46C-12F7B5427A3C}"/>
              </a:ext>
            </a:extLst>
          </p:cNvPr>
          <p:cNvSpPr>
            <a:spLocks noGrp="1"/>
          </p:cNvSpPr>
          <p:nvPr>
            <p:ph type="body" sz="half" idx="2"/>
          </p:nvPr>
        </p:nvSpPr>
        <p:spPr>
          <a:xfrm>
            <a:off x="685800" y="3752850"/>
            <a:ext cx="11023595" cy="2452687"/>
          </a:xfrm>
        </p:spPr>
        <p:txBody>
          <a:bodyPr vert="horz" lIns="91440" tIns="45720" rIns="91440" bIns="45720" rtlCol="0" anchor="ctr">
            <a:normAutofit/>
          </a:bodyPr>
          <a:lstStyle/>
          <a:p>
            <a:pPr indent="-228600">
              <a:buFont typeface="Arial" panose="020B0604020202020204" pitchFamily="34" charset="0"/>
              <a:buChar char="•"/>
            </a:pPr>
            <a:r>
              <a:rPr lang="en-US" sz="4000" dirty="0" err="1">
                <a:latin typeface="Book Antiqua" panose="02040602050305030304" pitchFamily="18" charset="0"/>
              </a:rPr>
              <a:t>All’età</a:t>
            </a:r>
            <a:r>
              <a:rPr lang="en-US" sz="4000" dirty="0">
                <a:latin typeface="Book Antiqua" panose="02040602050305030304" pitchFamily="18" charset="0"/>
              </a:rPr>
              <a:t> </a:t>
            </a:r>
            <a:r>
              <a:rPr lang="en-US" sz="4000">
                <a:latin typeface="Book Antiqua" panose="02040602050305030304" pitchFamily="18" charset="0"/>
              </a:rPr>
              <a:t>di 22 </a:t>
            </a:r>
            <a:r>
              <a:rPr lang="en-US" sz="4000" dirty="0">
                <a:latin typeface="Book Antiqua" panose="02040602050305030304" pitchFamily="18" charset="0"/>
              </a:rPr>
              <a:t>anni, </a:t>
            </a:r>
            <a:r>
              <a:rPr lang="en-US" sz="4000" dirty="0" err="1">
                <a:latin typeface="Book Antiqua" panose="02040602050305030304" pitchFamily="18" charset="0"/>
              </a:rPr>
              <a:t>nel</a:t>
            </a:r>
            <a:r>
              <a:rPr lang="en-US" sz="4000" dirty="0">
                <a:latin typeface="Book Antiqua" panose="02040602050305030304" pitchFamily="18" charset="0"/>
              </a:rPr>
              <a:t> 1927 </a:t>
            </a:r>
            <a:r>
              <a:rPr lang="en-US" sz="4000" dirty="0" err="1">
                <a:latin typeface="Book Antiqua" panose="02040602050305030304" pitchFamily="18" charset="0"/>
              </a:rPr>
              <a:t>lesse</a:t>
            </a:r>
            <a:r>
              <a:rPr lang="en-US" sz="4000" dirty="0">
                <a:latin typeface="Book Antiqua" panose="02040602050305030304" pitchFamily="18" charset="0"/>
              </a:rPr>
              <a:t> «</a:t>
            </a:r>
            <a:r>
              <a:rPr lang="en-US" sz="4000" i="1" dirty="0">
                <a:latin typeface="Book Antiqua" panose="02040602050305030304" pitchFamily="18" charset="0"/>
              </a:rPr>
              <a:t>Le </a:t>
            </a:r>
            <a:r>
              <a:rPr lang="en-US" sz="4000" i="1" dirty="0" err="1">
                <a:latin typeface="Book Antiqua" panose="02040602050305030304" pitchFamily="18" charset="0"/>
              </a:rPr>
              <a:t>Stanze</a:t>
            </a:r>
            <a:r>
              <a:rPr lang="en-US" sz="4000" i="1" dirty="0">
                <a:latin typeface="Book Antiqua" panose="02040602050305030304" pitchFamily="18" charset="0"/>
              </a:rPr>
              <a:t> </a:t>
            </a:r>
            <a:r>
              <a:rPr lang="en-US" sz="4000" i="1" dirty="0" err="1">
                <a:latin typeface="Book Antiqua" panose="02040602050305030304" pitchFamily="18" charset="0"/>
              </a:rPr>
              <a:t>della</a:t>
            </a:r>
            <a:r>
              <a:rPr lang="en-US" sz="4000" i="1" dirty="0">
                <a:latin typeface="Book Antiqua" panose="02040602050305030304" pitchFamily="18" charset="0"/>
              </a:rPr>
              <a:t> Via di Mezzo</a:t>
            </a:r>
            <a:r>
              <a:rPr lang="en-US" sz="4000" dirty="0">
                <a:latin typeface="Book Antiqua" panose="02040602050305030304" pitchFamily="18" charset="0"/>
              </a:rPr>
              <a:t>» di Nāgārjuna. </a:t>
            </a:r>
          </a:p>
          <a:p>
            <a:pPr indent="-228600">
              <a:buFont typeface="Arial" panose="020B0604020202020204" pitchFamily="34" charset="0"/>
              <a:buChar char="•"/>
            </a:pPr>
            <a:r>
              <a:rPr lang="en-US" sz="4000" dirty="0">
                <a:latin typeface="Book Antiqua" panose="02040602050305030304" pitchFamily="18" charset="0"/>
              </a:rPr>
              <a:t>Da qui </a:t>
            </a:r>
            <a:r>
              <a:rPr lang="en-US" sz="4000" dirty="0" err="1">
                <a:latin typeface="Book Antiqua" panose="02040602050305030304" pitchFamily="18" charset="0"/>
              </a:rPr>
              <a:t>partì</a:t>
            </a:r>
            <a:r>
              <a:rPr lang="en-US" sz="4000" dirty="0">
                <a:latin typeface="Book Antiqua" panose="02040602050305030304" pitchFamily="18" charset="0"/>
              </a:rPr>
              <a:t> il </a:t>
            </a:r>
            <a:r>
              <a:rPr lang="en-US" sz="4000" dirty="0" err="1">
                <a:latin typeface="Book Antiqua" panose="02040602050305030304" pitchFamily="18" charset="0"/>
              </a:rPr>
              <a:t>suo</a:t>
            </a:r>
            <a:r>
              <a:rPr lang="en-US" sz="4000" dirty="0">
                <a:latin typeface="Book Antiqua" panose="02040602050305030304" pitchFamily="18" charset="0"/>
              </a:rPr>
              <a:t> interesse per il </a:t>
            </a:r>
            <a:r>
              <a:rPr lang="en-US" sz="4000" dirty="0" err="1">
                <a:latin typeface="Book Antiqua" panose="02040602050305030304" pitchFamily="18" charset="0"/>
              </a:rPr>
              <a:t>Buddhismo</a:t>
            </a:r>
            <a:endParaRPr lang="en-US" sz="4000" dirty="0">
              <a:latin typeface="Book Antiqua" panose="02040602050305030304" pitchFamily="18" charset="0"/>
            </a:endParaRPr>
          </a:p>
        </p:txBody>
      </p:sp>
    </p:spTree>
    <p:extLst>
      <p:ext uri="{BB962C8B-B14F-4D97-AF65-F5344CB8AC3E}">
        <p14:creationId xmlns:p14="http://schemas.microsoft.com/office/powerpoint/2010/main" val="3124630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immagine 4">
            <a:extLst>
              <a:ext uri="{FF2B5EF4-FFF2-40B4-BE49-F238E27FC236}">
                <a16:creationId xmlns:a16="http://schemas.microsoft.com/office/drawing/2014/main" id="{6AF7F888-59BF-BB51-55D6-19B993F925CA}"/>
              </a:ext>
            </a:extLst>
          </p:cNvPr>
          <p:cNvPicPr>
            <a:picLocks noGrp="1" noChangeAspect="1"/>
          </p:cNvPicPr>
          <p:nvPr>
            <p:ph type="pic" idx="1"/>
          </p:nvPr>
        </p:nvPicPr>
        <p:blipFill>
          <a:blip r:embed="rId2"/>
          <a:srcRect b="8190"/>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0EE0686B-AB5B-3A32-63E0-23074702E1CB}"/>
              </a:ext>
            </a:extLst>
          </p:cNvPr>
          <p:cNvSpPr>
            <a:spLocks noGrp="1"/>
          </p:cNvSpPr>
          <p:nvPr>
            <p:ph type="title"/>
          </p:nvPr>
        </p:nvSpPr>
        <p:spPr>
          <a:xfrm>
            <a:off x="5878286" y="365125"/>
            <a:ext cx="5475513" cy="1398361"/>
          </a:xfrm>
        </p:spPr>
        <p:txBody>
          <a:bodyPr vert="horz" lIns="91440" tIns="45720" rIns="91440" bIns="45720" rtlCol="0" anchor="ctr">
            <a:normAutofit/>
          </a:bodyPr>
          <a:lstStyle/>
          <a:p>
            <a:r>
              <a:rPr lang="en-US" sz="4000" dirty="0" err="1"/>
              <a:t>Ordinazione</a:t>
            </a:r>
            <a:r>
              <a:rPr lang="en-US" sz="4000" dirty="0"/>
              <a:t> </a:t>
            </a:r>
            <a:r>
              <a:rPr lang="en-US" sz="4000" dirty="0" err="1"/>
              <a:t>monastica</a:t>
            </a:r>
            <a:endParaRPr lang="en-US" sz="4000" dirty="0"/>
          </a:p>
        </p:txBody>
      </p:sp>
      <p:sp>
        <p:nvSpPr>
          <p:cNvPr id="4" name="Segnaposto testo 3">
            <a:extLst>
              <a:ext uri="{FF2B5EF4-FFF2-40B4-BE49-F238E27FC236}">
                <a16:creationId xmlns:a16="http://schemas.microsoft.com/office/drawing/2014/main" id="{30F181FE-E050-60A4-6ADD-74223E4F78E3}"/>
              </a:ext>
            </a:extLst>
          </p:cNvPr>
          <p:cNvSpPr>
            <a:spLocks noGrp="1"/>
          </p:cNvSpPr>
          <p:nvPr>
            <p:ph type="body" sz="half" idx="2"/>
          </p:nvPr>
        </p:nvSpPr>
        <p:spPr>
          <a:xfrm>
            <a:off x="6248400" y="1665514"/>
            <a:ext cx="5257799" cy="4195763"/>
          </a:xfrm>
          <a:solidFill>
            <a:schemeClr val="bg1">
              <a:lumMod val="85000"/>
            </a:schemeClr>
          </a:solidFill>
        </p:spPr>
        <p:txBody>
          <a:bodyPr vert="horz" lIns="91440" tIns="45720" rIns="91440" bIns="45720" rtlCol="0">
            <a:noAutofit/>
          </a:bodyPr>
          <a:lstStyle/>
          <a:p>
            <a:pPr indent="-228600">
              <a:buFont typeface="Arial" panose="020B0604020202020204" pitchFamily="34" charset="0"/>
              <a:buChar char="•"/>
            </a:pPr>
            <a:r>
              <a:rPr lang="en-US" altLang="zh-TW" sz="2800" dirty="0" err="1">
                <a:latin typeface="Book Antiqua" panose="02040602050305030304" pitchFamily="18" charset="0"/>
              </a:rPr>
              <a:t>Colpito</a:t>
            </a:r>
            <a:r>
              <a:rPr lang="en-US" altLang="zh-TW" sz="2800" dirty="0">
                <a:latin typeface="Book Antiqua" panose="02040602050305030304" pitchFamily="18" charset="0"/>
              </a:rPr>
              <a:t> </a:t>
            </a:r>
            <a:r>
              <a:rPr lang="en-US" altLang="zh-TW" sz="2800" dirty="0" err="1">
                <a:latin typeface="Book Antiqua" panose="02040602050305030304" pitchFamily="18" charset="0"/>
              </a:rPr>
              <a:t>dalla</a:t>
            </a:r>
            <a:r>
              <a:rPr lang="en-US" altLang="zh-TW" sz="2800" dirty="0">
                <a:latin typeface="Book Antiqua" panose="02040602050305030304" pitchFamily="18" charset="0"/>
              </a:rPr>
              <a:t> </a:t>
            </a:r>
            <a:r>
              <a:rPr lang="en-US" altLang="zh-TW" sz="2800" dirty="0" err="1">
                <a:latin typeface="Book Antiqua" panose="02040602050305030304" pitchFamily="18" charset="0"/>
              </a:rPr>
              <a:t>discrepanza</a:t>
            </a:r>
            <a:r>
              <a:rPr lang="en-US" altLang="zh-TW" sz="2800" dirty="0">
                <a:latin typeface="Book Antiqua" panose="02040602050305030304" pitchFamily="18" charset="0"/>
              </a:rPr>
              <a:t> </a:t>
            </a:r>
            <a:r>
              <a:rPr lang="en-US" altLang="zh-TW" sz="2800" dirty="0" err="1">
                <a:latin typeface="Book Antiqua" panose="02040602050305030304" pitchFamily="18" charset="0"/>
              </a:rPr>
              <a:t>tra</a:t>
            </a:r>
            <a:r>
              <a:rPr lang="en-US" altLang="zh-TW" sz="2800" dirty="0">
                <a:latin typeface="Book Antiqua" panose="02040602050305030304" pitchFamily="18" charset="0"/>
              </a:rPr>
              <a:t> il </a:t>
            </a:r>
            <a:r>
              <a:rPr lang="en-US" altLang="zh-TW" sz="2800" dirty="0" err="1">
                <a:latin typeface="Book Antiqua" panose="02040602050305030304" pitchFamily="18" charset="0"/>
              </a:rPr>
              <a:t>Buddhismo</a:t>
            </a:r>
            <a:r>
              <a:rPr lang="en-US" altLang="zh-TW" sz="2800" dirty="0">
                <a:latin typeface="Book Antiqua" panose="02040602050305030304" pitchFamily="18" charset="0"/>
              </a:rPr>
              <a:t> </a:t>
            </a:r>
            <a:r>
              <a:rPr lang="en-US" altLang="zh-TW" sz="2800" dirty="0" err="1">
                <a:latin typeface="Book Antiqua" panose="02040602050305030304" pitchFamily="18" charset="0"/>
              </a:rPr>
              <a:t>che</a:t>
            </a:r>
            <a:r>
              <a:rPr lang="en-US" altLang="zh-TW" sz="2800" dirty="0">
                <a:latin typeface="Book Antiqua" panose="02040602050305030304" pitchFamily="18" charset="0"/>
              </a:rPr>
              <a:t> </a:t>
            </a:r>
            <a:r>
              <a:rPr lang="en-US" altLang="zh-TW" sz="2800" dirty="0" err="1">
                <a:latin typeface="Book Antiqua" panose="02040602050305030304" pitchFamily="18" charset="0"/>
              </a:rPr>
              <a:t>apprendeva</a:t>
            </a:r>
            <a:r>
              <a:rPr lang="en-US" altLang="zh-TW" sz="2800" dirty="0">
                <a:latin typeface="Book Antiqua" panose="02040602050305030304" pitchFamily="18" charset="0"/>
              </a:rPr>
              <a:t> </a:t>
            </a:r>
            <a:r>
              <a:rPr lang="en-US" altLang="zh-TW" sz="2800" dirty="0" err="1">
                <a:latin typeface="Book Antiqua" panose="02040602050305030304" pitchFamily="18" charset="0"/>
              </a:rPr>
              <a:t>attraverso</a:t>
            </a:r>
            <a:r>
              <a:rPr lang="en-US" altLang="zh-TW" sz="2800" dirty="0">
                <a:latin typeface="Book Antiqua" panose="02040602050305030304" pitchFamily="18" charset="0"/>
              </a:rPr>
              <a:t> </a:t>
            </a:r>
            <a:r>
              <a:rPr lang="en-US" altLang="zh-TW" sz="2800" dirty="0" err="1">
                <a:latin typeface="Book Antiqua" panose="02040602050305030304" pitchFamily="18" charset="0"/>
              </a:rPr>
              <a:t>i</a:t>
            </a:r>
            <a:r>
              <a:rPr lang="en-US" altLang="zh-TW" sz="2800" dirty="0">
                <a:latin typeface="Book Antiqua" panose="02040602050305030304" pitchFamily="18" charset="0"/>
              </a:rPr>
              <a:t> </a:t>
            </a:r>
            <a:r>
              <a:rPr lang="en-US" altLang="zh-TW" sz="2800" dirty="0" err="1">
                <a:latin typeface="Book Antiqua" panose="02040602050305030304" pitchFamily="18" charset="0"/>
              </a:rPr>
              <a:t>testi</a:t>
            </a:r>
            <a:r>
              <a:rPr lang="en-US" altLang="zh-TW" sz="2800" dirty="0">
                <a:latin typeface="Book Antiqua" panose="02040602050305030304" pitchFamily="18" charset="0"/>
              </a:rPr>
              <a:t> e la </a:t>
            </a:r>
            <a:r>
              <a:rPr lang="en-US" altLang="zh-TW" sz="2800" dirty="0" err="1">
                <a:latin typeface="Book Antiqua" panose="02040602050305030304" pitchFamily="18" charset="0"/>
              </a:rPr>
              <a:t>realtà</a:t>
            </a:r>
            <a:r>
              <a:rPr lang="en-US" altLang="zh-TW" sz="2800" dirty="0">
                <a:latin typeface="Book Antiqua" panose="02040602050305030304" pitchFamily="18" charset="0"/>
              </a:rPr>
              <a:t> del </a:t>
            </a:r>
            <a:r>
              <a:rPr lang="en-US" altLang="zh-TW" sz="2800" dirty="0" err="1">
                <a:latin typeface="Book Antiqua" panose="02040602050305030304" pitchFamily="18" charset="0"/>
              </a:rPr>
              <a:t>Buddhismo</a:t>
            </a:r>
            <a:r>
              <a:rPr lang="en-US" altLang="zh-TW" sz="2800" dirty="0">
                <a:latin typeface="Book Antiqua" panose="02040602050305030304" pitchFamily="18" charset="0"/>
              </a:rPr>
              <a:t> </a:t>
            </a:r>
            <a:r>
              <a:rPr lang="en-US" altLang="zh-TW" sz="2800" dirty="0" err="1">
                <a:latin typeface="Book Antiqua" panose="02040602050305030304" pitchFamily="18" charset="0"/>
              </a:rPr>
              <a:t>cinese</a:t>
            </a:r>
            <a:r>
              <a:rPr lang="en-US" altLang="zh-TW" sz="2800" dirty="0">
                <a:latin typeface="Book Antiqua" panose="02040602050305030304" pitchFamily="18" charset="0"/>
              </a:rPr>
              <a:t>, </a:t>
            </a:r>
            <a:r>
              <a:rPr lang="en-US" altLang="zh-TW" sz="2800" dirty="0" err="1">
                <a:latin typeface="Book Antiqua" panose="02040602050305030304" pitchFamily="18" charset="0"/>
              </a:rPr>
              <a:t>fatto</a:t>
            </a:r>
            <a:r>
              <a:rPr lang="en-US" altLang="zh-TW" sz="2800" dirty="0">
                <a:latin typeface="Book Antiqua" panose="02040602050305030304" pitchFamily="18" charset="0"/>
              </a:rPr>
              <a:t> di </a:t>
            </a:r>
            <a:r>
              <a:rPr lang="en-US" altLang="zh-TW" sz="2800" dirty="0" err="1">
                <a:latin typeface="Book Antiqua" panose="02040602050305030304" pitchFamily="18" charset="0"/>
              </a:rPr>
              <a:t>superstizione</a:t>
            </a:r>
            <a:r>
              <a:rPr lang="en-US" altLang="zh-TW" sz="2800" dirty="0">
                <a:latin typeface="Book Antiqua" panose="02040602050305030304" pitchFamily="18" charset="0"/>
              </a:rPr>
              <a:t>, </a:t>
            </a:r>
            <a:r>
              <a:rPr lang="en-US" altLang="zh-TW" sz="2800" dirty="0" err="1">
                <a:latin typeface="Book Antiqua" panose="02040602050305030304" pitchFamily="18" charset="0"/>
              </a:rPr>
              <a:t>vuoti</a:t>
            </a:r>
            <a:r>
              <a:rPr lang="en-US" altLang="zh-TW" sz="2800" dirty="0">
                <a:latin typeface="Book Antiqua" panose="02040602050305030304" pitchFamily="18" charset="0"/>
              </a:rPr>
              <a:t> </a:t>
            </a:r>
            <a:r>
              <a:rPr lang="en-US" altLang="zh-TW" sz="2800" dirty="0" err="1">
                <a:latin typeface="Book Antiqua" panose="02040602050305030304" pitchFamily="18" charset="0"/>
              </a:rPr>
              <a:t>rituali</a:t>
            </a:r>
            <a:r>
              <a:rPr lang="en-US" altLang="zh-TW" sz="2800" dirty="0">
                <a:latin typeface="Book Antiqua" panose="02040602050305030304" pitchFamily="18" charset="0"/>
              </a:rPr>
              <a:t> e </a:t>
            </a:r>
            <a:r>
              <a:rPr lang="en-US" altLang="zh-TW" sz="2800" dirty="0" err="1">
                <a:latin typeface="Book Antiqua" panose="02040602050305030304" pitchFamily="18" charset="0"/>
              </a:rPr>
              <a:t>cieca</a:t>
            </a:r>
            <a:r>
              <a:rPr lang="en-US" altLang="zh-TW" sz="2800" dirty="0">
                <a:latin typeface="Book Antiqua" panose="02040602050305030304" pitchFamily="18" charset="0"/>
              </a:rPr>
              <a:t> </a:t>
            </a:r>
            <a:r>
              <a:rPr lang="en-US" altLang="zh-TW" sz="2800" dirty="0" err="1">
                <a:latin typeface="Book Antiqua" panose="02040602050305030304" pitchFamily="18" charset="0"/>
              </a:rPr>
              <a:t>devozione</a:t>
            </a:r>
            <a:r>
              <a:rPr lang="en-US" altLang="zh-TW" sz="2800" dirty="0">
                <a:latin typeface="Book Antiqua" panose="02040602050305030304" pitchFamily="18" charset="0"/>
              </a:rPr>
              <a:t>, </a:t>
            </a:r>
            <a:r>
              <a:rPr lang="en-US" altLang="zh-TW" sz="2800" dirty="0" err="1">
                <a:latin typeface="Book Antiqua" panose="02040602050305030304" pitchFamily="18" charset="0"/>
              </a:rPr>
              <a:t>fece</a:t>
            </a:r>
            <a:r>
              <a:rPr lang="en-US" altLang="zh-TW" sz="2800" dirty="0">
                <a:latin typeface="Book Antiqua" panose="02040602050305030304" pitchFamily="18" charset="0"/>
              </a:rPr>
              <a:t> il </a:t>
            </a:r>
            <a:r>
              <a:rPr lang="en-US" altLang="zh-TW" sz="2800" dirty="0" err="1">
                <a:latin typeface="Book Antiqua" panose="02040602050305030304" pitchFamily="18" charset="0"/>
              </a:rPr>
              <a:t>voto</a:t>
            </a:r>
            <a:r>
              <a:rPr lang="en-US" altLang="zh-TW" sz="2800" dirty="0">
                <a:latin typeface="Book Antiqua" panose="02040602050305030304" pitchFamily="18" charset="0"/>
              </a:rPr>
              <a:t> di </a:t>
            </a:r>
            <a:r>
              <a:rPr lang="en-US" altLang="zh-TW" sz="2800" dirty="0" err="1">
                <a:latin typeface="Book Antiqua" panose="02040602050305030304" pitchFamily="18" charset="0"/>
              </a:rPr>
              <a:t>farsi</a:t>
            </a:r>
            <a:r>
              <a:rPr lang="en-US" altLang="zh-TW" sz="2800" dirty="0">
                <a:latin typeface="Book Antiqua" panose="02040602050305030304" pitchFamily="18" charset="0"/>
              </a:rPr>
              <a:t> </a:t>
            </a:r>
            <a:r>
              <a:rPr lang="en-US" altLang="zh-TW" sz="2800" dirty="0" err="1">
                <a:latin typeface="Book Antiqua" panose="02040602050305030304" pitchFamily="18" charset="0"/>
              </a:rPr>
              <a:t>monaco</a:t>
            </a:r>
            <a:r>
              <a:rPr lang="en-US" altLang="zh-TW" sz="2800" dirty="0">
                <a:latin typeface="Book Antiqua" panose="02040602050305030304" pitchFamily="18" charset="0"/>
              </a:rPr>
              <a:t>, ricercare il </a:t>
            </a:r>
            <a:r>
              <a:rPr lang="en-US" altLang="zh-TW" sz="2800" dirty="0" err="1">
                <a:latin typeface="Book Antiqua" panose="02040602050305030304" pitchFamily="18" charset="0"/>
              </a:rPr>
              <a:t>vero</a:t>
            </a:r>
            <a:r>
              <a:rPr lang="en-US" altLang="zh-TW" sz="2800" dirty="0">
                <a:latin typeface="Book Antiqua" panose="02040602050305030304" pitchFamily="18" charset="0"/>
              </a:rPr>
              <a:t> </a:t>
            </a:r>
            <a:r>
              <a:rPr lang="en-US" altLang="zh-TW" sz="2800" dirty="0" err="1">
                <a:latin typeface="Book Antiqua" panose="02040602050305030304" pitchFamily="18" charset="0"/>
              </a:rPr>
              <a:t>significato</a:t>
            </a:r>
            <a:r>
              <a:rPr lang="en-US" altLang="zh-TW" sz="2800" dirty="0">
                <a:latin typeface="Book Antiqua" panose="02040602050305030304" pitchFamily="18" charset="0"/>
              </a:rPr>
              <a:t> del </a:t>
            </a:r>
            <a:r>
              <a:rPr lang="en-US" altLang="zh-TW" sz="2800" dirty="0" err="1">
                <a:latin typeface="Book Antiqua" panose="02040602050305030304" pitchFamily="18" charset="0"/>
              </a:rPr>
              <a:t>Buddhismo</a:t>
            </a:r>
            <a:r>
              <a:rPr lang="en-US" altLang="zh-TW" sz="2800" dirty="0">
                <a:latin typeface="Book Antiqua" panose="02040602050305030304" pitchFamily="18" charset="0"/>
              </a:rPr>
              <a:t> e </a:t>
            </a:r>
            <a:r>
              <a:rPr lang="en-US" altLang="zh-TW" sz="2800" dirty="0" err="1">
                <a:latin typeface="Book Antiqua" panose="02040602050305030304" pitchFamily="18" charset="0"/>
              </a:rPr>
              <a:t>diffonderne</a:t>
            </a:r>
            <a:r>
              <a:rPr lang="en-US" altLang="zh-TW" sz="2800" dirty="0">
                <a:latin typeface="Book Antiqua" panose="02040602050305030304" pitchFamily="18" charset="0"/>
              </a:rPr>
              <a:t> la </a:t>
            </a:r>
            <a:r>
              <a:rPr lang="en-US" altLang="zh-TW" sz="2800" dirty="0" err="1">
                <a:latin typeface="Book Antiqua" panose="02040602050305030304" pitchFamily="18" charset="0"/>
              </a:rPr>
              <a:t>dottrina</a:t>
            </a:r>
            <a:r>
              <a:rPr lang="en-US" altLang="zh-TW" sz="2800" dirty="0">
                <a:latin typeface="Book Antiqua" panose="02040602050305030304" pitchFamily="18" charset="0"/>
              </a:rPr>
              <a:t>.</a:t>
            </a:r>
          </a:p>
        </p:txBody>
      </p:sp>
    </p:spTree>
    <p:extLst>
      <p:ext uri="{BB962C8B-B14F-4D97-AF65-F5344CB8AC3E}">
        <p14:creationId xmlns:p14="http://schemas.microsoft.com/office/powerpoint/2010/main" val="800545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immagine 4">
            <a:extLst>
              <a:ext uri="{FF2B5EF4-FFF2-40B4-BE49-F238E27FC236}">
                <a16:creationId xmlns:a16="http://schemas.microsoft.com/office/drawing/2014/main" id="{6AF7F888-59BF-BB51-55D6-19B993F925CA}"/>
              </a:ext>
            </a:extLst>
          </p:cNvPr>
          <p:cNvPicPr>
            <a:picLocks noGrp="1" noChangeAspect="1"/>
          </p:cNvPicPr>
          <p:nvPr>
            <p:ph type="pic" idx="1"/>
          </p:nvPr>
        </p:nvPicPr>
        <p:blipFill>
          <a:blip r:embed="rId2"/>
          <a:srcRect b="8190"/>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0EE0686B-AB5B-3A32-63E0-23074702E1CB}"/>
              </a:ext>
            </a:extLst>
          </p:cNvPr>
          <p:cNvSpPr>
            <a:spLocks noGrp="1"/>
          </p:cNvSpPr>
          <p:nvPr>
            <p:ph type="title"/>
          </p:nvPr>
        </p:nvSpPr>
        <p:spPr>
          <a:xfrm>
            <a:off x="5878286" y="365125"/>
            <a:ext cx="5475513" cy="1398361"/>
          </a:xfrm>
        </p:spPr>
        <p:txBody>
          <a:bodyPr vert="horz" lIns="91440" tIns="45720" rIns="91440" bIns="45720" rtlCol="0" anchor="ctr">
            <a:normAutofit/>
          </a:bodyPr>
          <a:lstStyle/>
          <a:p>
            <a:r>
              <a:rPr lang="en-US" sz="4000" dirty="0" err="1"/>
              <a:t>Ordinazione</a:t>
            </a:r>
            <a:r>
              <a:rPr lang="en-US" sz="4000" dirty="0"/>
              <a:t> </a:t>
            </a:r>
            <a:r>
              <a:rPr lang="en-US" sz="4000" dirty="0" err="1"/>
              <a:t>monastica</a:t>
            </a:r>
            <a:endParaRPr lang="en-US" sz="4000" dirty="0"/>
          </a:p>
        </p:txBody>
      </p:sp>
      <p:sp>
        <p:nvSpPr>
          <p:cNvPr id="4" name="Segnaposto testo 3">
            <a:extLst>
              <a:ext uri="{FF2B5EF4-FFF2-40B4-BE49-F238E27FC236}">
                <a16:creationId xmlns:a16="http://schemas.microsoft.com/office/drawing/2014/main" id="{30F181FE-E050-60A4-6ADD-74223E4F78E3}"/>
              </a:ext>
            </a:extLst>
          </p:cNvPr>
          <p:cNvSpPr>
            <a:spLocks noGrp="1"/>
          </p:cNvSpPr>
          <p:nvPr>
            <p:ph type="body" sz="half" idx="2"/>
          </p:nvPr>
        </p:nvSpPr>
        <p:spPr>
          <a:xfrm>
            <a:off x="6411687" y="1905000"/>
            <a:ext cx="5475513" cy="4195763"/>
          </a:xfrm>
          <a:solidFill>
            <a:schemeClr val="bg2">
              <a:lumMod val="90000"/>
            </a:schemeClr>
          </a:solidFill>
        </p:spPr>
        <p:txBody>
          <a:bodyPr vert="horz" lIns="91440" tIns="45720" rIns="91440" bIns="45720" rtlCol="0">
            <a:noAutofit/>
          </a:bodyPr>
          <a:lstStyle/>
          <a:p>
            <a:pPr indent="-228600">
              <a:buFont typeface="Arial" panose="020B0604020202020204" pitchFamily="34" charset="0"/>
              <a:buChar char="•"/>
            </a:pPr>
            <a:r>
              <a:rPr lang="en-US" altLang="zh-TW" sz="2800" dirty="0">
                <a:latin typeface="Book Antiqua" panose="02040602050305030304" pitchFamily="18" charset="0"/>
              </a:rPr>
              <a:t>Si </a:t>
            </a:r>
            <a:r>
              <a:rPr lang="en-US" altLang="zh-TW" sz="2800" dirty="0" err="1">
                <a:latin typeface="Book Antiqua" panose="02040602050305030304" pitchFamily="18" charset="0"/>
              </a:rPr>
              <a:t>fece</a:t>
            </a:r>
            <a:r>
              <a:rPr lang="en-US" altLang="zh-TW" sz="2800" dirty="0">
                <a:latin typeface="Book Antiqua" panose="02040602050305030304" pitchFamily="18" charset="0"/>
              </a:rPr>
              <a:t> </a:t>
            </a:r>
            <a:r>
              <a:rPr lang="en-US" altLang="zh-TW" sz="2800" dirty="0" err="1">
                <a:latin typeface="Book Antiqua" panose="02040602050305030304" pitchFamily="18" charset="0"/>
              </a:rPr>
              <a:t>monaco</a:t>
            </a:r>
            <a:r>
              <a:rPr lang="en-US" altLang="zh-TW" sz="2800" dirty="0">
                <a:latin typeface="Book Antiqua" panose="02040602050305030304" pitchFamily="18" charset="0"/>
              </a:rPr>
              <a:t> il 1 </a:t>
            </a:r>
            <a:r>
              <a:rPr lang="en-US" altLang="zh-TW" sz="2800" dirty="0" err="1">
                <a:latin typeface="Book Antiqua" panose="02040602050305030304" pitchFamily="18" charset="0"/>
              </a:rPr>
              <a:t>novembre</a:t>
            </a:r>
            <a:r>
              <a:rPr lang="en-US" altLang="zh-TW" sz="2800" dirty="0">
                <a:latin typeface="Book Antiqua" panose="02040602050305030304" pitchFamily="18" charset="0"/>
              </a:rPr>
              <a:t> 1930 </a:t>
            </a:r>
            <a:r>
              <a:rPr lang="en-US" altLang="zh-TW" sz="2800" dirty="0" err="1">
                <a:latin typeface="Book Antiqua" panose="02040602050305030304" pitchFamily="18" charset="0"/>
              </a:rPr>
              <a:t>presso</a:t>
            </a:r>
            <a:r>
              <a:rPr lang="en-US" altLang="zh-TW" sz="2800" dirty="0">
                <a:latin typeface="Book Antiqua" panose="02040602050305030304" pitchFamily="18" charset="0"/>
              </a:rPr>
              <a:t> il Monastero </a:t>
            </a:r>
            <a:r>
              <a:rPr lang="en-US" altLang="zh-TW" sz="2800" dirty="0" err="1">
                <a:latin typeface="Book Antiqua" panose="02040602050305030304" pitchFamily="18" charset="0"/>
              </a:rPr>
              <a:t>Putuoshan</a:t>
            </a:r>
            <a:r>
              <a:rPr lang="en-US" altLang="zh-TW" sz="2800" dirty="0">
                <a:latin typeface="Book Antiqua" panose="02040602050305030304" pitchFamily="18" charset="0"/>
              </a:rPr>
              <a:t>, </a:t>
            </a:r>
            <a:r>
              <a:rPr lang="en-US" altLang="zh-TW" sz="2800" dirty="0" err="1">
                <a:latin typeface="Book Antiqua" panose="02040602050305030304" pitchFamily="18" charset="0"/>
              </a:rPr>
              <a:t>Provincia</a:t>
            </a:r>
            <a:r>
              <a:rPr lang="en-US" altLang="zh-TW" sz="2800" dirty="0">
                <a:latin typeface="Book Antiqua" panose="02040602050305030304" pitchFamily="18" charset="0"/>
              </a:rPr>
              <a:t> di Fujian, con il Maestro Qing </a:t>
            </a:r>
            <a:r>
              <a:rPr lang="en-US" altLang="zh-TW" sz="2800" dirty="0" err="1">
                <a:latin typeface="Book Antiqua" panose="02040602050305030304" pitchFamily="18" charset="0"/>
              </a:rPr>
              <a:t>Nian</a:t>
            </a:r>
            <a:r>
              <a:rPr lang="en-US" altLang="zh-TW" sz="2800" dirty="0">
                <a:latin typeface="Book Antiqua" panose="02040602050305030304" pitchFamily="18" charset="0"/>
              </a:rPr>
              <a:t> come </a:t>
            </a:r>
            <a:r>
              <a:rPr lang="en-US" altLang="zh-TW" sz="2800" dirty="0" err="1">
                <a:latin typeface="Book Antiqua" panose="02040602050305030304" pitchFamily="18" charset="0"/>
              </a:rPr>
              <a:t>precettore</a:t>
            </a:r>
            <a:r>
              <a:rPr lang="en-US" altLang="zh-TW" sz="2800" dirty="0">
                <a:latin typeface="Book Antiqua" panose="02040602050305030304" pitchFamily="18" charset="0"/>
              </a:rPr>
              <a:t> e prese il </a:t>
            </a:r>
            <a:r>
              <a:rPr lang="en-US" altLang="zh-TW" sz="2800" dirty="0" err="1">
                <a:latin typeface="Book Antiqua" panose="02040602050305030304" pitchFamily="18" charset="0"/>
              </a:rPr>
              <a:t>nome</a:t>
            </a:r>
            <a:r>
              <a:rPr lang="en-US" altLang="zh-TW" sz="2800" dirty="0">
                <a:latin typeface="Book Antiqua" panose="02040602050305030304" pitchFamily="18" charset="0"/>
              </a:rPr>
              <a:t> monastic Yin </a:t>
            </a:r>
            <a:r>
              <a:rPr lang="en-US" altLang="zh-TW" sz="2800" dirty="0" err="1">
                <a:latin typeface="Book Antiqua" panose="02040602050305030304" pitchFamily="18" charset="0"/>
              </a:rPr>
              <a:t>Xun</a:t>
            </a:r>
            <a:r>
              <a:rPr lang="en-US" altLang="zh-TW" sz="2800" dirty="0">
                <a:latin typeface="Book Antiqua" panose="02040602050305030304" pitchFamily="18" charset="0"/>
              </a:rPr>
              <a:t>. </a:t>
            </a:r>
          </a:p>
          <a:p>
            <a:pPr indent="-228600">
              <a:buFont typeface="Arial" panose="020B0604020202020204" pitchFamily="34" charset="0"/>
              <a:buChar char="•"/>
            </a:pPr>
            <a:r>
              <a:rPr lang="en-US" altLang="zh-TW" sz="2800" dirty="0">
                <a:latin typeface="Book Antiqua" panose="02040602050305030304" pitchFamily="18" charset="0"/>
              </a:rPr>
              <a:t>Prese </a:t>
            </a:r>
            <a:r>
              <a:rPr lang="en-US" altLang="zh-TW" sz="2800" dirty="0" err="1">
                <a:latin typeface="Book Antiqua" panose="02040602050305030304" pitchFamily="18" charset="0"/>
              </a:rPr>
              <a:t>l’ordinazione</a:t>
            </a:r>
            <a:r>
              <a:rPr lang="en-US" altLang="zh-TW" sz="2800" dirty="0">
                <a:latin typeface="Book Antiqua" panose="02040602050305030304" pitchFamily="18" charset="0"/>
              </a:rPr>
              <a:t> </a:t>
            </a:r>
            <a:r>
              <a:rPr lang="en-US" altLang="zh-TW" sz="2800" dirty="0" err="1">
                <a:latin typeface="Book Antiqua" panose="02040602050305030304" pitchFamily="18" charset="0"/>
              </a:rPr>
              <a:t>completa</a:t>
            </a:r>
            <a:r>
              <a:rPr lang="en-US" altLang="zh-TW" sz="2800" dirty="0">
                <a:latin typeface="Book Antiqua" panose="02040602050305030304" pitchFamily="18" charset="0"/>
              </a:rPr>
              <a:t> come bhikṣu </a:t>
            </a:r>
            <a:r>
              <a:rPr lang="en-US" altLang="zh-TW" sz="2800" dirty="0" err="1">
                <a:latin typeface="Book Antiqua" panose="02040602050305030304" pitchFamily="18" charset="0"/>
              </a:rPr>
              <a:t>presso</a:t>
            </a:r>
            <a:r>
              <a:rPr lang="en-US" altLang="zh-TW" sz="2800" dirty="0">
                <a:latin typeface="Book Antiqua" panose="02040602050305030304" pitchFamily="18" charset="0"/>
              </a:rPr>
              <a:t> il </a:t>
            </a:r>
            <a:r>
              <a:rPr lang="en-US" altLang="zh-TW" sz="2800" dirty="0" err="1">
                <a:latin typeface="Book Antiqua" panose="02040602050305030304" pitchFamily="18" charset="0"/>
              </a:rPr>
              <a:t>tempio</a:t>
            </a:r>
            <a:r>
              <a:rPr lang="en-US" altLang="zh-TW" sz="2800" dirty="0">
                <a:latin typeface="Book Antiqua" panose="02040602050305030304" pitchFamily="18" charset="0"/>
              </a:rPr>
              <a:t> </a:t>
            </a:r>
            <a:r>
              <a:rPr lang="en-US" altLang="zh-TW" sz="2800" dirty="0" err="1">
                <a:latin typeface="Book Antiqua" panose="02040602050305030304" pitchFamily="18" charset="0"/>
              </a:rPr>
              <a:t>Tiantong</a:t>
            </a:r>
            <a:r>
              <a:rPr lang="en-US" altLang="zh-TW" sz="2800" dirty="0">
                <a:latin typeface="Book Antiqua" panose="02040602050305030304" pitchFamily="18" charset="0"/>
              </a:rPr>
              <a:t>, Fujian, sotto la </a:t>
            </a:r>
            <a:r>
              <a:rPr lang="en-US" altLang="zh-TW" sz="2800" dirty="0" err="1">
                <a:latin typeface="Book Antiqua" panose="02040602050305030304" pitchFamily="18" charset="0"/>
              </a:rPr>
              <a:t>guida</a:t>
            </a:r>
            <a:r>
              <a:rPr lang="en-US" altLang="zh-TW" sz="2800" dirty="0">
                <a:latin typeface="Book Antiqua" panose="02040602050305030304" pitchFamily="18" charset="0"/>
              </a:rPr>
              <a:t> del Maestro Yuan Ying.</a:t>
            </a:r>
          </a:p>
        </p:txBody>
      </p:sp>
    </p:spTree>
    <p:extLst>
      <p:ext uri="{BB962C8B-B14F-4D97-AF65-F5344CB8AC3E}">
        <p14:creationId xmlns:p14="http://schemas.microsoft.com/office/powerpoint/2010/main" val="3078487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Immagine che contiene aria aperta, acqua, nebbia, lago&#10;&#10;Descrizione generata automaticamente">
            <a:extLst>
              <a:ext uri="{FF2B5EF4-FFF2-40B4-BE49-F238E27FC236}">
                <a16:creationId xmlns:a16="http://schemas.microsoft.com/office/drawing/2014/main" id="{0F497428-A7BB-A15D-BE2F-8319DF10FDA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6867" r="13822"/>
          <a:stretch/>
        </p:blipFill>
        <p:spPr>
          <a:xfrm>
            <a:off x="2522356" y="10"/>
            <a:ext cx="9669642" cy="6857990"/>
          </a:xfrm>
          <a:prstGeom prst="rect">
            <a:avLst/>
          </a:prstGeom>
        </p:spPr>
      </p:pic>
      <p:sp>
        <p:nvSpPr>
          <p:cNvPr id="9"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169E3EBC-A674-53FF-502A-A4D92D79D00A}"/>
              </a:ext>
            </a:extLst>
          </p:cNvPr>
          <p:cNvSpPr>
            <a:spLocks noGrp="1"/>
          </p:cNvSpPr>
          <p:nvPr>
            <p:ph type="body" sz="half" idx="2"/>
          </p:nvPr>
        </p:nvSpPr>
        <p:spPr>
          <a:xfrm>
            <a:off x="174172" y="1262743"/>
            <a:ext cx="5007428" cy="4561114"/>
          </a:xfrm>
        </p:spPr>
        <p:txBody>
          <a:bodyPr vert="horz" lIns="91440" tIns="45720" rIns="91440" bIns="45720" rtlCol="0">
            <a:normAutofit/>
          </a:bodyPr>
          <a:lstStyle/>
          <a:p>
            <a:r>
              <a:rPr lang="en-US" sz="2800" dirty="0" err="1">
                <a:latin typeface="Book Antiqua" panose="02040602050305030304" pitchFamily="18" charset="0"/>
              </a:rPr>
              <a:t>Tra</a:t>
            </a:r>
            <a:r>
              <a:rPr lang="en-US" sz="2800" dirty="0">
                <a:latin typeface="Book Antiqua" panose="02040602050305030304" pitchFamily="18" charset="0"/>
              </a:rPr>
              <a:t> il 1931 e il 1937 </a:t>
            </a:r>
            <a:r>
              <a:rPr lang="en-US" sz="2800" dirty="0" err="1">
                <a:latin typeface="Book Antiqua" panose="02040602050305030304" pitchFamily="18" charset="0"/>
              </a:rPr>
              <a:t>studiò</a:t>
            </a:r>
            <a:r>
              <a:rPr lang="en-US" sz="2800" dirty="0">
                <a:latin typeface="Book Antiqua" panose="02040602050305030304" pitchFamily="18" charset="0"/>
              </a:rPr>
              <a:t> sotto la </a:t>
            </a:r>
            <a:r>
              <a:rPr lang="en-US" sz="2800" dirty="0" err="1">
                <a:latin typeface="Book Antiqua" panose="02040602050305030304" pitchFamily="18" charset="0"/>
              </a:rPr>
              <a:t>guida</a:t>
            </a:r>
            <a:r>
              <a:rPr lang="en-US" sz="2800" dirty="0">
                <a:latin typeface="Book Antiqua" panose="02040602050305030304" pitchFamily="18" charset="0"/>
              </a:rPr>
              <a:t> del </a:t>
            </a:r>
            <a:r>
              <a:rPr lang="en-US" sz="2800" dirty="0" err="1">
                <a:latin typeface="Book Antiqua" panose="02040602050305030304" pitchFamily="18" charset="0"/>
              </a:rPr>
              <a:t>grande</a:t>
            </a:r>
            <a:r>
              <a:rPr lang="en-US" sz="2800" dirty="0">
                <a:latin typeface="Book Antiqua" panose="02040602050305030304" pitchFamily="18" charset="0"/>
              </a:rPr>
              <a:t> Maestro Tai Xu, a cui </a:t>
            </a:r>
            <a:r>
              <a:rPr lang="en-US" sz="2800" dirty="0" err="1">
                <a:latin typeface="Book Antiqua" panose="02040602050305030304" pitchFamily="18" charset="0"/>
              </a:rPr>
              <a:t>si</a:t>
            </a:r>
            <a:r>
              <a:rPr lang="en-US" sz="2800" dirty="0">
                <a:latin typeface="Book Antiqua" panose="02040602050305030304" pitchFamily="18" charset="0"/>
              </a:rPr>
              <a:t> </a:t>
            </a:r>
            <a:r>
              <a:rPr lang="en-US" sz="2800" dirty="0" err="1">
                <a:latin typeface="Book Antiqua" panose="02040602050305030304" pitchFamily="18" charset="0"/>
              </a:rPr>
              <a:t>deve</a:t>
            </a:r>
            <a:r>
              <a:rPr lang="en-US" sz="2800" dirty="0">
                <a:latin typeface="Book Antiqua" panose="02040602050305030304" pitchFamily="18" charset="0"/>
              </a:rPr>
              <a:t> </a:t>
            </a:r>
            <a:r>
              <a:rPr lang="en-US" sz="2800" dirty="0" err="1">
                <a:latin typeface="Book Antiqua" panose="02040602050305030304" pitchFamily="18" charset="0"/>
              </a:rPr>
              <a:t>l’istituzione</a:t>
            </a:r>
            <a:r>
              <a:rPr lang="en-US" sz="2800" dirty="0">
                <a:latin typeface="Book Antiqua" panose="02040602050305030304" pitchFamily="18" charset="0"/>
              </a:rPr>
              <a:t> </a:t>
            </a:r>
            <a:r>
              <a:rPr lang="en-US" sz="2800" dirty="0" err="1">
                <a:latin typeface="Book Antiqua" panose="02040602050305030304" pitchFamily="18" charset="0"/>
              </a:rPr>
              <a:t>delle</a:t>
            </a:r>
            <a:r>
              <a:rPr lang="en-US" sz="2800" dirty="0">
                <a:latin typeface="Book Antiqua" panose="02040602050305030304" pitchFamily="18" charset="0"/>
              </a:rPr>
              <a:t> prime </a:t>
            </a:r>
            <a:r>
              <a:rPr lang="en-US" sz="2800" dirty="0" err="1">
                <a:latin typeface="Book Antiqua" panose="02040602050305030304" pitchFamily="18" charset="0"/>
              </a:rPr>
              <a:t>Accademie</a:t>
            </a:r>
            <a:r>
              <a:rPr lang="en-US" sz="2800" dirty="0">
                <a:latin typeface="Book Antiqua" panose="02040602050305030304" pitchFamily="18" charset="0"/>
              </a:rPr>
              <a:t> </a:t>
            </a:r>
            <a:r>
              <a:rPr lang="en-US" sz="2800" dirty="0" err="1">
                <a:latin typeface="Book Antiqua" panose="02040602050305030304" pitchFamily="18" charset="0"/>
              </a:rPr>
              <a:t>Buddhiste</a:t>
            </a:r>
            <a:r>
              <a:rPr lang="en-US" sz="2800" dirty="0">
                <a:latin typeface="Book Antiqua" panose="02040602050305030304" pitchFamily="18" charset="0"/>
              </a:rPr>
              <a:t>.</a:t>
            </a:r>
          </a:p>
          <a:p>
            <a:r>
              <a:rPr lang="en-US" sz="2800" dirty="0">
                <a:latin typeface="Book Antiqua" panose="02040602050305030304" pitchFamily="18" charset="0"/>
              </a:rPr>
              <a:t>Nel 1938 il Maestro </a:t>
            </a:r>
            <a:r>
              <a:rPr lang="en-US" sz="2800" dirty="0" err="1">
                <a:latin typeface="Book Antiqua" panose="02040602050305030304" pitchFamily="18" charset="0"/>
              </a:rPr>
              <a:t>Taixu</a:t>
            </a:r>
            <a:r>
              <a:rPr lang="en-US" sz="2800" dirty="0">
                <a:latin typeface="Book Antiqua" panose="02040602050305030304" pitchFamily="18" charset="0"/>
              </a:rPr>
              <a:t> lo </a:t>
            </a:r>
            <a:r>
              <a:rPr lang="en-US" sz="2800" dirty="0" err="1">
                <a:latin typeface="Book Antiqua" panose="02040602050305030304" pitchFamily="18" charset="0"/>
              </a:rPr>
              <a:t>mandò</a:t>
            </a:r>
            <a:r>
              <a:rPr lang="en-US" sz="2800" dirty="0">
                <a:latin typeface="Book Antiqua" panose="02040602050305030304" pitchFamily="18" charset="0"/>
              </a:rPr>
              <a:t> </a:t>
            </a:r>
            <a:r>
              <a:rPr lang="en-US" sz="2800" dirty="0" err="1">
                <a:latin typeface="Book Antiqua" panose="02040602050305030304" pitchFamily="18" charset="0"/>
              </a:rPr>
              <a:t>presso</a:t>
            </a:r>
            <a:r>
              <a:rPr lang="en-US" sz="2800" dirty="0">
                <a:latin typeface="Book Antiqua" panose="02040602050305030304" pitchFamily="18" charset="0"/>
              </a:rPr>
              <a:t> </a:t>
            </a:r>
            <a:r>
              <a:rPr lang="en-US" sz="2800" dirty="0" err="1">
                <a:latin typeface="Book Antiqua" panose="02040602050305030304" pitchFamily="18" charset="0"/>
              </a:rPr>
              <a:t>l’Accademia</a:t>
            </a:r>
            <a:r>
              <a:rPr lang="en-US" sz="2800" dirty="0">
                <a:latin typeface="Book Antiqua" panose="02040602050305030304" pitchFamily="18" charset="0"/>
              </a:rPr>
              <a:t> per lo Studio del Tripitaka </a:t>
            </a:r>
            <a:r>
              <a:rPr lang="en-US" sz="2800" dirty="0" err="1">
                <a:latin typeface="Book Antiqua" panose="02040602050305030304" pitchFamily="18" charset="0"/>
              </a:rPr>
              <a:t>Cinese</a:t>
            </a:r>
            <a:r>
              <a:rPr lang="en-US" sz="2800" dirty="0">
                <a:latin typeface="Book Antiqua" panose="02040602050305030304" pitchFamily="18" charset="0"/>
              </a:rPr>
              <a:t> </a:t>
            </a:r>
            <a:r>
              <a:rPr lang="en-US" sz="2800">
                <a:latin typeface="Book Antiqua" panose="02040602050305030304" pitchFamily="18" charset="0"/>
              </a:rPr>
              <a:t>a Chongqing</a:t>
            </a:r>
            <a:r>
              <a:rPr lang="en-US" sz="2800" dirty="0">
                <a:latin typeface="Book Antiqua" panose="02040602050305030304" pitchFamily="18" charset="0"/>
              </a:rPr>
              <a:t>, dove </a:t>
            </a:r>
            <a:r>
              <a:rPr lang="en-US" sz="2800" dirty="0" err="1">
                <a:latin typeface="Book Antiqua" panose="02040602050305030304" pitchFamily="18" charset="0"/>
              </a:rPr>
              <a:t>insegnò</a:t>
            </a:r>
            <a:r>
              <a:rPr lang="en-US" sz="2800" dirty="0">
                <a:latin typeface="Book Antiqua" panose="02040602050305030304" pitchFamily="18" charset="0"/>
              </a:rPr>
              <a:t> il Mādhyamaka. </a:t>
            </a:r>
          </a:p>
        </p:txBody>
      </p:sp>
    </p:spTree>
    <p:extLst>
      <p:ext uri="{BB962C8B-B14F-4D97-AF65-F5344CB8AC3E}">
        <p14:creationId xmlns:p14="http://schemas.microsoft.com/office/powerpoint/2010/main" val="327261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Statua di Buddha in un giardino">
            <a:extLst>
              <a:ext uri="{FF2B5EF4-FFF2-40B4-BE49-F238E27FC236}">
                <a16:creationId xmlns:a16="http://schemas.microsoft.com/office/drawing/2014/main" id="{E948C17F-46E2-899A-3B52-9BC67F6AFA5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089" r="3089"/>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2EA6000E-9745-FECD-6FF5-A29F2E08D08B}"/>
              </a:ext>
            </a:extLst>
          </p:cNvPr>
          <p:cNvSpPr>
            <a:spLocks noGrp="1"/>
          </p:cNvSpPr>
          <p:nvPr>
            <p:ph type="body" sz="half" idx="2"/>
          </p:nvPr>
        </p:nvSpPr>
        <p:spPr>
          <a:xfrm>
            <a:off x="255813" y="718458"/>
            <a:ext cx="6878633" cy="5638799"/>
          </a:xfrm>
          <a:solidFill>
            <a:schemeClr val="bg2">
              <a:lumMod val="90000"/>
            </a:schemeClr>
          </a:solidFill>
        </p:spPr>
        <p:txBody>
          <a:bodyPr vert="horz" lIns="91440" tIns="45720" rIns="91440" bIns="45720" rtlCol="0">
            <a:normAutofit/>
          </a:bodyPr>
          <a:lstStyle/>
          <a:p>
            <a:pPr indent="-228600">
              <a:buFont typeface="Arial" panose="020B0604020202020204" pitchFamily="34" charset="0"/>
              <a:buChar char="•"/>
            </a:pPr>
            <a:r>
              <a:rPr lang="en-US" sz="2800" dirty="0">
                <a:latin typeface="Book Antiqua" panose="02040602050305030304" pitchFamily="18" charset="0"/>
              </a:rPr>
              <a:t>Fu </a:t>
            </a:r>
            <a:r>
              <a:rPr lang="en-US" sz="2800" dirty="0" err="1">
                <a:latin typeface="Book Antiqua" panose="02040602050305030304" pitchFamily="18" charset="0"/>
              </a:rPr>
              <a:t>lì</a:t>
            </a:r>
            <a:r>
              <a:rPr lang="en-US" sz="2800" dirty="0">
                <a:latin typeface="Book Antiqua" panose="02040602050305030304" pitchFamily="18" charset="0"/>
              </a:rPr>
              <a:t> </a:t>
            </a:r>
            <a:r>
              <a:rPr lang="en-US" sz="2800" dirty="0" err="1">
                <a:latin typeface="Book Antiqua" panose="02040602050305030304" pitchFamily="18" charset="0"/>
              </a:rPr>
              <a:t>che</a:t>
            </a:r>
            <a:r>
              <a:rPr lang="en-US" sz="2800" dirty="0">
                <a:latin typeface="Book Antiqua" panose="02040602050305030304" pitchFamily="18" charset="0"/>
              </a:rPr>
              <a:t> </a:t>
            </a:r>
            <a:r>
              <a:rPr lang="en-US" sz="2800" dirty="0" err="1">
                <a:latin typeface="Book Antiqua" panose="02040602050305030304" pitchFamily="18" charset="0"/>
              </a:rPr>
              <a:t>fece</a:t>
            </a:r>
            <a:r>
              <a:rPr lang="en-US" sz="2800" dirty="0">
                <a:latin typeface="Book Antiqua" panose="02040602050305030304" pitchFamily="18" charset="0"/>
              </a:rPr>
              <a:t> </a:t>
            </a:r>
            <a:r>
              <a:rPr lang="en-US" sz="2800" dirty="0" err="1">
                <a:latin typeface="Book Antiqua" panose="02040602050305030304" pitchFamily="18" charset="0"/>
              </a:rPr>
              <a:t>amicizia</a:t>
            </a:r>
            <a:r>
              <a:rPr lang="en-US" sz="2800" dirty="0">
                <a:latin typeface="Book Antiqua" panose="02040602050305030304" pitchFamily="18" charset="0"/>
              </a:rPr>
              <a:t> con un </a:t>
            </a:r>
            <a:r>
              <a:rPr lang="en-US" sz="2800" dirty="0" err="1">
                <a:latin typeface="Book Antiqua" panose="02040602050305030304" pitchFamily="18" charset="0"/>
              </a:rPr>
              <a:t>monaco</a:t>
            </a:r>
            <a:r>
              <a:rPr lang="en-US" sz="2800" dirty="0">
                <a:latin typeface="Book Antiqua" panose="02040602050305030304" pitchFamily="18" charset="0"/>
              </a:rPr>
              <a:t> di </a:t>
            </a:r>
            <a:r>
              <a:rPr lang="en-US" sz="2800" dirty="0" err="1">
                <a:latin typeface="Book Antiqua" panose="02040602050305030304" pitchFamily="18" charset="0"/>
              </a:rPr>
              <a:t>tradizione</a:t>
            </a:r>
            <a:r>
              <a:rPr lang="en-US" sz="2800" dirty="0">
                <a:latin typeface="Book Antiqua" panose="02040602050305030304" pitchFamily="18" charset="0"/>
              </a:rPr>
              <a:t> </a:t>
            </a:r>
            <a:r>
              <a:rPr lang="en-US" sz="2800" dirty="0" err="1">
                <a:latin typeface="Book Antiqua" panose="02040602050305030304" pitchFamily="18" charset="0"/>
              </a:rPr>
              <a:t>Tibetana</a:t>
            </a:r>
            <a:r>
              <a:rPr lang="en-US" sz="2800" dirty="0">
                <a:latin typeface="Book Antiqua" panose="02040602050305030304" pitchFamily="18" charset="0"/>
              </a:rPr>
              <a:t>, il Maestro Fa </a:t>
            </a:r>
            <a:r>
              <a:rPr lang="en-US" sz="2800" dirty="0" err="1">
                <a:latin typeface="Book Antiqua" panose="02040602050305030304" pitchFamily="18" charset="0"/>
              </a:rPr>
              <a:t>Zun</a:t>
            </a:r>
            <a:r>
              <a:rPr lang="en-US" sz="2800" dirty="0">
                <a:latin typeface="Book Antiqua" panose="02040602050305030304" pitchFamily="18" charset="0"/>
              </a:rPr>
              <a:t>, </a:t>
            </a:r>
            <a:r>
              <a:rPr lang="en-US" sz="2800" dirty="0" err="1">
                <a:latin typeface="Book Antiqua" panose="02040602050305030304" pitchFamily="18" charset="0"/>
              </a:rPr>
              <a:t>collaboratore</a:t>
            </a:r>
            <a:r>
              <a:rPr lang="en-US" sz="2800" dirty="0">
                <a:latin typeface="Book Antiqua" panose="02040602050305030304" pitchFamily="18" charset="0"/>
              </a:rPr>
              <a:t> del Maestro Tai Xu. Sotto </a:t>
            </a:r>
            <a:r>
              <a:rPr lang="en-US" sz="2800" dirty="0" err="1">
                <a:latin typeface="Book Antiqua" panose="02040602050305030304" pitchFamily="18" charset="0"/>
              </a:rPr>
              <a:t>richiesta</a:t>
            </a:r>
            <a:r>
              <a:rPr lang="en-US" sz="2800" dirty="0">
                <a:latin typeface="Book Antiqua" panose="02040602050305030304" pitchFamily="18" charset="0"/>
              </a:rPr>
              <a:t> di Yin Shum, il Maestro Fa </a:t>
            </a:r>
            <a:r>
              <a:rPr lang="en-US" sz="2800" dirty="0" err="1">
                <a:latin typeface="Book Antiqua" panose="02040602050305030304" pitchFamily="18" charset="0"/>
              </a:rPr>
              <a:t>Zun</a:t>
            </a:r>
            <a:r>
              <a:rPr lang="en-US" sz="2800" dirty="0">
                <a:latin typeface="Book Antiqua" panose="02040602050305030304" pitchFamily="18" charset="0"/>
              </a:rPr>
              <a:t> </a:t>
            </a:r>
            <a:r>
              <a:rPr lang="en-US" sz="2800" dirty="0" err="1">
                <a:latin typeface="Book Antiqua" panose="02040602050305030304" pitchFamily="18" charset="0"/>
              </a:rPr>
              <a:t>tradusse</a:t>
            </a:r>
            <a:r>
              <a:rPr lang="en-US" sz="2800" dirty="0">
                <a:latin typeface="Book Antiqua" panose="02040602050305030304" pitchFamily="18" charset="0"/>
              </a:rPr>
              <a:t> in </a:t>
            </a:r>
            <a:r>
              <a:rPr lang="en-US" sz="2800" dirty="0" err="1">
                <a:latin typeface="Book Antiqua" panose="02040602050305030304" pitchFamily="18" charset="0"/>
              </a:rPr>
              <a:t>cinese</a:t>
            </a:r>
            <a:r>
              <a:rPr lang="en-US" sz="2800" dirty="0">
                <a:latin typeface="Book Antiqua" panose="02040602050305030304" pitchFamily="18" charset="0"/>
              </a:rPr>
              <a:t> il </a:t>
            </a:r>
            <a:r>
              <a:rPr lang="en-US" sz="2800" i="1" dirty="0" err="1">
                <a:latin typeface="Book Antiqua" panose="02040602050305030304" pitchFamily="18" charset="0"/>
              </a:rPr>
              <a:t>Trattato</a:t>
            </a:r>
            <a:r>
              <a:rPr lang="en-US" sz="2800" i="1" dirty="0">
                <a:latin typeface="Book Antiqua" panose="02040602050305030304" pitchFamily="18" charset="0"/>
              </a:rPr>
              <a:t> </a:t>
            </a:r>
            <a:r>
              <a:rPr lang="en-US" sz="2800" i="1" dirty="0" err="1">
                <a:latin typeface="Book Antiqua" panose="02040602050305030304" pitchFamily="18" charset="0"/>
              </a:rPr>
              <a:t>sulla</a:t>
            </a:r>
            <a:r>
              <a:rPr lang="en-US" sz="2800" i="1" dirty="0">
                <a:latin typeface="Book Antiqua" panose="02040602050305030304" pitchFamily="18" charset="0"/>
              </a:rPr>
              <a:t> </a:t>
            </a:r>
            <a:r>
              <a:rPr lang="en-US" sz="2800" i="1" dirty="0" err="1">
                <a:latin typeface="Book Antiqua" panose="02040602050305030304" pitchFamily="18" charset="0"/>
              </a:rPr>
              <a:t>Vacuità</a:t>
            </a:r>
            <a:r>
              <a:rPr lang="en-US" sz="2800" i="1" dirty="0">
                <a:latin typeface="Book Antiqua" panose="02040602050305030304" pitchFamily="18" charset="0"/>
              </a:rPr>
              <a:t> in </a:t>
            </a:r>
            <a:r>
              <a:rPr lang="en-US" sz="2800" i="1" dirty="0" err="1">
                <a:latin typeface="Book Antiqua" panose="02040602050305030304" pitchFamily="18" charset="0"/>
              </a:rPr>
              <a:t>Settanta</a:t>
            </a:r>
            <a:r>
              <a:rPr lang="en-US" sz="2800" i="1" dirty="0">
                <a:latin typeface="Book Antiqua" panose="02040602050305030304" pitchFamily="18" charset="0"/>
              </a:rPr>
              <a:t> </a:t>
            </a:r>
            <a:r>
              <a:rPr lang="en-US" sz="2800" i="1" dirty="0" err="1">
                <a:latin typeface="Book Antiqua" panose="02040602050305030304" pitchFamily="18" charset="0"/>
              </a:rPr>
              <a:t>Versi</a:t>
            </a:r>
            <a:r>
              <a:rPr lang="en-US" sz="2800" dirty="0">
                <a:latin typeface="Book Antiqua" panose="02040602050305030304" pitchFamily="18" charset="0"/>
              </a:rPr>
              <a:t> di Nāgārjuna e il Maestro Yin Shun a </a:t>
            </a:r>
            <a:r>
              <a:rPr lang="en-US" sz="2800" dirty="0" err="1">
                <a:latin typeface="Book Antiqua" panose="02040602050305030304" pitchFamily="18" charset="0"/>
              </a:rPr>
              <a:t>sua</a:t>
            </a:r>
            <a:r>
              <a:rPr lang="en-US" sz="2800" dirty="0">
                <a:latin typeface="Book Antiqua" panose="02040602050305030304" pitchFamily="18" charset="0"/>
              </a:rPr>
              <a:t> volta lo </a:t>
            </a:r>
            <a:r>
              <a:rPr lang="en-US" sz="2800" dirty="0" err="1">
                <a:latin typeface="Book Antiqua" panose="02040602050305030304" pitchFamily="18" charset="0"/>
              </a:rPr>
              <a:t>aiutò</a:t>
            </a:r>
            <a:r>
              <a:rPr lang="en-US" sz="2800" dirty="0">
                <a:latin typeface="Book Antiqua" panose="02040602050305030304" pitchFamily="18" charset="0"/>
              </a:rPr>
              <a:t> </a:t>
            </a:r>
            <a:r>
              <a:rPr lang="en-US" sz="2800" dirty="0" err="1">
                <a:latin typeface="Book Antiqua" panose="02040602050305030304" pitchFamily="18" charset="0"/>
              </a:rPr>
              <a:t>nella</a:t>
            </a:r>
            <a:r>
              <a:rPr lang="en-US" sz="2800" dirty="0">
                <a:latin typeface="Book Antiqua" panose="02040602050305030304" pitchFamily="18" charset="0"/>
              </a:rPr>
              <a:t> </a:t>
            </a:r>
            <a:r>
              <a:rPr lang="en-US" sz="2800" dirty="0" err="1">
                <a:latin typeface="Book Antiqua" panose="02040602050305030304" pitchFamily="18" charset="0"/>
              </a:rPr>
              <a:t>revisione</a:t>
            </a:r>
            <a:r>
              <a:rPr lang="en-US" sz="2800" dirty="0">
                <a:latin typeface="Book Antiqua" panose="02040602050305030304" pitchFamily="18" charset="0"/>
              </a:rPr>
              <a:t> </a:t>
            </a:r>
            <a:r>
              <a:rPr lang="en-US" sz="2800" dirty="0" err="1">
                <a:latin typeface="Book Antiqua" panose="02040602050305030304" pitchFamily="18" charset="0"/>
              </a:rPr>
              <a:t>della</a:t>
            </a:r>
            <a:r>
              <a:rPr lang="en-US" sz="2800" dirty="0">
                <a:latin typeface="Book Antiqua" panose="02040602050305030304" pitchFamily="18" charset="0"/>
              </a:rPr>
              <a:t> </a:t>
            </a:r>
            <a:r>
              <a:rPr lang="en-US" sz="2800" dirty="0" err="1">
                <a:latin typeface="Book Antiqua" panose="02040602050305030304" pitchFamily="18" charset="0"/>
              </a:rPr>
              <a:t>traduzione</a:t>
            </a:r>
            <a:r>
              <a:rPr lang="en-US" sz="2800" dirty="0">
                <a:latin typeface="Book Antiqua" panose="02040602050305030304" pitchFamily="18" charset="0"/>
              </a:rPr>
              <a:t> del Lamrim </a:t>
            </a:r>
            <a:r>
              <a:rPr lang="en-US" sz="2800" dirty="0" err="1">
                <a:latin typeface="Book Antiqua" panose="02040602050305030304" pitchFamily="18" charset="0"/>
              </a:rPr>
              <a:t>Chenmo</a:t>
            </a:r>
            <a:r>
              <a:rPr lang="en-US" sz="2800" dirty="0">
                <a:latin typeface="Book Antiqua" panose="02040602050305030304" pitchFamily="18" charset="0"/>
              </a:rPr>
              <a:t> di Lama </a:t>
            </a:r>
            <a:r>
              <a:rPr lang="en-US" sz="2800" dirty="0" err="1">
                <a:latin typeface="Book Antiqua" panose="02040602050305030304" pitchFamily="18" charset="0"/>
              </a:rPr>
              <a:t>Tsong</a:t>
            </a:r>
            <a:r>
              <a:rPr lang="en-US" sz="2800" dirty="0">
                <a:latin typeface="Book Antiqua" panose="02040602050305030304" pitchFamily="18" charset="0"/>
              </a:rPr>
              <a:t> </a:t>
            </a:r>
            <a:r>
              <a:rPr lang="en-US" sz="2800" dirty="0" err="1">
                <a:latin typeface="Book Antiqua" panose="02040602050305030304" pitchFamily="18" charset="0"/>
              </a:rPr>
              <a:t>Khapa</a:t>
            </a:r>
            <a:r>
              <a:rPr lang="en-US" sz="2800" dirty="0">
                <a:latin typeface="Book Antiqua" panose="02040602050305030304" pitchFamily="18" charset="0"/>
              </a:rPr>
              <a:t>. Fu </a:t>
            </a:r>
            <a:r>
              <a:rPr lang="en-US" sz="2800" dirty="0" err="1">
                <a:latin typeface="Book Antiqua" panose="02040602050305030304" pitchFamily="18" charset="0"/>
              </a:rPr>
              <a:t>così</a:t>
            </a:r>
            <a:r>
              <a:rPr lang="en-US" sz="2800" dirty="0">
                <a:latin typeface="Book Antiqua" panose="02040602050305030304" pitchFamily="18" charset="0"/>
              </a:rPr>
              <a:t> </a:t>
            </a:r>
            <a:r>
              <a:rPr lang="en-US" sz="2800" dirty="0" err="1">
                <a:latin typeface="Book Antiqua" panose="02040602050305030304" pitchFamily="18" charset="0"/>
              </a:rPr>
              <a:t>che</a:t>
            </a:r>
            <a:r>
              <a:rPr lang="en-US" sz="2800" dirty="0">
                <a:latin typeface="Book Antiqua" panose="02040602050305030304" pitchFamily="18" charset="0"/>
              </a:rPr>
              <a:t> </a:t>
            </a:r>
            <a:r>
              <a:rPr lang="en-US" sz="2800" dirty="0" err="1">
                <a:latin typeface="Book Antiqua" panose="02040602050305030304" pitchFamily="18" charset="0"/>
              </a:rPr>
              <a:t>venne</a:t>
            </a:r>
            <a:r>
              <a:rPr lang="en-US" sz="2800" dirty="0">
                <a:latin typeface="Book Antiqua" panose="02040602050305030304" pitchFamily="18" charset="0"/>
              </a:rPr>
              <a:t> </a:t>
            </a:r>
            <a:r>
              <a:rPr lang="en-US" sz="2800" dirty="0" err="1">
                <a:latin typeface="Book Antiqua" panose="02040602050305030304" pitchFamily="18" charset="0"/>
              </a:rPr>
              <a:t>introdotto</a:t>
            </a:r>
            <a:r>
              <a:rPr lang="en-US" sz="2800" dirty="0">
                <a:latin typeface="Book Antiqua" panose="02040602050305030304" pitchFamily="18" charset="0"/>
              </a:rPr>
              <a:t> </a:t>
            </a:r>
            <a:r>
              <a:rPr lang="en-US" sz="2800" dirty="0" err="1">
                <a:latin typeface="Book Antiqua" panose="02040602050305030304" pitchFamily="18" charset="0"/>
              </a:rPr>
              <a:t>alla</a:t>
            </a:r>
            <a:r>
              <a:rPr lang="en-US" sz="2800" dirty="0">
                <a:latin typeface="Book Antiqua" panose="02040602050305030304" pitchFamily="18" charset="0"/>
              </a:rPr>
              <a:t> </a:t>
            </a:r>
            <a:r>
              <a:rPr lang="en-US" sz="2800" dirty="0" err="1">
                <a:latin typeface="Book Antiqua" panose="02040602050305030304" pitchFamily="18" charset="0"/>
              </a:rPr>
              <a:t>spiegazione</a:t>
            </a:r>
            <a:r>
              <a:rPr lang="en-US" sz="2800" dirty="0">
                <a:latin typeface="Book Antiqua" panose="02040602050305030304" pitchFamily="18" charset="0"/>
              </a:rPr>
              <a:t> </a:t>
            </a:r>
            <a:r>
              <a:rPr lang="en-US" sz="2800" dirty="0" err="1">
                <a:latin typeface="Book Antiqua" panose="02040602050305030304" pitchFamily="18" charset="0"/>
              </a:rPr>
              <a:t>dottrinale</a:t>
            </a:r>
            <a:r>
              <a:rPr lang="en-US" sz="2800" dirty="0">
                <a:latin typeface="Book Antiqua" panose="02040602050305030304" pitchFamily="18" charset="0"/>
              </a:rPr>
              <a:t> </a:t>
            </a:r>
            <a:r>
              <a:rPr lang="en-US" sz="2800" dirty="0" err="1">
                <a:latin typeface="Book Antiqua" panose="02040602050305030304" pitchFamily="18" charset="0"/>
              </a:rPr>
              <a:t>tibetana</a:t>
            </a:r>
            <a:r>
              <a:rPr lang="en-US" sz="2800" dirty="0">
                <a:latin typeface="Book Antiqua" panose="02040602050305030304" pitchFamily="18" charset="0"/>
              </a:rPr>
              <a:t> del </a:t>
            </a:r>
            <a:r>
              <a:rPr lang="en-US" sz="2800" dirty="0" err="1">
                <a:latin typeface="Book Antiqua" panose="02040602050305030304" pitchFamily="18" charset="0"/>
              </a:rPr>
              <a:t>Madhyamaka</a:t>
            </a:r>
            <a:r>
              <a:rPr lang="en-US" sz="2800" dirty="0">
                <a:latin typeface="Book Antiqua" panose="02040602050305030304" pitchFamily="18" charset="0"/>
              </a:rPr>
              <a:t> ed </a:t>
            </a:r>
            <a:r>
              <a:rPr lang="en-US" sz="2800" dirty="0" err="1">
                <a:latin typeface="Book Antiqua" panose="02040602050305030304" pitchFamily="18" charset="0"/>
              </a:rPr>
              <a:t>alla</a:t>
            </a:r>
            <a:r>
              <a:rPr lang="en-US" sz="2800" dirty="0">
                <a:latin typeface="Book Antiqua" panose="02040602050305030304" pitchFamily="18" charset="0"/>
              </a:rPr>
              <a:t> </a:t>
            </a:r>
            <a:r>
              <a:rPr lang="en-US" sz="2800" dirty="0" err="1">
                <a:latin typeface="Book Antiqua" panose="02040602050305030304" pitchFamily="18" charset="0"/>
              </a:rPr>
              <a:t>divisione</a:t>
            </a:r>
            <a:r>
              <a:rPr lang="en-US" sz="2800" dirty="0">
                <a:latin typeface="Book Antiqua" panose="02040602050305030304" pitchFamily="18" charset="0"/>
              </a:rPr>
              <a:t> in </a:t>
            </a:r>
            <a:r>
              <a:rPr lang="en-US" sz="2800" dirty="0" err="1">
                <a:latin typeface="Book Antiqua" panose="02040602050305030304" pitchFamily="18" charset="0"/>
              </a:rPr>
              <a:t>Prasanghika</a:t>
            </a:r>
            <a:r>
              <a:rPr lang="en-US" sz="2800" dirty="0">
                <a:latin typeface="Book Antiqua" panose="02040602050305030304" pitchFamily="18" charset="0"/>
              </a:rPr>
              <a:t> e </a:t>
            </a:r>
            <a:r>
              <a:rPr lang="en-US" sz="2800" dirty="0" err="1">
                <a:latin typeface="Book Antiqua" panose="02040602050305030304" pitchFamily="18" charset="0"/>
              </a:rPr>
              <a:t>Svatrantika</a:t>
            </a:r>
            <a:r>
              <a:rPr lang="en-US" sz="2800" dirty="0">
                <a:latin typeface="Book Antiqua" panose="02040602050305030304" pitchFamily="18" charset="0"/>
              </a:rPr>
              <a:t>. </a:t>
            </a:r>
          </a:p>
        </p:txBody>
      </p:sp>
    </p:spTree>
    <p:extLst>
      <p:ext uri="{BB962C8B-B14F-4D97-AF65-F5344CB8AC3E}">
        <p14:creationId xmlns:p14="http://schemas.microsoft.com/office/powerpoint/2010/main" val="416288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Immagine che contiene testo, disegno, schizzo, dipinto&#10;&#10;Descrizione generata automaticamente">
            <a:extLst>
              <a:ext uri="{FF2B5EF4-FFF2-40B4-BE49-F238E27FC236}">
                <a16:creationId xmlns:a16="http://schemas.microsoft.com/office/drawing/2014/main" id="{DF6BEE38-8D14-7AD8-8661-3D363CB78B6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09" r="7643"/>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827235D0-1CF1-A234-0471-A6648D043C13}"/>
              </a:ext>
            </a:extLst>
          </p:cNvPr>
          <p:cNvSpPr>
            <a:spLocks noGrp="1"/>
          </p:cNvSpPr>
          <p:nvPr>
            <p:ph type="body" sz="half" idx="2"/>
          </p:nvPr>
        </p:nvSpPr>
        <p:spPr>
          <a:xfrm>
            <a:off x="7470729" y="2194715"/>
            <a:ext cx="4397828" cy="3742762"/>
          </a:xfrm>
          <a:solidFill>
            <a:schemeClr val="bg2">
              <a:lumMod val="90000"/>
            </a:schemeClr>
          </a:solidFill>
        </p:spPr>
        <p:txBody>
          <a:bodyPr vert="horz" lIns="91440" tIns="45720" rIns="91440" bIns="45720" rtlCol="0">
            <a:noAutofit/>
          </a:bodyPr>
          <a:lstStyle/>
          <a:p>
            <a:r>
              <a:rPr lang="en-US" sz="3200" dirty="0">
                <a:latin typeface="Book Antiqua" panose="02040602050305030304" pitchFamily="18" charset="0"/>
              </a:rPr>
              <a:t>A </a:t>
            </a:r>
            <a:r>
              <a:rPr lang="en-US" sz="3200" dirty="0" err="1">
                <a:latin typeface="Book Antiqua" panose="02040602050305030304" pitchFamily="18" charset="0"/>
              </a:rPr>
              <a:t>seguito</a:t>
            </a:r>
            <a:r>
              <a:rPr lang="en-US" sz="3200" dirty="0">
                <a:latin typeface="Book Antiqua" panose="02040602050305030304" pitchFamily="18" charset="0"/>
              </a:rPr>
              <a:t> </a:t>
            </a:r>
            <a:r>
              <a:rPr lang="en-US" sz="3200" dirty="0" err="1">
                <a:latin typeface="Book Antiqua" panose="02040602050305030304" pitchFamily="18" charset="0"/>
              </a:rPr>
              <a:t>della</a:t>
            </a:r>
            <a:r>
              <a:rPr lang="en-US" sz="3200" dirty="0">
                <a:latin typeface="Book Antiqua" panose="02040602050305030304" pitchFamily="18" charset="0"/>
              </a:rPr>
              <a:t> presa di </a:t>
            </a:r>
            <a:r>
              <a:rPr lang="en-US" sz="3200" dirty="0" err="1">
                <a:latin typeface="Book Antiqua" panose="02040602050305030304" pitchFamily="18" charset="0"/>
              </a:rPr>
              <a:t>potere</a:t>
            </a:r>
            <a:r>
              <a:rPr lang="en-US" sz="3200" dirty="0">
                <a:latin typeface="Book Antiqua" panose="02040602050305030304" pitchFamily="18" charset="0"/>
              </a:rPr>
              <a:t> </a:t>
            </a:r>
            <a:r>
              <a:rPr lang="en-US" sz="3200" dirty="0" err="1">
                <a:latin typeface="Book Antiqua" panose="02040602050305030304" pitchFamily="18" charset="0"/>
              </a:rPr>
              <a:t>dei</a:t>
            </a:r>
            <a:r>
              <a:rPr lang="en-US" sz="3200" dirty="0">
                <a:latin typeface="Book Antiqua" panose="02040602050305030304" pitchFamily="18" charset="0"/>
              </a:rPr>
              <a:t> </a:t>
            </a:r>
            <a:r>
              <a:rPr lang="en-US" sz="3200" dirty="0" err="1">
                <a:latin typeface="Book Antiqua" panose="02040602050305030304" pitchFamily="18" charset="0"/>
              </a:rPr>
              <a:t>comunisti</a:t>
            </a:r>
            <a:r>
              <a:rPr lang="en-US" sz="3200" dirty="0">
                <a:latin typeface="Book Antiqua" panose="02040602050305030304" pitchFamily="18" charset="0"/>
              </a:rPr>
              <a:t> in </a:t>
            </a:r>
            <a:r>
              <a:rPr lang="en-US" sz="3200" dirty="0" err="1">
                <a:latin typeface="Book Antiqua" panose="02040602050305030304" pitchFamily="18" charset="0"/>
              </a:rPr>
              <a:t>Cina</a:t>
            </a:r>
            <a:r>
              <a:rPr lang="en-US" sz="3200" dirty="0">
                <a:latin typeface="Book Antiqua" panose="02040602050305030304" pitchFamily="18" charset="0"/>
              </a:rPr>
              <a:t>, </a:t>
            </a:r>
            <a:r>
              <a:rPr lang="en-US" sz="3200" dirty="0" err="1">
                <a:latin typeface="Book Antiqua" panose="02040602050305030304" pitchFamily="18" charset="0"/>
              </a:rPr>
              <a:t>nel</a:t>
            </a:r>
            <a:r>
              <a:rPr lang="en-US" sz="3200" dirty="0">
                <a:latin typeface="Book Antiqua" panose="02040602050305030304" pitchFamily="18" charset="0"/>
              </a:rPr>
              <a:t> 1948 </a:t>
            </a:r>
            <a:r>
              <a:rPr lang="en-US" sz="3200" dirty="0" err="1">
                <a:latin typeface="Book Antiqua" panose="02040602050305030304" pitchFamily="18" charset="0"/>
              </a:rPr>
              <a:t>andò</a:t>
            </a:r>
            <a:r>
              <a:rPr lang="en-US" sz="3200" dirty="0">
                <a:latin typeface="Book Antiqua" panose="02040602050305030304" pitchFamily="18" charset="0"/>
              </a:rPr>
              <a:t> a Hong Kong e da qui prima in </a:t>
            </a:r>
            <a:r>
              <a:rPr lang="en-US" sz="3200" dirty="0" err="1">
                <a:latin typeface="Book Antiqua" panose="02040602050305030304" pitchFamily="18" charset="0"/>
              </a:rPr>
              <a:t>Giappone</a:t>
            </a:r>
            <a:r>
              <a:rPr lang="en-US" sz="3200" dirty="0">
                <a:latin typeface="Book Antiqua" panose="02040602050305030304" pitchFamily="18" charset="0"/>
              </a:rPr>
              <a:t> per </a:t>
            </a:r>
            <a:r>
              <a:rPr lang="en-US" sz="3200" dirty="0" err="1">
                <a:latin typeface="Book Antiqua" panose="02040602050305030304" pitchFamily="18" charset="0"/>
              </a:rPr>
              <a:t>partecipare</a:t>
            </a:r>
            <a:r>
              <a:rPr lang="en-US" sz="3200" dirty="0">
                <a:latin typeface="Book Antiqua" panose="02040602050305030304" pitchFamily="18" charset="0"/>
              </a:rPr>
              <a:t> ad </a:t>
            </a:r>
            <a:r>
              <a:rPr lang="en-US" sz="3200" dirty="0" err="1">
                <a:latin typeface="Book Antiqua" panose="02040602050305030304" pitchFamily="18" charset="0"/>
              </a:rPr>
              <a:t>una</a:t>
            </a:r>
            <a:r>
              <a:rPr lang="en-US" sz="3200" dirty="0">
                <a:latin typeface="Book Antiqua" panose="02040602050305030304" pitchFamily="18" charset="0"/>
              </a:rPr>
              <a:t> </a:t>
            </a:r>
            <a:r>
              <a:rPr lang="en-US" sz="3200" dirty="0" err="1">
                <a:latin typeface="Book Antiqua" panose="02040602050305030304" pitchFamily="18" charset="0"/>
              </a:rPr>
              <a:t>conferenza</a:t>
            </a:r>
            <a:r>
              <a:rPr lang="en-US" sz="3200" dirty="0">
                <a:latin typeface="Book Antiqua" panose="02040602050305030304" pitchFamily="18" charset="0"/>
              </a:rPr>
              <a:t> e </a:t>
            </a:r>
            <a:r>
              <a:rPr lang="en-US" sz="3200" dirty="0" err="1">
                <a:latin typeface="Book Antiqua" panose="02040602050305030304" pitchFamily="18" charset="0"/>
              </a:rPr>
              <a:t>quindi</a:t>
            </a:r>
            <a:r>
              <a:rPr lang="en-US" sz="3200" dirty="0">
                <a:latin typeface="Book Antiqua" panose="02040602050305030304" pitchFamily="18" charset="0"/>
              </a:rPr>
              <a:t> a Taiwan</a:t>
            </a:r>
          </a:p>
        </p:txBody>
      </p:sp>
    </p:spTree>
    <p:extLst>
      <p:ext uri="{BB962C8B-B14F-4D97-AF65-F5344CB8AC3E}">
        <p14:creationId xmlns:p14="http://schemas.microsoft.com/office/powerpoint/2010/main" val="1470273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egnaposto immagine 4">
            <a:extLst>
              <a:ext uri="{FF2B5EF4-FFF2-40B4-BE49-F238E27FC236}">
                <a16:creationId xmlns:a16="http://schemas.microsoft.com/office/drawing/2014/main" id="{13867F5A-C704-9462-F17D-9B5EDE401569}"/>
              </a:ext>
            </a:extLst>
          </p:cNvPr>
          <p:cNvPicPr>
            <a:picLocks noGrp="1" noChangeAspect="1"/>
          </p:cNvPicPr>
          <p:nvPr>
            <p:ph type="pic" idx="1"/>
          </p:nvPr>
        </p:nvPicPr>
        <p:blipFill>
          <a:blip r:embed="rId2"/>
          <a:srcRect t="21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Segnaposto testo 3">
            <a:extLst>
              <a:ext uri="{FF2B5EF4-FFF2-40B4-BE49-F238E27FC236}">
                <a16:creationId xmlns:a16="http://schemas.microsoft.com/office/drawing/2014/main" id="{7B2E4289-0FA5-296F-58D9-D582C08B6FB6}"/>
              </a:ext>
            </a:extLst>
          </p:cNvPr>
          <p:cNvSpPr>
            <a:spLocks noGrp="1"/>
          </p:cNvSpPr>
          <p:nvPr>
            <p:ph type="body" sz="half" idx="2"/>
          </p:nvPr>
        </p:nvSpPr>
        <p:spPr>
          <a:xfrm>
            <a:off x="620486" y="3603171"/>
            <a:ext cx="11088909" cy="2819399"/>
          </a:xfrm>
        </p:spPr>
        <p:txBody>
          <a:bodyPr vert="horz" lIns="91440" tIns="45720" rIns="91440" bIns="45720" rtlCol="0" anchor="ctr">
            <a:noAutofit/>
          </a:bodyPr>
          <a:lstStyle/>
          <a:p>
            <a:r>
              <a:rPr lang="en-US" sz="2800" dirty="0">
                <a:latin typeface="Book Antiqua" panose="02040602050305030304" pitchFamily="18" charset="0"/>
              </a:rPr>
              <a:t>I </a:t>
            </a:r>
            <a:r>
              <a:rPr lang="en-US" sz="2800" dirty="0" err="1">
                <a:latin typeface="Book Antiqua" panose="02040602050305030304" pitchFamily="18" charset="0"/>
              </a:rPr>
              <a:t>primi</a:t>
            </a:r>
            <a:r>
              <a:rPr lang="en-US" sz="2800" dirty="0">
                <a:latin typeface="Book Antiqua" panose="02040602050305030304" pitchFamily="18" charset="0"/>
              </a:rPr>
              <a:t> tempi a Taiwan </a:t>
            </a:r>
            <a:r>
              <a:rPr lang="en-US" sz="2800" dirty="0" err="1">
                <a:latin typeface="Book Antiqua" panose="02040602050305030304" pitchFamily="18" charset="0"/>
              </a:rPr>
              <a:t>furono</a:t>
            </a:r>
            <a:r>
              <a:rPr lang="en-US" sz="2800" dirty="0">
                <a:latin typeface="Book Antiqua" panose="02040602050305030304" pitchFamily="18" charset="0"/>
              </a:rPr>
              <a:t> </a:t>
            </a:r>
            <a:r>
              <a:rPr lang="en-US" sz="2800" dirty="0" err="1">
                <a:latin typeface="Book Antiqua" panose="02040602050305030304" pitchFamily="18" charset="0"/>
              </a:rPr>
              <a:t>estremamente</a:t>
            </a:r>
            <a:r>
              <a:rPr lang="en-US" sz="2800" dirty="0">
                <a:latin typeface="Book Antiqua" panose="02040602050305030304" pitchFamily="18" charset="0"/>
              </a:rPr>
              <a:t> </a:t>
            </a:r>
            <a:r>
              <a:rPr lang="en-US" sz="2800" dirty="0" err="1">
                <a:latin typeface="Book Antiqua" panose="02040602050305030304" pitchFamily="18" charset="0"/>
              </a:rPr>
              <a:t>difficili</a:t>
            </a:r>
            <a:r>
              <a:rPr lang="en-US" sz="2800" dirty="0">
                <a:latin typeface="Book Antiqua" panose="02040602050305030304" pitchFamily="18" charset="0"/>
              </a:rPr>
              <a:t> </a:t>
            </a:r>
            <a:r>
              <a:rPr lang="en-US" sz="2800" dirty="0" err="1">
                <a:latin typeface="Book Antiqua" panose="02040602050305030304" pitchFamily="18" charset="0"/>
              </a:rPr>
              <a:t>poiché</a:t>
            </a:r>
            <a:r>
              <a:rPr lang="en-US" sz="2800" dirty="0">
                <a:latin typeface="Book Antiqua" panose="02040602050305030304" pitchFamily="18" charset="0"/>
              </a:rPr>
              <a:t> </a:t>
            </a:r>
            <a:r>
              <a:rPr lang="en-US" sz="2800" dirty="0" err="1">
                <a:latin typeface="Book Antiqua" panose="02040602050305030304" pitchFamily="18" charset="0"/>
              </a:rPr>
              <a:t>subì</a:t>
            </a:r>
            <a:r>
              <a:rPr lang="en-US" sz="2800" dirty="0">
                <a:latin typeface="Book Antiqua" panose="02040602050305030304" pitchFamily="18" charset="0"/>
              </a:rPr>
              <a:t> la </a:t>
            </a:r>
            <a:r>
              <a:rPr lang="en-US" sz="2800" dirty="0" err="1">
                <a:latin typeface="Book Antiqua" panose="02040602050305030304" pitchFamily="18" charset="0"/>
              </a:rPr>
              <a:t>persecuzione</a:t>
            </a:r>
            <a:r>
              <a:rPr lang="en-US" sz="2800" dirty="0">
                <a:latin typeface="Book Antiqua" panose="02040602050305030304" pitchFamily="18" charset="0"/>
              </a:rPr>
              <a:t> </a:t>
            </a:r>
            <a:r>
              <a:rPr lang="en-US" sz="2800" dirty="0" err="1">
                <a:latin typeface="Book Antiqua" panose="02040602050305030304" pitchFamily="18" charset="0"/>
              </a:rPr>
              <a:t>della</a:t>
            </a:r>
            <a:r>
              <a:rPr lang="en-US" sz="2800" dirty="0">
                <a:latin typeface="Book Antiqua" panose="02040602050305030304" pitchFamily="18" charset="0"/>
              </a:rPr>
              <a:t> </a:t>
            </a:r>
            <a:r>
              <a:rPr lang="en-US" sz="2800" dirty="0" err="1">
                <a:latin typeface="Book Antiqua" panose="02040602050305030304" pitchFamily="18" charset="0"/>
              </a:rPr>
              <a:t>potente</a:t>
            </a:r>
            <a:r>
              <a:rPr lang="en-US" sz="2800" dirty="0">
                <a:latin typeface="Book Antiqua" panose="02040602050305030304" pitchFamily="18" charset="0"/>
              </a:rPr>
              <a:t> </a:t>
            </a:r>
            <a:r>
              <a:rPr lang="en-US" sz="2800" dirty="0" err="1">
                <a:latin typeface="Book Antiqua" panose="02040602050305030304" pitchFamily="18" charset="0"/>
              </a:rPr>
              <a:t>Associazione</a:t>
            </a:r>
            <a:r>
              <a:rPr lang="en-US" sz="2800" dirty="0">
                <a:latin typeface="Book Antiqua" panose="02040602050305030304" pitchFamily="18" charset="0"/>
              </a:rPr>
              <a:t> </a:t>
            </a:r>
            <a:r>
              <a:rPr lang="en-US" sz="2800" dirty="0" err="1">
                <a:latin typeface="Book Antiqua" panose="02040602050305030304" pitchFamily="18" charset="0"/>
              </a:rPr>
              <a:t>Buddhista</a:t>
            </a:r>
            <a:r>
              <a:rPr lang="en-US" sz="2800" dirty="0">
                <a:latin typeface="Book Antiqua" panose="02040602050305030304" pitchFamily="18" charset="0"/>
              </a:rPr>
              <a:t> </a:t>
            </a:r>
            <a:r>
              <a:rPr lang="en-US" sz="2800" dirty="0" err="1">
                <a:latin typeface="Book Antiqua" panose="02040602050305030304" pitchFamily="18" charset="0"/>
              </a:rPr>
              <a:t>Cinese</a:t>
            </a:r>
            <a:r>
              <a:rPr lang="en-US" sz="2800" dirty="0">
                <a:latin typeface="Book Antiqua" panose="02040602050305030304" pitchFamily="18" charset="0"/>
              </a:rPr>
              <a:t> </a:t>
            </a:r>
            <a:r>
              <a:rPr lang="en-US" sz="2800" dirty="0" err="1">
                <a:latin typeface="Book Antiqua" panose="02040602050305030304" pitchFamily="18" charset="0"/>
              </a:rPr>
              <a:t>che</a:t>
            </a:r>
            <a:r>
              <a:rPr lang="en-US" sz="2800" dirty="0">
                <a:latin typeface="Book Antiqua" panose="02040602050305030304" pitchFamily="18" charset="0"/>
              </a:rPr>
              <a:t> lo </a:t>
            </a:r>
            <a:r>
              <a:rPr lang="en-US" sz="2800" dirty="0" err="1">
                <a:latin typeface="Book Antiqua" panose="02040602050305030304" pitchFamily="18" charset="0"/>
              </a:rPr>
              <a:t>accusò</a:t>
            </a:r>
            <a:r>
              <a:rPr lang="en-US" sz="2800" dirty="0">
                <a:latin typeface="Book Antiqua" panose="02040602050305030304" pitchFamily="18" charset="0"/>
              </a:rPr>
              <a:t> di </a:t>
            </a:r>
            <a:r>
              <a:rPr lang="en-US" sz="2800" dirty="0" err="1">
                <a:latin typeface="Book Antiqua" panose="02040602050305030304" pitchFamily="18" charset="0"/>
              </a:rPr>
              <a:t>voler</a:t>
            </a:r>
            <a:r>
              <a:rPr lang="en-US" sz="2800" dirty="0">
                <a:latin typeface="Book Antiqua" panose="02040602050305030304" pitchFamily="18" charset="0"/>
              </a:rPr>
              <a:t> </a:t>
            </a:r>
            <a:r>
              <a:rPr lang="en-US" sz="2800" dirty="0" err="1">
                <a:latin typeface="Book Antiqua" panose="02040602050305030304" pitchFamily="18" charset="0"/>
              </a:rPr>
              <a:t>distruggere</a:t>
            </a:r>
            <a:r>
              <a:rPr lang="en-US" sz="2800" dirty="0">
                <a:latin typeface="Book Antiqua" panose="02040602050305030304" pitchFamily="18" charset="0"/>
              </a:rPr>
              <a:t> il Mahāyāna e </a:t>
            </a:r>
            <a:r>
              <a:rPr lang="en-US" sz="2800" dirty="0" err="1">
                <a:latin typeface="Book Antiqua" panose="02040602050305030304" pitchFamily="18" charset="0"/>
              </a:rPr>
              <a:t>sostituirlo</a:t>
            </a:r>
            <a:r>
              <a:rPr lang="en-US" sz="2800" dirty="0">
                <a:latin typeface="Book Antiqua" panose="02040602050305030304" pitchFamily="18" charset="0"/>
              </a:rPr>
              <a:t> con il </a:t>
            </a:r>
            <a:r>
              <a:rPr lang="en-US" sz="2800" dirty="0" err="1">
                <a:latin typeface="Book Antiqua" panose="02040602050305030304" pitchFamily="18" charset="0"/>
              </a:rPr>
              <a:t>Buddhismo</a:t>
            </a:r>
            <a:r>
              <a:rPr lang="en-US" sz="2800" dirty="0">
                <a:latin typeface="Book Antiqua" panose="02040602050305030304" pitchFamily="18" charset="0"/>
              </a:rPr>
              <a:t> </a:t>
            </a:r>
            <a:r>
              <a:rPr lang="en-US" sz="2800" dirty="0" err="1">
                <a:latin typeface="Book Antiqua" panose="02040602050305030304" pitchFamily="18" charset="0"/>
              </a:rPr>
              <a:t>giapponese</a:t>
            </a:r>
            <a:r>
              <a:rPr lang="en-US" sz="2800" dirty="0">
                <a:latin typeface="Book Antiqua" panose="02040602050305030304" pitchFamily="18" charset="0"/>
              </a:rPr>
              <a:t> per </a:t>
            </a:r>
            <a:r>
              <a:rPr lang="en-US" sz="2800" dirty="0" err="1">
                <a:latin typeface="Book Antiqua" panose="02040602050305030304" pitchFamily="18" charset="0"/>
              </a:rPr>
              <a:t>diventarne</a:t>
            </a:r>
            <a:r>
              <a:rPr lang="en-US" sz="2800" dirty="0">
                <a:latin typeface="Book Antiqua" panose="02040602050305030304" pitchFamily="18" charset="0"/>
              </a:rPr>
              <a:t> il leader. </a:t>
            </a:r>
          </a:p>
        </p:txBody>
      </p:sp>
    </p:spTree>
    <p:extLst>
      <p:ext uri="{BB962C8B-B14F-4D97-AF65-F5344CB8AC3E}">
        <p14:creationId xmlns:p14="http://schemas.microsoft.com/office/powerpoint/2010/main" val="2674746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egnaposto immagine 4">
            <a:extLst>
              <a:ext uri="{FF2B5EF4-FFF2-40B4-BE49-F238E27FC236}">
                <a16:creationId xmlns:a16="http://schemas.microsoft.com/office/drawing/2014/main" id="{13867F5A-C704-9462-F17D-9B5EDE401569}"/>
              </a:ext>
            </a:extLst>
          </p:cNvPr>
          <p:cNvPicPr>
            <a:picLocks noGrp="1" noChangeAspect="1"/>
          </p:cNvPicPr>
          <p:nvPr>
            <p:ph type="pic" idx="1"/>
          </p:nvPr>
        </p:nvPicPr>
        <p:blipFill>
          <a:blip r:embed="rId2"/>
          <a:srcRect t="21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Segnaposto testo 3">
            <a:extLst>
              <a:ext uri="{FF2B5EF4-FFF2-40B4-BE49-F238E27FC236}">
                <a16:creationId xmlns:a16="http://schemas.microsoft.com/office/drawing/2014/main" id="{7B2E4289-0FA5-296F-58D9-D582C08B6FB6}"/>
              </a:ext>
            </a:extLst>
          </p:cNvPr>
          <p:cNvSpPr>
            <a:spLocks noGrp="1"/>
          </p:cNvSpPr>
          <p:nvPr>
            <p:ph type="body" sz="half" idx="2"/>
          </p:nvPr>
        </p:nvSpPr>
        <p:spPr>
          <a:xfrm>
            <a:off x="620486" y="3752850"/>
            <a:ext cx="11088909" cy="2452687"/>
          </a:xfrm>
        </p:spPr>
        <p:txBody>
          <a:bodyPr vert="horz" lIns="91440" tIns="45720" rIns="91440" bIns="45720" rtlCol="0" anchor="ctr">
            <a:noAutofit/>
          </a:bodyPr>
          <a:lstStyle/>
          <a:p>
            <a:r>
              <a:rPr lang="en-US" sz="2800" dirty="0">
                <a:latin typeface="Book Antiqua" panose="02040602050305030304" pitchFamily="18" charset="0"/>
              </a:rPr>
              <a:t>Il </a:t>
            </a:r>
            <a:r>
              <a:rPr lang="en-US" sz="2800" dirty="0" err="1">
                <a:latin typeface="Book Antiqua" panose="02040602050305030304" pitchFamily="18" charset="0"/>
              </a:rPr>
              <a:t>Guomin</a:t>
            </a:r>
            <a:r>
              <a:rPr lang="en-US" sz="2800" dirty="0">
                <a:latin typeface="Book Antiqua" panose="02040602050305030304" pitchFamily="18" charset="0"/>
              </a:rPr>
              <a:t> Dang </a:t>
            </a:r>
            <a:r>
              <a:rPr lang="en-US" sz="2800" dirty="0" err="1">
                <a:latin typeface="Book Antiqua" panose="02040602050305030304" pitchFamily="18" charset="0"/>
              </a:rPr>
              <a:t>arrivò</a:t>
            </a:r>
            <a:r>
              <a:rPr lang="en-US" sz="2800" dirty="0">
                <a:latin typeface="Book Antiqua" panose="02040602050305030304" pitchFamily="18" charset="0"/>
              </a:rPr>
              <a:t> al punto di </a:t>
            </a:r>
            <a:r>
              <a:rPr lang="en-US" sz="2800" dirty="0" err="1">
                <a:latin typeface="Book Antiqua" panose="02040602050305030304" pitchFamily="18" charset="0"/>
              </a:rPr>
              <a:t>denunciare</a:t>
            </a:r>
            <a:r>
              <a:rPr lang="en-US" sz="2800" dirty="0">
                <a:latin typeface="Book Antiqua" panose="02040602050305030304" pitchFamily="18" charset="0"/>
              </a:rPr>
              <a:t> un </a:t>
            </a:r>
            <a:r>
              <a:rPr lang="en-US" sz="2800" dirty="0" err="1">
                <a:latin typeface="Book Antiqua" panose="02040602050305030304" pitchFamily="18" charset="0"/>
              </a:rPr>
              <a:t>suo</a:t>
            </a:r>
            <a:r>
              <a:rPr lang="en-US" sz="2800" dirty="0">
                <a:latin typeface="Book Antiqua" panose="02040602050305030304" pitchFamily="18" charset="0"/>
              </a:rPr>
              <a:t> </a:t>
            </a:r>
            <a:r>
              <a:rPr lang="en-US" sz="2800" dirty="0" err="1">
                <a:latin typeface="Book Antiqua" panose="02040602050305030304" pitchFamily="18" charset="0"/>
              </a:rPr>
              <a:t>libro</a:t>
            </a:r>
            <a:r>
              <a:rPr lang="en-US" sz="2800" dirty="0">
                <a:latin typeface="Book Antiqua" panose="02040602050305030304" pitchFamily="18" charset="0"/>
              </a:rPr>
              <a:t>, </a:t>
            </a:r>
            <a:r>
              <a:rPr lang="en-US" sz="2800" i="1" dirty="0">
                <a:latin typeface="Book Antiqua" panose="02040602050305030304" pitchFamily="18" charset="0"/>
              </a:rPr>
              <a:t>Principi </a:t>
            </a:r>
            <a:r>
              <a:rPr lang="en-US" sz="2800" i="1" dirty="0" err="1">
                <a:latin typeface="Book Antiqua" panose="02040602050305030304" pitchFamily="18" charset="0"/>
              </a:rPr>
              <a:t>Basilari</a:t>
            </a:r>
            <a:r>
              <a:rPr lang="en-US" sz="2800" i="1" dirty="0">
                <a:latin typeface="Book Antiqua" panose="02040602050305030304" pitchFamily="18" charset="0"/>
              </a:rPr>
              <a:t> del </a:t>
            </a:r>
            <a:r>
              <a:rPr lang="en-US" sz="2800" i="1" dirty="0" err="1">
                <a:latin typeface="Book Antiqua" panose="02040602050305030304" pitchFamily="18" charset="0"/>
              </a:rPr>
              <a:t>Buddhismo</a:t>
            </a:r>
            <a:r>
              <a:rPr lang="en-US" sz="2800" dirty="0">
                <a:latin typeface="Book Antiqua" panose="02040602050305030304" pitchFamily="18" charset="0"/>
              </a:rPr>
              <a:t>, come </a:t>
            </a:r>
            <a:r>
              <a:rPr lang="en-US" sz="2800" dirty="0" err="1">
                <a:latin typeface="Book Antiqua" panose="02040602050305030304" pitchFamily="18" charset="0"/>
              </a:rPr>
              <a:t>strumento</a:t>
            </a:r>
            <a:r>
              <a:rPr lang="en-US" sz="2800" dirty="0">
                <a:latin typeface="Book Antiqua" panose="02040602050305030304" pitchFamily="18" charset="0"/>
              </a:rPr>
              <a:t> di propaganda </a:t>
            </a:r>
            <a:r>
              <a:rPr lang="en-US" sz="2800" dirty="0" err="1">
                <a:latin typeface="Book Antiqua" panose="02040602050305030304" pitchFamily="18" charset="0"/>
              </a:rPr>
              <a:t>comunista</a:t>
            </a:r>
            <a:r>
              <a:rPr lang="en-US" sz="2800" dirty="0">
                <a:latin typeface="Book Antiqua" panose="02040602050305030304" pitchFamily="18" charset="0"/>
              </a:rPr>
              <a:t>, al punto </a:t>
            </a:r>
            <a:r>
              <a:rPr lang="en-US" sz="2800" dirty="0" err="1">
                <a:latin typeface="Book Antiqua" panose="02040602050305030304" pitchFamily="18" charset="0"/>
              </a:rPr>
              <a:t>che</a:t>
            </a:r>
            <a:r>
              <a:rPr lang="en-US" sz="2800" dirty="0">
                <a:latin typeface="Book Antiqua" panose="02040602050305030304" pitchFamily="18" charset="0"/>
              </a:rPr>
              <a:t> fu </a:t>
            </a:r>
            <a:r>
              <a:rPr lang="en-US" sz="2800" dirty="0" err="1">
                <a:latin typeface="Book Antiqua" panose="02040602050305030304" pitchFamily="18" charset="0"/>
              </a:rPr>
              <a:t>costretto</a:t>
            </a:r>
            <a:r>
              <a:rPr lang="en-US" sz="2800" dirty="0">
                <a:latin typeface="Book Antiqua" panose="02040602050305030304" pitchFamily="18" charset="0"/>
              </a:rPr>
              <a:t> a </a:t>
            </a:r>
            <a:r>
              <a:rPr lang="en-US" sz="2800" dirty="0" err="1">
                <a:latin typeface="Book Antiqua" panose="02040602050305030304" pitchFamily="18" charset="0"/>
              </a:rPr>
              <a:t>scrivere</a:t>
            </a:r>
            <a:r>
              <a:rPr lang="en-US" sz="2800" dirty="0">
                <a:latin typeface="Book Antiqua" panose="02040602050305030304" pitchFamily="18" charset="0"/>
              </a:rPr>
              <a:t> </a:t>
            </a:r>
            <a:r>
              <a:rPr lang="en-US" sz="2800" dirty="0" err="1">
                <a:latin typeface="Book Antiqua" panose="02040602050305030304" pitchFamily="18" charset="0"/>
              </a:rPr>
              <a:t>una</a:t>
            </a:r>
            <a:r>
              <a:rPr lang="en-US" sz="2800" dirty="0">
                <a:latin typeface="Book Antiqua" panose="02040602050305030304" pitchFamily="18" charset="0"/>
              </a:rPr>
              <a:t> </a:t>
            </a:r>
            <a:r>
              <a:rPr lang="en-US" sz="2800" dirty="0" err="1">
                <a:latin typeface="Book Antiqua" panose="02040602050305030304" pitchFamily="18" charset="0"/>
              </a:rPr>
              <a:t>ritrattazione</a:t>
            </a:r>
            <a:r>
              <a:rPr lang="en-US" sz="2800" dirty="0">
                <a:latin typeface="Book Antiqua" panose="02040602050305030304" pitchFamily="18" charset="0"/>
              </a:rPr>
              <a:t>.</a:t>
            </a:r>
          </a:p>
          <a:p>
            <a:r>
              <a:rPr lang="en-US" sz="2800" dirty="0">
                <a:latin typeface="Book Antiqua" panose="02040602050305030304" pitchFamily="18" charset="0"/>
              </a:rPr>
              <a:t>Per </a:t>
            </a:r>
            <a:r>
              <a:rPr lang="en-US" sz="2800" dirty="0" err="1">
                <a:latin typeface="Book Antiqua" panose="02040602050305030304" pitchFamily="18" charset="0"/>
              </a:rPr>
              <a:t>fortuna</a:t>
            </a:r>
            <a:r>
              <a:rPr lang="en-US" sz="2800" dirty="0">
                <a:latin typeface="Book Antiqua" panose="02040602050305030304" pitchFamily="18" charset="0"/>
              </a:rPr>
              <a:t> </a:t>
            </a:r>
            <a:r>
              <a:rPr lang="en-US" sz="2800" dirty="0" err="1">
                <a:latin typeface="Book Antiqua" panose="02040602050305030304" pitchFamily="18" charset="0"/>
              </a:rPr>
              <a:t>tutto</a:t>
            </a:r>
            <a:r>
              <a:rPr lang="en-US" sz="2800" dirty="0">
                <a:latin typeface="Book Antiqua" panose="02040602050305030304" pitchFamily="18" charset="0"/>
              </a:rPr>
              <a:t> poi fu </a:t>
            </a:r>
            <a:r>
              <a:rPr lang="en-US" sz="2800" dirty="0" err="1">
                <a:latin typeface="Book Antiqua" panose="02040602050305030304" pitchFamily="18" charset="0"/>
              </a:rPr>
              <a:t>esso</a:t>
            </a:r>
            <a:r>
              <a:rPr lang="en-US" sz="2800" dirty="0">
                <a:latin typeface="Book Antiqua" panose="02040602050305030304" pitchFamily="18" charset="0"/>
              </a:rPr>
              <a:t> a </a:t>
            </a:r>
            <a:r>
              <a:rPr lang="en-US" sz="2800" dirty="0" err="1">
                <a:latin typeface="Book Antiqua" panose="02040602050305030304" pitchFamily="18" charset="0"/>
              </a:rPr>
              <a:t>tacere</a:t>
            </a:r>
            <a:r>
              <a:rPr lang="en-US" sz="2800" dirty="0">
                <a:latin typeface="Book Antiqua" panose="02040602050305030304" pitchFamily="18" charset="0"/>
              </a:rPr>
              <a:t>, ma il Maestro </a:t>
            </a:r>
            <a:r>
              <a:rPr lang="en-US" sz="2800" dirty="0" err="1">
                <a:latin typeface="Book Antiqua" panose="02040602050305030304" pitchFamily="18" charset="0"/>
              </a:rPr>
              <a:t>decise</a:t>
            </a:r>
            <a:r>
              <a:rPr lang="en-US" sz="2800" dirty="0">
                <a:latin typeface="Book Antiqua" panose="02040602050305030304" pitchFamily="18" charset="0"/>
              </a:rPr>
              <a:t> di </a:t>
            </a:r>
            <a:r>
              <a:rPr lang="en-US" sz="2800" dirty="0" err="1">
                <a:latin typeface="Book Antiqua" panose="02040602050305030304" pitchFamily="18" charset="0"/>
              </a:rPr>
              <a:t>tenere</a:t>
            </a:r>
            <a:r>
              <a:rPr lang="en-US" sz="2800" dirty="0">
                <a:latin typeface="Book Antiqua" panose="02040602050305030304" pitchFamily="18" charset="0"/>
              </a:rPr>
              <a:t> sempre un profile molto basso.</a:t>
            </a:r>
          </a:p>
        </p:txBody>
      </p:sp>
    </p:spTree>
    <p:extLst>
      <p:ext uri="{BB962C8B-B14F-4D97-AF65-F5344CB8AC3E}">
        <p14:creationId xmlns:p14="http://schemas.microsoft.com/office/powerpoint/2010/main" val="1668360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a:extLst>
              <a:ext uri="{FF2B5EF4-FFF2-40B4-BE49-F238E27FC236}">
                <a16:creationId xmlns:a16="http://schemas.microsoft.com/office/drawing/2014/main" id="{8C1E21F3-4E1B-1293-883C-89E142B0122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3386" b="23386"/>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1B00A567-1E53-150D-8EA6-98DE4D1CA165}"/>
              </a:ext>
            </a:extLst>
          </p:cNvPr>
          <p:cNvSpPr>
            <a:spLocks noGrp="1"/>
          </p:cNvSpPr>
          <p:nvPr>
            <p:ph type="body" sz="half" idx="2"/>
          </p:nvPr>
        </p:nvSpPr>
        <p:spPr>
          <a:xfrm>
            <a:off x="6291944" y="838200"/>
            <a:ext cx="5061856" cy="5338763"/>
          </a:xfrm>
          <a:solidFill>
            <a:schemeClr val="bg2">
              <a:lumMod val="90000"/>
            </a:schemeClr>
          </a:solidFill>
        </p:spPr>
        <p:txBody>
          <a:bodyPr vert="horz" lIns="91440" tIns="45720" rIns="91440" bIns="45720" rtlCol="0">
            <a:normAutofit/>
          </a:bodyPr>
          <a:lstStyle/>
          <a:p>
            <a:r>
              <a:rPr lang="en-US" sz="2800" dirty="0" err="1">
                <a:latin typeface="Book Antiqua" panose="02040602050305030304" pitchFamily="18" charset="0"/>
              </a:rPr>
              <a:t>Nonostante</a:t>
            </a:r>
            <a:r>
              <a:rPr lang="en-US" sz="2800" dirty="0">
                <a:latin typeface="Book Antiqua" panose="02040602050305030304" pitchFamily="18" charset="0"/>
              </a:rPr>
              <a:t> tutte </a:t>
            </a:r>
            <a:r>
              <a:rPr lang="en-US" sz="2800" dirty="0" err="1">
                <a:latin typeface="Book Antiqua" panose="02040602050305030304" pitchFamily="18" charset="0"/>
              </a:rPr>
              <a:t>queste</a:t>
            </a:r>
            <a:r>
              <a:rPr lang="en-US" sz="2800" dirty="0">
                <a:latin typeface="Book Antiqua" panose="02040602050305030304" pitchFamily="18" charset="0"/>
              </a:rPr>
              <a:t> </a:t>
            </a:r>
            <a:r>
              <a:rPr lang="en-US" sz="2800" dirty="0" err="1">
                <a:latin typeface="Book Antiqua" panose="02040602050305030304" pitchFamily="18" charset="0"/>
              </a:rPr>
              <a:t>vicissitudini</a:t>
            </a:r>
            <a:r>
              <a:rPr lang="en-US" sz="2800" dirty="0">
                <a:latin typeface="Book Antiqua" panose="02040602050305030304" pitchFamily="18" charset="0"/>
              </a:rPr>
              <a:t>, </a:t>
            </a:r>
            <a:r>
              <a:rPr lang="en-US" sz="2800" dirty="0" err="1">
                <a:latin typeface="Book Antiqua" panose="02040602050305030304" pitchFamily="18" charset="0"/>
              </a:rPr>
              <a:t>nel</a:t>
            </a:r>
            <a:r>
              <a:rPr lang="en-US" sz="2800" dirty="0">
                <a:latin typeface="Book Antiqua" panose="02040602050305030304" pitchFamily="18" charset="0"/>
              </a:rPr>
              <a:t> 1953 </a:t>
            </a:r>
            <a:r>
              <a:rPr lang="en-US" sz="2800" dirty="0" err="1">
                <a:latin typeface="Book Antiqua" panose="02040602050305030304" pitchFamily="18" charset="0"/>
              </a:rPr>
              <a:t>fondò</a:t>
            </a:r>
            <a:r>
              <a:rPr lang="en-US" sz="2800" dirty="0">
                <a:latin typeface="Book Antiqua" panose="02040602050305030304" pitchFamily="18" charset="0"/>
              </a:rPr>
              <a:t> a </a:t>
            </a:r>
            <a:r>
              <a:rPr lang="en-US" sz="2800" dirty="0" err="1">
                <a:latin typeface="Book Antiqua" panose="02040602050305030304" pitchFamily="18" charset="0"/>
              </a:rPr>
              <a:t>Xinzhu</a:t>
            </a:r>
            <a:r>
              <a:rPr lang="en-US" sz="2800" dirty="0">
                <a:latin typeface="Book Antiqua" panose="02040602050305030304" pitchFamily="18" charset="0"/>
              </a:rPr>
              <a:t> il Fu Yan (</a:t>
            </a:r>
            <a:r>
              <a:rPr lang="en-US" sz="2800" dirty="0" err="1">
                <a:latin typeface="Book Antiqua" panose="02040602050305030304" pitchFamily="18" charset="0"/>
              </a:rPr>
              <a:t>Ornamento</a:t>
            </a:r>
            <a:r>
              <a:rPr lang="en-US" sz="2800" dirty="0">
                <a:latin typeface="Book Antiqua" panose="02040602050305030304" pitchFamily="18" charset="0"/>
              </a:rPr>
              <a:t> di </a:t>
            </a:r>
            <a:r>
              <a:rPr lang="en-US" sz="2800" dirty="0" err="1">
                <a:latin typeface="Book Antiqua" panose="02040602050305030304" pitchFamily="18" charset="0"/>
              </a:rPr>
              <a:t>Benedizione</a:t>
            </a:r>
            <a:r>
              <a:rPr lang="en-US" sz="2800" dirty="0">
                <a:latin typeface="Book Antiqua" panose="02040602050305030304" pitchFamily="18" charset="0"/>
              </a:rPr>
              <a:t>) Vihāra, </a:t>
            </a:r>
            <a:r>
              <a:rPr lang="en-US" sz="2800" dirty="0" err="1">
                <a:latin typeface="Book Antiqua" panose="02040602050305030304" pitchFamily="18" charset="0"/>
              </a:rPr>
              <a:t>che</a:t>
            </a:r>
            <a:r>
              <a:rPr lang="en-US" sz="2800" dirty="0">
                <a:latin typeface="Book Antiqua" panose="02040602050305030304" pitchFamily="18" charset="0"/>
              </a:rPr>
              <a:t> </a:t>
            </a:r>
            <a:r>
              <a:rPr lang="en-US" sz="2800" dirty="0" err="1">
                <a:latin typeface="Book Antiqua" panose="02040602050305030304" pitchFamily="18" charset="0"/>
              </a:rPr>
              <a:t>oggi</a:t>
            </a:r>
            <a:r>
              <a:rPr lang="en-US" sz="2800" dirty="0">
                <a:latin typeface="Book Antiqua" panose="02040602050305030304" pitchFamily="18" charset="0"/>
              </a:rPr>
              <a:t> </a:t>
            </a:r>
            <a:r>
              <a:rPr lang="en-US" sz="2800" dirty="0" err="1">
                <a:latin typeface="Book Antiqua" panose="02040602050305030304" pitchFamily="18" charset="0"/>
              </a:rPr>
              <a:t>ospita</a:t>
            </a:r>
            <a:r>
              <a:rPr lang="en-US" sz="2800" dirty="0">
                <a:latin typeface="Book Antiqua" panose="02040602050305030304" pitchFamily="18" charset="0"/>
              </a:rPr>
              <a:t> </a:t>
            </a:r>
            <a:r>
              <a:rPr lang="en-US" sz="2800" dirty="0" err="1">
                <a:latin typeface="Book Antiqua" panose="02040602050305030304" pitchFamily="18" charset="0"/>
              </a:rPr>
              <a:t>anche</a:t>
            </a:r>
            <a:r>
              <a:rPr lang="en-US" sz="2800" dirty="0">
                <a:latin typeface="Book Antiqua" panose="02040602050305030304" pitchFamily="18" charset="0"/>
              </a:rPr>
              <a:t> </a:t>
            </a:r>
            <a:r>
              <a:rPr lang="en-US" sz="2800" dirty="0" err="1">
                <a:latin typeface="Book Antiqua" panose="02040602050305030304" pitchFamily="18" charset="0"/>
              </a:rPr>
              <a:t>l’accademia</a:t>
            </a:r>
            <a:r>
              <a:rPr lang="en-US" sz="2800" dirty="0">
                <a:latin typeface="Book Antiqua" panose="02040602050305030304" pitchFamily="18" charset="0"/>
              </a:rPr>
              <a:t> con lo </a:t>
            </a:r>
            <a:r>
              <a:rPr lang="en-US" sz="2800" dirty="0" err="1">
                <a:latin typeface="Book Antiqua" panose="02040602050305030304" pitchFamily="18" charset="0"/>
              </a:rPr>
              <a:t>stesso</a:t>
            </a:r>
            <a:r>
              <a:rPr lang="en-US" sz="2800" dirty="0">
                <a:latin typeface="Book Antiqua" panose="02040602050305030304" pitchFamily="18" charset="0"/>
              </a:rPr>
              <a:t> </a:t>
            </a:r>
            <a:r>
              <a:rPr lang="en-US" sz="2800" dirty="0" err="1">
                <a:latin typeface="Book Antiqua" panose="02040602050305030304" pitchFamily="18" charset="0"/>
              </a:rPr>
              <a:t>nome</a:t>
            </a:r>
            <a:r>
              <a:rPr lang="en-US" sz="2800" dirty="0">
                <a:latin typeface="Book Antiqua" panose="02040602050305030304" pitchFamily="18" charset="0"/>
              </a:rPr>
              <a:t>.</a:t>
            </a:r>
          </a:p>
          <a:p>
            <a:pPr indent="-228600">
              <a:buFont typeface="Arial" panose="020B0604020202020204" pitchFamily="34" charset="0"/>
              <a:buChar char="•"/>
            </a:pPr>
            <a:r>
              <a:rPr lang="en-US" sz="2800" dirty="0">
                <a:latin typeface="Book Antiqua" panose="02040602050305030304" pitchFamily="18" charset="0"/>
              </a:rPr>
              <a:t>Nel 1960 </a:t>
            </a:r>
            <a:r>
              <a:rPr lang="en-US" sz="2800" dirty="0" err="1">
                <a:latin typeface="Book Antiqua" panose="02040602050305030304" pitchFamily="18" charset="0"/>
              </a:rPr>
              <a:t>fondò</a:t>
            </a:r>
            <a:r>
              <a:rPr lang="en-US" sz="2800" dirty="0">
                <a:latin typeface="Book Antiqua" panose="02040602050305030304" pitchFamily="18" charset="0"/>
              </a:rPr>
              <a:t> la Sala </a:t>
            </a:r>
            <a:r>
              <a:rPr lang="en-US" sz="2800" dirty="0" err="1">
                <a:latin typeface="Book Antiqua" panose="02040602050305030304" pitchFamily="18" charset="0"/>
              </a:rPr>
              <a:t>Convegni</a:t>
            </a:r>
            <a:r>
              <a:rPr lang="en-US" sz="2800" dirty="0">
                <a:latin typeface="Book Antiqua" panose="02040602050305030304" pitchFamily="18" charset="0"/>
              </a:rPr>
              <a:t> Hui Ri (Sole di </a:t>
            </a:r>
            <a:r>
              <a:rPr lang="en-US" sz="2800" dirty="0" err="1">
                <a:latin typeface="Book Antiqua" panose="02040602050305030304" pitchFamily="18" charset="0"/>
              </a:rPr>
              <a:t>Saggezza</a:t>
            </a:r>
            <a:r>
              <a:rPr lang="en-US" sz="2800" dirty="0">
                <a:latin typeface="Book Antiqua" panose="02040602050305030304" pitchFamily="18" charset="0"/>
              </a:rPr>
              <a:t>)a Taipei. </a:t>
            </a:r>
          </a:p>
        </p:txBody>
      </p:sp>
    </p:spTree>
    <p:extLst>
      <p:ext uri="{BB962C8B-B14F-4D97-AF65-F5344CB8AC3E}">
        <p14:creationId xmlns:p14="http://schemas.microsoft.com/office/powerpoint/2010/main" val="3027773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a:extLst>
              <a:ext uri="{FF2B5EF4-FFF2-40B4-BE49-F238E27FC236}">
                <a16:creationId xmlns:a16="http://schemas.microsoft.com/office/drawing/2014/main" id="{7E1D8382-89EA-8B05-6323-27D312FAC53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1769" r="11769"/>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217CD62B-A0B7-FA99-5778-35B23532B553}"/>
              </a:ext>
            </a:extLst>
          </p:cNvPr>
          <p:cNvSpPr>
            <a:spLocks noGrp="1"/>
          </p:cNvSpPr>
          <p:nvPr>
            <p:ph type="body" sz="half" idx="2"/>
          </p:nvPr>
        </p:nvSpPr>
        <p:spPr>
          <a:xfrm>
            <a:off x="576943" y="1763486"/>
            <a:ext cx="4332514" cy="3058886"/>
          </a:xfrm>
        </p:spPr>
        <p:txBody>
          <a:bodyPr vert="horz" lIns="91440" tIns="45720" rIns="91440" bIns="45720" rtlCol="0">
            <a:normAutofit/>
          </a:bodyPr>
          <a:lstStyle/>
          <a:p>
            <a:r>
              <a:rPr lang="en-US" sz="2800" dirty="0">
                <a:latin typeface="Book Antiqua" panose="02040602050305030304" pitchFamily="18" charset="0"/>
              </a:rPr>
              <a:t>Fu poi pian piano </a:t>
            </a:r>
            <a:r>
              <a:rPr lang="en-US" sz="2800" dirty="0" err="1">
                <a:latin typeface="Book Antiqua" panose="02040602050305030304" pitchFamily="18" charset="0"/>
              </a:rPr>
              <a:t>riconosciuto</a:t>
            </a:r>
            <a:r>
              <a:rPr lang="en-US" sz="2800" dirty="0">
                <a:latin typeface="Book Antiqua" panose="02040602050305030304" pitchFamily="18" charset="0"/>
              </a:rPr>
              <a:t> come il </a:t>
            </a:r>
            <a:r>
              <a:rPr lang="en-US" sz="2800" dirty="0" err="1">
                <a:latin typeface="Book Antiqua" panose="02040602050305030304" pitchFamily="18" charset="0"/>
              </a:rPr>
              <a:t>grande</a:t>
            </a:r>
            <a:r>
              <a:rPr lang="en-US" sz="2800" dirty="0">
                <a:latin typeface="Book Antiqua" panose="02040602050305030304" pitchFamily="18" charset="0"/>
              </a:rPr>
              <a:t> Maestro </a:t>
            </a:r>
            <a:r>
              <a:rPr lang="en-US" sz="2800" dirty="0" err="1">
                <a:latin typeface="Book Antiqua" panose="02040602050305030304" pitchFamily="18" charset="0"/>
              </a:rPr>
              <a:t>che</a:t>
            </a:r>
            <a:r>
              <a:rPr lang="en-US" sz="2800" dirty="0">
                <a:latin typeface="Book Antiqua" panose="02040602050305030304" pitchFamily="18" charset="0"/>
              </a:rPr>
              <a:t> era </a:t>
            </a:r>
            <a:r>
              <a:rPr lang="en-US" sz="2800" dirty="0" err="1">
                <a:latin typeface="Book Antiqua" panose="02040602050305030304" pitchFamily="18" charset="0"/>
              </a:rPr>
              <a:t>anche</a:t>
            </a:r>
            <a:r>
              <a:rPr lang="en-US" sz="2800" dirty="0">
                <a:latin typeface="Book Antiqua" panose="02040602050305030304" pitchFamily="18" charset="0"/>
              </a:rPr>
              <a:t> se </a:t>
            </a:r>
            <a:r>
              <a:rPr lang="en-US" sz="2800" dirty="0" err="1">
                <a:latin typeface="Book Antiqua" panose="02040602050305030304" pitchFamily="18" charset="0"/>
              </a:rPr>
              <a:t>fino</a:t>
            </a:r>
            <a:r>
              <a:rPr lang="en-US" sz="2800" dirty="0">
                <a:latin typeface="Book Antiqua" panose="02040602050305030304" pitchFamily="18" charset="0"/>
              </a:rPr>
              <a:t> ad </a:t>
            </a:r>
            <a:r>
              <a:rPr lang="en-US" sz="2800" dirty="0" err="1">
                <a:latin typeface="Book Antiqua" panose="02040602050305030304" pitchFamily="18" charset="0"/>
              </a:rPr>
              <a:t>oggi</a:t>
            </a:r>
            <a:r>
              <a:rPr lang="en-US" sz="2800" dirty="0">
                <a:latin typeface="Book Antiqua" panose="02040602050305030304" pitchFamily="18" charset="0"/>
              </a:rPr>
              <a:t> </a:t>
            </a:r>
            <a:r>
              <a:rPr lang="en-US" sz="2800" dirty="0" err="1">
                <a:latin typeface="Book Antiqua" panose="02040602050305030304" pitchFamily="18" charset="0"/>
              </a:rPr>
              <a:t>alcuni</a:t>
            </a:r>
            <a:r>
              <a:rPr lang="en-US" sz="2800" dirty="0">
                <a:latin typeface="Book Antiqua" panose="02040602050305030304" pitchFamily="18" charset="0"/>
              </a:rPr>
              <a:t> </a:t>
            </a:r>
            <a:r>
              <a:rPr lang="en-US" sz="2800" dirty="0" err="1">
                <a:latin typeface="Book Antiqua" panose="02040602050305030304" pitchFamily="18" charset="0"/>
              </a:rPr>
              <a:t>monasteri</a:t>
            </a:r>
            <a:r>
              <a:rPr lang="en-US" sz="2800" dirty="0">
                <a:latin typeface="Book Antiqua" panose="02040602050305030304" pitchFamily="18" charset="0"/>
              </a:rPr>
              <a:t> a Taiwan </a:t>
            </a:r>
            <a:r>
              <a:rPr lang="en-US" sz="2800" dirty="0" err="1">
                <a:latin typeface="Book Antiqua" panose="02040602050305030304" pitchFamily="18" charset="0"/>
              </a:rPr>
              <a:t>proibiscono</a:t>
            </a:r>
            <a:r>
              <a:rPr lang="en-US" sz="2800" dirty="0">
                <a:latin typeface="Book Antiqua" panose="02040602050305030304" pitchFamily="18" charset="0"/>
              </a:rPr>
              <a:t> </a:t>
            </a:r>
            <a:r>
              <a:rPr lang="en-US" sz="2800" dirty="0" err="1">
                <a:latin typeface="Book Antiqua" panose="02040602050305030304" pitchFamily="18" charset="0"/>
              </a:rPr>
              <a:t>i</a:t>
            </a:r>
            <a:r>
              <a:rPr lang="en-US" sz="2800" dirty="0">
                <a:latin typeface="Book Antiqua" panose="02040602050305030304" pitchFamily="18" charset="0"/>
              </a:rPr>
              <a:t> </a:t>
            </a:r>
            <a:r>
              <a:rPr lang="en-US" sz="2800" dirty="0" err="1">
                <a:latin typeface="Book Antiqua" panose="02040602050305030304" pitchFamily="18" charset="0"/>
              </a:rPr>
              <a:t>suoi</a:t>
            </a:r>
            <a:r>
              <a:rPr lang="en-US" sz="2800" dirty="0">
                <a:latin typeface="Book Antiqua" panose="02040602050305030304" pitchFamily="18" charset="0"/>
              </a:rPr>
              <a:t> libri.</a:t>
            </a:r>
          </a:p>
        </p:txBody>
      </p:sp>
    </p:spTree>
    <p:extLst>
      <p:ext uri="{BB962C8B-B14F-4D97-AF65-F5344CB8AC3E}">
        <p14:creationId xmlns:p14="http://schemas.microsoft.com/office/powerpoint/2010/main" val="1055913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25"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Immagine che contiene aria aperta, cielo, albero, lago&#10;&#10;Descrizione generata automaticamente">
            <a:extLst>
              <a:ext uri="{FF2B5EF4-FFF2-40B4-BE49-F238E27FC236}">
                <a16:creationId xmlns:a16="http://schemas.microsoft.com/office/drawing/2014/main" id="{21F430B9-4BD0-3F63-549D-280ED352CAD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1876"/>
          <a:stretch/>
        </p:blipFill>
        <p:spPr>
          <a:xfrm>
            <a:off x="1" y="10"/>
            <a:ext cx="9669642" cy="6857990"/>
          </a:xfrm>
          <a:prstGeom prst="rect">
            <a:avLst/>
          </a:prstGeom>
        </p:spPr>
      </p:pic>
      <p:sp>
        <p:nvSpPr>
          <p:cNvPr id="26"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70064BE2-E9B5-49D2-F939-07584E86B979}"/>
              </a:ext>
            </a:extLst>
          </p:cNvPr>
          <p:cNvSpPr>
            <a:spLocks noGrp="1"/>
          </p:cNvSpPr>
          <p:nvPr>
            <p:ph type="body" sz="half" idx="2"/>
          </p:nvPr>
        </p:nvSpPr>
        <p:spPr>
          <a:xfrm>
            <a:off x="7956153" y="1915885"/>
            <a:ext cx="3822189" cy="4206649"/>
          </a:xfrm>
          <a:solidFill>
            <a:schemeClr val="bg1">
              <a:lumMod val="85000"/>
            </a:schemeClr>
          </a:solidFill>
        </p:spPr>
        <p:txBody>
          <a:bodyPr vert="horz" lIns="91440" tIns="45720" rIns="91440" bIns="45720" rtlCol="0">
            <a:normAutofit/>
          </a:bodyPr>
          <a:lstStyle/>
          <a:p>
            <a:r>
              <a:rPr lang="en-US" sz="2800" dirty="0">
                <a:latin typeface="Book Antiqua" panose="02040602050305030304" pitchFamily="18" charset="0"/>
              </a:rPr>
              <a:t>E’ </a:t>
            </a:r>
            <a:r>
              <a:rPr lang="en-US" sz="2800" dirty="0" err="1">
                <a:latin typeface="Book Antiqua" panose="02040602050305030304" pitchFamily="18" charset="0"/>
              </a:rPr>
              <a:t>l’autore</a:t>
            </a:r>
            <a:r>
              <a:rPr lang="en-US" sz="2800" dirty="0">
                <a:latin typeface="Book Antiqua" panose="02040602050305030304" pitchFamily="18" charset="0"/>
              </a:rPr>
              <a:t> di quasi </a:t>
            </a:r>
            <a:r>
              <a:rPr lang="en-US" sz="2800" dirty="0" err="1">
                <a:latin typeface="Book Antiqua" panose="02040602050305030304" pitchFamily="18" charset="0"/>
              </a:rPr>
              <a:t>cinquanta</a:t>
            </a:r>
            <a:r>
              <a:rPr lang="en-US" sz="2800" dirty="0">
                <a:latin typeface="Book Antiqua" panose="02040602050305030304" pitchFamily="18" charset="0"/>
              </a:rPr>
              <a:t> libri divisi in </a:t>
            </a:r>
            <a:r>
              <a:rPr lang="en-US" sz="2800" dirty="0" err="1">
                <a:latin typeface="Book Antiqua" panose="02040602050305030304" pitchFamily="18" charset="0"/>
              </a:rPr>
              <a:t>tre</a:t>
            </a:r>
            <a:r>
              <a:rPr lang="en-US" sz="2800" dirty="0">
                <a:latin typeface="Book Antiqua" panose="02040602050305030304" pitchFamily="18" charset="0"/>
              </a:rPr>
              <a:t> </a:t>
            </a:r>
            <a:r>
              <a:rPr lang="en-US" sz="2800" dirty="0" err="1">
                <a:latin typeface="Book Antiqua" panose="02040602050305030304" pitchFamily="18" charset="0"/>
              </a:rPr>
              <a:t>collezioni</a:t>
            </a:r>
            <a:r>
              <a:rPr lang="en-US" sz="2800" dirty="0">
                <a:latin typeface="Book Antiqua" panose="02040602050305030304" pitchFamily="18" charset="0"/>
              </a:rPr>
              <a:t>, la </a:t>
            </a:r>
            <a:r>
              <a:rPr lang="en-US" sz="2800" dirty="0" err="1">
                <a:latin typeface="Book Antiqua" panose="02040602050305030304" pitchFamily="18" charset="0"/>
              </a:rPr>
              <a:t>Collezione</a:t>
            </a:r>
            <a:r>
              <a:rPr lang="en-US" sz="2800" dirty="0">
                <a:latin typeface="Book Antiqua" panose="02040602050305030304" pitchFamily="18" charset="0"/>
              </a:rPr>
              <a:t> </a:t>
            </a:r>
            <a:r>
              <a:rPr lang="en-US" sz="2800" dirty="0" err="1">
                <a:latin typeface="Book Antiqua" panose="02040602050305030304" pitchFamily="18" charset="0"/>
              </a:rPr>
              <a:t>Nuvola</a:t>
            </a:r>
            <a:r>
              <a:rPr lang="en-US" sz="2800" dirty="0">
                <a:latin typeface="Book Antiqua" panose="02040602050305030304" pitchFamily="18" charset="0"/>
              </a:rPr>
              <a:t> </a:t>
            </a:r>
            <a:r>
              <a:rPr lang="en-US" sz="2800" dirty="0" err="1">
                <a:latin typeface="Book Antiqua" panose="02040602050305030304" pitchFamily="18" charset="0"/>
              </a:rPr>
              <a:t>Meravigliosa</a:t>
            </a:r>
            <a:r>
              <a:rPr lang="en-US" sz="2800" dirty="0">
                <a:latin typeface="Book Antiqua" panose="02040602050305030304" pitchFamily="18" charset="0"/>
              </a:rPr>
              <a:t>, la </a:t>
            </a:r>
            <a:r>
              <a:rPr lang="en-US" sz="2800" dirty="0" err="1">
                <a:latin typeface="Book Antiqua" panose="02040602050305030304" pitchFamily="18" charset="0"/>
              </a:rPr>
              <a:t>Collezione</a:t>
            </a:r>
            <a:r>
              <a:rPr lang="en-US" sz="2800" dirty="0">
                <a:latin typeface="Book Antiqua" panose="02040602050305030304" pitchFamily="18" charset="0"/>
              </a:rPr>
              <a:t> </a:t>
            </a:r>
            <a:r>
              <a:rPr lang="en-US" sz="2800" dirty="0" err="1">
                <a:latin typeface="Book Antiqua" panose="02040602050305030304" pitchFamily="18" charset="0"/>
              </a:rPr>
              <a:t>Pioggia</a:t>
            </a:r>
            <a:r>
              <a:rPr lang="en-US" sz="2800" dirty="0">
                <a:latin typeface="Book Antiqua" panose="02040602050305030304" pitchFamily="18" charset="0"/>
              </a:rPr>
              <a:t> </a:t>
            </a:r>
            <a:r>
              <a:rPr lang="en-US" sz="2800" dirty="0" err="1">
                <a:latin typeface="Book Antiqua" panose="02040602050305030304" pitchFamily="18" charset="0"/>
              </a:rPr>
              <a:t>Prospera</a:t>
            </a:r>
            <a:r>
              <a:rPr lang="en-US" sz="2800" dirty="0">
                <a:latin typeface="Book Antiqua" panose="02040602050305030304" pitchFamily="18" charset="0"/>
              </a:rPr>
              <a:t> e la </a:t>
            </a:r>
            <a:r>
              <a:rPr lang="en-US" sz="2800" dirty="0" err="1">
                <a:latin typeface="Book Antiqua" panose="02040602050305030304" pitchFamily="18" charset="0"/>
              </a:rPr>
              <a:t>Collezione</a:t>
            </a:r>
            <a:r>
              <a:rPr lang="en-US" sz="2800" dirty="0">
                <a:latin typeface="Book Antiqua" panose="02040602050305030304" pitchFamily="18" charset="0"/>
              </a:rPr>
              <a:t> </a:t>
            </a:r>
            <a:r>
              <a:rPr lang="en-US" sz="2800" dirty="0" err="1">
                <a:latin typeface="Book Antiqua" panose="02040602050305030304" pitchFamily="18" charset="0"/>
              </a:rPr>
              <a:t>Eterno</a:t>
            </a:r>
            <a:r>
              <a:rPr lang="en-US" sz="2800" dirty="0">
                <a:latin typeface="Book Antiqua" panose="02040602050305030304" pitchFamily="18" charset="0"/>
              </a:rPr>
              <a:t> </a:t>
            </a:r>
            <a:r>
              <a:rPr lang="en-US" sz="2800" dirty="0" err="1">
                <a:latin typeface="Book Antiqua" panose="02040602050305030304" pitchFamily="18" charset="0"/>
              </a:rPr>
              <a:t>Splendore</a:t>
            </a:r>
            <a:endParaRPr lang="en-US" sz="2800" dirty="0">
              <a:latin typeface="Book Antiqua" panose="02040602050305030304" pitchFamily="18" charset="0"/>
            </a:endParaRPr>
          </a:p>
        </p:txBody>
      </p:sp>
    </p:spTree>
    <p:extLst>
      <p:ext uri="{BB962C8B-B14F-4D97-AF65-F5344CB8AC3E}">
        <p14:creationId xmlns:p14="http://schemas.microsoft.com/office/powerpoint/2010/main" val="3905903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7B1804B9-8002-AC3F-3B52-299A453A1A41}"/>
              </a:ext>
            </a:extLst>
          </p:cNvPr>
          <p:cNvSpPr>
            <a:spLocks noGrp="1"/>
          </p:cNvSpPr>
          <p:nvPr>
            <p:ph type="title"/>
          </p:nvPr>
        </p:nvSpPr>
        <p:spPr/>
        <p:txBody>
          <a:bodyPr/>
          <a:lstStyle/>
          <a:p>
            <a:r>
              <a:rPr lang="it-IT"/>
              <a:t>Dalla biografia presente sul sito del Bodhi Monastery</a:t>
            </a:r>
            <a:endParaRPr lang="en-GB" dirty="0"/>
          </a:p>
        </p:txBody>
      </p:sp>
    </p:spTree>
    <p:extLst>
      <p:ext uri="{BB962C8B-B14F-4D97-AF65-F5344CB8AC3E}">
        <p14:creationId xmlns:p14="http://schemas.microsoft.com/office/powerpoint/2010/main" val="2818200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1000" b="-61000"/>
          </a:stretch>
        </a:blipFill>
        <a:effectLst/>
      </p:bgPr>
    </p:bg>
    <p:spTree>
      <p:nvGrpSpPr>
        <p:cNvPr id="1" name=""/>
        <p:cNvGrpSpPr/>
        <p:nvPr/>
      </p:nvGrpSpPr>
      <p:grpSpPr>
        <a:xfrm>
          <a:off x="0" y="0"/>
          <a:ext cx="0" cy="0"/>
          <a:chOff x="0" y="0"/>
          <a:chExt cx="0" cy="0"/>
        </a:xfrm>
      </p:grpSpPr>
      <p:sp>
        <p:nvSpPr>
          <p:cNvPr id="6" name="Segnaposto testo 5">
            <a:extLst>
              <a:ext uri="{FF2B5EF4-FFF2-40B4-BE49-F238E27FC236}">
                <a16:creationId xmlns:a16="http://schemas.microsoft.com/office/drawing/2014/main" id="{8FD64D35-D104-1E85-B125-BFD354F4777D}"/>
              </a:ext>
            </a:extLst>
          </p:cNvPr>
          <p:cNvSpPr>
            <a:spLocks noGrp="1"/>
          </p:cNvSpPr>
          <p:nvPr>
            <p:ph type="body" sz="half" idx="2"/>
          </p:nvPr>
        </p:nvSpPr>
        <p:spPr>
          <a:xfrm>
            <a:off x="631371" y="1132113"/>
            <a:ext cx="4550229" cy="4278087"/>
          </a:xfrm>
          <a:solidFill>
            <a:srgbClr val="EAE1C8"/>
          </a:solidFill>
        </p:spPr>
        <p:txBody>
          <a:bodyPr>
            <a:noAutofit/>
          </a:bodyPr>
          <a:lstStyle/>
          <a:p>
            <a:r>
              <a:rPr lang="it-IT" sz="3600" kern="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Durante il corso della sua vita, durata un intero secolo, il Maestro Yin Xun è stato riconosciuto come il più importante studioso monaco cinese dell’epoca moderna</a:t>
            </a:r>
            <a:endParaRPr lang="en-GB" sz="3600" dirty="0"/>
          </a:p>
        </p:txBody>
      </p:sp>
    </p:spTree>
    <p:extLst>
      <p:ext uri="{BB962C8B-B14F-4D97-AF65-F5344CB8AC3E}">
        <p14:creationId xmlns:p14="http://schemas.microsoft.com/office/powerpoint/2010/main" val="688108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Immagine che contiene aria aperta, albero, cielo, Sperone&#10;&#10;Descrizione generata automaticamente">
            <a:extLst>
              <a:ext uri="{FF2B5EF4-FFF2-40B4-BE49-F238E27FC236}">
                <a16:creationId xmlns:a16="http://schemas.microsoft.com/office/drawing/2014/main" id="{AC300962-F7CF-85A6-9549-399A37E10D0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112" r="38695"/>
          <a:stretch/>
        </p:blipFill>
        <p:spPr>
          <a:xfrm rot="16200000">
            <a:off x="4109356" y="-1224642"/>
            <a:ext cx="6858000" cy="9307284"/>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91B1098B-7704-C8A5-08BF-6804BC501AB6}"/>
              </a:ext>
            </a:extLst>
          </p:cNvPr>
          <p:cNvSpPr>
            <a:spLocks noGrp="1"/>
          </p:cNvSpPr>
          <p:nvPr>
            <p:ph type="body" sz="half" idx="2"/>
          </p:nvPr>
        </p:nvSpPr>
        <p:spPr>
          <a:xfrm>
            <a:off x="489857" y="990600"/>
            <a:ext cx="4659085" cy="5186363"/>
          </a:xfrm>
        </p:spPr>
        <p:txBody>
          <a:bodyPr vert="horz" lIns="91440" tIns="45720" rIns="91440" bIns="45720" rtlCol="0">
            <a:noAutofit/>
          </a:bodyPr>
          <a:lstStyle/>
          <a:p>
            <a:r>
              <a:rPr lang="it-IT" sz="3200" kern="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Autore di quasi cinquanta volumi, ha guidato quasi da solo il rinascimento intellettuale del buddhismo a Taiwan, rendendo possibile ai buddhisti cinesi di Taiwan di prendere il loro posto tra gli studiosi di altri paesi buddhisti su un piano di parità</a:t>
            </a:r>
            <a:endParaRPr lang="en-US" sz="3200" dirty="0"/>
          </a:p>
        </p:txBody>
      </p:sp>
    </p:spTree>
    <p:extLst>
      <p:ext uri="{BB962C8B-B14F-4D97-AF65-F5344CB8AC3E}">
        <p14:creationId xmlns:p14="http://schemas.microsoft.com/office/powerpoint/2010/main" val="4190985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6" name="Segnaposto immagine 5" descr="Immagine che contiene fiore, tempio, pianta, luogo di culto&#10;&#10;Descrizione generata automaticamente">
            <a:extLst>
              <a:ext uri="{FF2B5EF4-FFF2-40B4-BE49-F238E27FC236}">
                <a16:creationId xmlns:a16="http://schemas.microsoft.com/office/drawing/2014/main" id="{10E1CE8F-76EA-F0A7-57BC-C8B0B1F67AA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4183" r="14183"/>
          <a:stretch>
            <a:fillRect/>
          </a:stretch>
        </p:blipFill>
        <p:spPr/>
      </p:pic>
      <p:sp>
        <p:nvSpPr>
          <p:cNvPr id="4" name="Segnaposto testo 3">
            <a:extLst>
              <a:ext uri="{FF2B5EF4-FFF2-40B4-BE49-F238E27FC236}">
                <a16:creationId xmlns:a16="http://schemas.microsoft.com/office/drawing/2014/main" id="{49AC322D-CAF1-4B6D-E89C-08D26B1C81A1}"/>
              </a:ext>
            </a:extLst>
          </p:cNvPr>
          <p:cNvSpPr>
            <a:spLocks noGrp="1"/>
          </p:cNvSpPr>
          <p:nvPr>
            <p:ph type="body" sz="half" idx="2"/>
          </p:nvPr>
        </p:nvSpPr>
        <p:spPr>
          <a:xfrm>
            <a:off x="359230" y="996950"/>
            <a:ext cx="4909456" cy="5334000"/>
          </a:xfrm>
        </p:spPr>
        <p:txBody>
          <a:bodyPr>
            <a:normAutofit/>
          </a:bodyPr>
          <a:lstStyle/>
          <a:p>
            <a:r>
              <a:rPr lang="it-IT" sz="2400" kern="0" dirty="0">
                <a:solidFill>
                  <a:srgbClr val="000000"/>
                </a:solidFill>
                <a:effectLst/>
                <a:latin typeface="Times New Roman" panose="02020603050405020304" pitchFamily="18" charset="0"/>
                <a:ea typeface="PMingLiU" panose="02020500000000000000" pitchFamily="18" charset="-120"/>
                <a:cs typeface="Arial" panose="020B0604020202020204" pitchFamily="34" charset="0"/>
              </a:rPr>
              <a:t>Il Maestro Yin Xun non fu solo uno studioso, ma anche un visionario ed un riformatore. Differentemente dagli studiosi accademici, la sua erudizione non è stata motivata da una semplice sete per una conoscenza fattuale del buddhismo, ma dal desiderio di comprendere la verità fondamentale del Dharma, di comprendere il buddhismo profondamente nella sua totalità. Questo bisogno di comprendere era a sua volta trainato dalla convinzione che l’insegnamento del Buddha fornisce la chiave per liberare il mondo dalla sofferenza.</a:t>
            </a:r>
            <a:endParaRPr lang="en-GB" sz="2400" dirty="0"/>
          </a:p>
        </p:txBody>
      </p:sp>
    </p:spTree>
    <p:extLst>
      <p:ext uri="{BB962C8B-B14F-4D97-AF65-F5344CB8AC3E}">
        <p14:creationId xmlns:p14="http://schemas.microsoft.com/office/powerpoint/2010/main" val="4130152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Immagine che contiene statua, scultura, Intaglio, meditazione&#10;&#10;Descrizione generata automaticamente">
            <a:extLst>
              <a:ext uri="{FF2B5EF4-FFF2-40B4-BE49-F238E27FC236}">
                <a16:creationId xmlns:a16="http://schemas.microsoft.com/office/drawing/2014/main" id="{AE4F54C1-8FB3-A347-0594-F650568CBD8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718" b="2718"/>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A0FD8043-5231-2031-829E-EFF15D10123B}"/>
              </a:ext>
            </a:extLst>
          </p:cNvPr>
          <p:cNvSpPr>
            <a:spLocks noGrp="1"/>
          </p:cNvSpPr>
          <p:nvPr>
            <p:ph type="body" sz="half" idx="2"/>
          </p:nvPr>
        </p:nvSpPr>
        <p:spPr>
          <a:xfrm>
            <a:off x="6727372" y="947058"/>
            <a:ext cx="5181599" cy="4963884"/>
          </a:xfrm>
          <a:solidFill>
            <a:schemeClr val="bg2">
              <a:lumMod val="90000"/>
            </a:schemeClr>
          </a:solidFill>
        </p:spPr>
        <p:txBody>
          <a:bodyPr vert="horz" lIns="91440" tIns="45720" rIns="91440" bIns="45720" rtlCol="0">
            <a:normAutofit/>
          </a:bodyPr>
          <a:lstStyle/>
          <a:p>
            <a:r>
              <a:rPr lang="en-US" sz="2000" dirty="0" err="1">
                <a:effectLst/>
                <a:latin typeface="Book Antiqua" panose="02040602050305030304" pitchFamily="18" charset="0"/>
              </a:rPr>
              <a:t>Tuttavia</a:t>
            </a:r>
            <a:r>
              <a:rPr lang="en-US" sz="2000" dirty="0">
                <a:effectLst/>
                <a:latin typeface="Book Antiqua" panose="02040602050305030304" pitchFamily="18" charset="0"/>
              </a:rPr>
              <a:t>, </a:t>
            </a:r>
            <a:r>
              <a:rPr lang="en-US" sz="2000" dirty="0" err="1">
                <a:effectLst/>
                <a:latin typeface="Book Antiqua" panose="02040602050305030304" pitchFamily="18" charset="0"/>
              </a:rPr>
              <a:t>quando</a:t>
            </a:r>
            <a:r>
              <a:rPr lang="en-US" sz="2000" dirty="0">
                <a:effectLst/>
                <a:latin typeface="Book Antiqua" panose="02040602050305030304" pitchFamily="18" charset="0"/>
              </a:rPr>
              <a:t> per la prima volta </a:t>
            </a:r>
            <a:r>
              <a:rPr lang="en-US" sz="2000" dirty="0" err="1">
                <a:effectLst/>
                <a:latin typeface="Book Antiqua" panose="02040602050305030304" pitchFamily="18" charset="0"/>
              </a:rPr>
              <a:t>si</a:t>
            </a:r>
            <a:r>
              <a:rPr lang="en-US" sz="2000" dirty="0">
                <a:effectLst/>
                <a:latin typeface="Book Antiqua" panose="02040602050305030304" pitchFamily="18" charset="0"/>
              </a:rPr>
              <a:t> </a:t>
            </a:r>
            <a:r>
              <a:rPr lang="en-US" sz="2000" dirty="0" err="1">
                <a:effectLst/>
                <a:latin typeface="Book Antiqua" panose="02040602050305030304" pitchFamily="18" charset="0"/>
              </a:rPr>
              <a:t>avvicinò</a:t>
            </a:r>
            <a:r>
              <a:rPr lang="en-US" sz="2000" dirty="0">
                <a:effectLst/>
                <a:latin typeface="Book Antiqua" panose="02040602050305030304" pitchFamily="18" charset="0"/>
              </a:rPr>
              <a:t> al </a:t>
            </a:r>
            <a:r>
              <a:rPr lang="en-US" sz="2000" dirty="0" err="1">
                <a:effectLst/>
                <a:latin typeface="Book Antiqua" panose="02040602050305030304" pitchFamily="18" charset="0"/>
              </a:rPr>
              <a:t>Buddhismo</a:t>
            </a:r>
            <a:r>
              <a:rPr lang="en-US" sz="2000" dirty="0">
                <a:effectLst/>
                <a:latin typeface="Book Antiqua" panose="02040602050305030304" pitchFamily="18" charset="0"/>
              </a:rPr>
              <a:t> </a:t>
            </a:r>
            <a:r>
              <a:rPr lang="en-US" sz="2000" dirty="0" err="1">
                <a:effectLst/>
                <a:latin typeface="Book Antiqua" panose="02040602050305030304" pitchFamily="18" charset="0"/>
              </a:rPr>
              <a:t>si</a:t>
            </a:r>
            <a:r>
              <a:rPr lang="en-US" sz="2000" dirty="0">
                <a:effectLst/>
                <a:latin typeface="Book Antiqua" panose="02040602050305030304" pitchFamily="18" charset="0"/>
              </a:rPr>
              <a:t> </a:t>
            </a:r>
            <a:r>
              <a:rPr lang="en-US" sz="2000" dirty="0" err="1">
                <a:effectLst/>
                <a:latin typeface="Book Antiqua" panose="02040602050305030304" pitchFamily="18" charset="0"/>
              </a:rPr>
              <a:t>accorse</a:t>
            </a:r>
            <a:r>
              <a:rPr lang="en-US" sz="2000" dirty="0">
                <a:effectLst/>
                <a:latin typeface="Book Antiqua" panose="02040602050305030304" pitchFamily="18" charset="0"/>
              </a:rPr>
              <a:t> </a:t>
            </a:r>
            <a:r>
              <a:rPr lang="en-US" sz="2000" dirty="0" err="1">
                <a:effectLst/>
                <a:latin typeface="Book Antiqua" panose="02040602050305030304" pitchFamily="18" charset="0"/>
              </a:rPr>
              <a:t>che</a:t>
            </a:r>
            <a:r>
              <a:rPr lang="en-US" sz="2000" dirty="0">
                <a:effectLst/>
                <a:latin typeface="Book Antiqua" panose="02040602050305030304" pitchFamily="18" charset="0"/>
              </a:rPr>
              <a:t> il </a:t>
            </a:r>
            <a:r>
              <a:rPr lang="en-US" sz="2000" dirty="0" err="1">
                <a:effectLst/>
                <a:latin typeface="Book Antiqua" panose="02040602050305030304" pitchFamily="18" charset="0"/>
              </a:rPr>
              <a:t>buddhismo</a:t>
            </a:r>
            <a:r>
              <a:rPr lang="en-US" sz="2000" dirty="0">
                <a:effectLst/>
                <a:latin typeface="Book Antiqua" panose="02040602050305030304" pitchFamily="18" charset="0"/>
              </a:rPr>
              <a:t> </a:t>
            </a:r>
            <a:r>
              <a:rPr lang="en-US" sz="2000" dirty="0" err="1">
                <a:effectLst/>
                <a:latin typeface="Book Antiqua" panose="02040602050305030304" pitchFamily="18" charset="0"/>
              </a:rPr>
              <a:t>cinese</a:t>
            </a:r>
            <a:r>
              <a:rPr lang="en-US" sz="2000" dirty="0">
                <a:effectLst/>
                <a:latin typeface="Book Antiqua" panose="02040602050305030304" pitchFamily="18" charset="0"/>
              </a:rPr>
              <a:t> di cui era </a:t>
            </a:r>
            <a:r>
              <a:rPr lang="en-US" sz="2000" dirty="0" err="1">
                <a:effectLst/>
                <a:latin typeface="Book Antiqua" panose="02040602050305030304" pitchFamily="18" charset="0"/>
              </a:rPr>
              <a:t>testimone</a:t>
            </a:r>
            <a:r>
              <a:rPr lang="en-US" sz="2000" dirty="0">
                <a:effectLst/>
                <a:latin typeface="Book Antiqua" panose="02040602050305030304" pitchFamily="18" charset="0"/>
              </a:rPr>
              <a:t> non era </a:t>
            </a:r>
            <a:r>
              <a:rPr lang="en-US" sz="2000" dirty="0" err="1">
                <a:effectLst/>
                <a:latin typeface="Book Antiqua" panose="02040602050305030304" pitchFamily="18" charset="0"/>
              </a:rPr>
              <a:t>assolutamente</a:t>
            </a:r>
            <a:r>
              <a:rPr lang="en-US" sz="2000" dirty="0">
                <a:effectLst/>
                <a:latin typeface="Book Antiqua" panose="02040602050305030304" pitchFamily="18" charset="0"/>
              </a:rPr>
              <a:t> </a:t>
            </a:r>
            <a:r>
              <a:rPr lang="en-US" sz="2000" dirty="0" err="1">
                <a:effectLst/>
                <a:latin typeface="Book Antiqua" panose="02040602050305030304" pitchFamily="18" charset="0"/>
              </a:rPr>
              <a:t>qualificato</a:t>
            </a:r>
            <a:r>
              <a:rPr lang="en-US" sz="2000" dirty="0">
                <a:effectLst/>
                <a:latin typeface="Book Antiqua" panose="02040602050305030304" pitchFamily="18" charset="0"/>
              </a:rPr>
              <a:t> a </a:t>
            </a:r>
            <a:r>
              <a:rPr lang="en-US" sz="2000" dirty="0" err="1">
                <a:effectLst/>
                <a:latin typeface="Book Antiqua" panose="02040602050305030304" pitchFamily="18" charset="0"/>
              </a:rPr>
              <a:t>rispondere</a:t>
            </a:r>
            <a:r>
              <a:rPr lang="en-US" sz="2000" dirty="0">
                <a:effectLst/>
                <a:latin typeface="Book Antiqua" panose="02040602050305030304" pitchFamily="18" charset="0"/>
              </a:rPr>
              <a:t> a </a:t>
            </a:r>
            <a:r>
              <a:rPr lang="en-US" sz="2000" dirty="0" err="1">
                <a:effectLst/>
                <a:latin typeface="Book Antiqua" panose="02040602050305030304" pitchFamily="18" charset="0"/>
              </a:rPr>
              <a:t>questa</a:t>
            </a:r>
            <a:r>
              <a:rPr lang="en-US" sz="2000" dirty="0">
                <a:effectLst/>
                <a:latin typeface="Book Antiqua" panose="02040602050305030304" pitchFamily="18" charset="0"/>
              </a:rPr>
              <a:t> </a:t>
            </a:r>
            <a:r>
              <a:rPr lang="en-US" sz="2000" dirty="0" err="1">
                <a:effectLst/>
                <a:latin typeface="Book Antiqua" panose="02040602050305030304" pitchFamily="18" charset="0"/>
              </a:rPr>
              <a:t>esigenza</a:t>
            </a:r>
            <a:r>
              <a:rPr lang="en-US" sz="2000" dirty="0">
                <a:effectLst/>
                <a:latin typeface="Book Antiqua" panose="02040602050305030304" pitchFamily="18" charset="0"/>
              </a:rPr>
              <a:t>. </a:t>
            </a:r>
            <a:r>
              <a:rPr lang="en-US" sz="2000" dirty="0" err="1">
                <a:effectLst/>
                <a:latin typeface="Book Antiqua" panose="02040602050305030304" pitchFamily="18" charset="0"/>
              </a:rPr>
              <a:t>Usò</a:t>
            </a:r>
            <a:r>
              <a:rPr lang="en-US" sz="2000" dirty="0">
                <a:effectLst/>
                <a:latin typeface="Book Antiqua" panose="02040602050305030304" pitchFamily="18" charset="0"/>
              </a:rPr>
              <a:t> </a:t>
            </a:r>
            <a:r>
              <a:rPr lang="en-US" sz="2000" dirty="0" err="1">
                <a:effectLst/>
                <a:latin typeface="Book Antiqua" panose="02040602050305030304" pitchFamily="18" charset="0"/>
              </a:rPr>
              <a:t>quindi</a:t>
            </a:r>
            <a:r>
              <a:rPr lang="en-US" sz="2000" dirty="0">
                <a:effectLst/>
                <a:latin typeface="Book Antiqua" panose="02040602050305030304" pitchFamily="18" charset="0"/>
              </a:rPr>
              <a:t> la </a:t>
            </a:r>
            <a:r>
              <a:rPr lang="en-US" sz="2000" dirty="0" err="1">
                <a:effectLst/>
                <a:latin typeface="Book Antiqua" panose="02040602050305030304" pitchFamily="18" charset="0"/>
              </a:rPr>
              <a:t>sua</a:t>
            </a:r>
            <a:r>
              <a:rPr lang="en-US" sz="2000" dirty="0">
                <a:effectLst/>
                <a:latin typeface="Book Antiqua" panose="02040602050305030304" pitchFamily="18" charset="0"/>
              </a:rPr>
              <a:t> </a:t>
            </a:r>
            <a:r>
              <a:rPr lang="en-US" sz="2000" dirty="0" err="1">
                <a:effectLst/>
                <a:latin typeface="Book Antiqua" panose="02040602050305030304" pitchFamily="18" charset="0"/>
              </a:rPr>
              <a:t>comprensione</a:t>
            </a:r>
            <a:r>
              <a:rPr lang="en-US" sz="2000" dirty="0">
                <a:effectLst/>
                <a:latin typeface="Book Antiqua" panose="02040602050305030304" pitchFamily="18" charset="0"/>
              </a:rPr>
              <a:t> </a:t>
            </a:r>
            <a:r>
              <a:rPr lang="en-US" sz="2000" dirty="0" err="1">
                <a:effectLst/>
                <a:latin typeface="Book Antiqua" panose="02040602050305030304" pitchFamily="18" charset="0"/>
              </a:rPr>
              <a:t>della</a:t>
            </a:r>
            <a:r>
              <a:rPr lang="en-US" sz="2000" dirty="0">
                <a:effectLst/>
                <a:latin typeface="Book Antiqua" panose="02040602050305030304" pitchFamily="18" charset="0"/>
              </a:rPr>
              <a:t> </a:t>
            </a:r>
            <a:r>
              <a:rPr lang="en-US" sz="2000" dirty="0" err="1">
                <a:effectLst/>
                <a:latin typeface="Book Antiqua" panose="02040602050305030304" pitchFamily="18" charset="0"/>
              </a:rPr>
              <a:t>storia</a:t>
            </a:r>
            <a:r>
              <a:rPr lang="en-US" sz="2000" dirty="0">
                <a:effectLst/>
                <a:latin typeface="Book Antiqua" panose="02040602050305030304" pitchFamily="18" charset="0"/>
              </a:rPr>
              <a:t> e </a:t>
            </a:r>
            <a:r>
              <a:rPr lang="en-US" sz="2000" dirty="0" err="1">
                <a:effectLst/>
                <a:latin typeface="Book Antiqua" panose="02040602050305030304" pitchFamily="18" charset="0"/>
              </a:rPr>
              <a:t>della</a:t>
            </a:r>
            <a:r>
              <a:rPr lang="en-US" sz="2000" dirty="0">
                <a:effectLst/>
                <a:latin typeface="Book Antiqua" panose="02040602050305030304" pitchFamily="18" charset="0"/>
              </a:rPr>
              <a:t> </a:t>
            </a:r>
            <a:r>
              <a:rPr lang="en-US" sz="2000" dirty="0" err="1">
                <a:effectLst/>
                <a:latin typeface="Book Antiqua" panose="02040602050305030304" pitchFamily="18" charset="0"/>
              </a:rPr>
              <a:t>filosofia</a:t>
            </a:r>
            <a:r>
              <a:rPr lang="en-US" sz="2000" dirty="0">
                <a:effectLst/>
                <a:latin typeface="Book Antiqua" panose="02040602050305030304" pitchFamily="18" charset="0"/>
              </a:rPr>
              <a:t> </a:t>
            </a:r>
            <a:r>
              <a:rPr lang="en-US" sz="2000" dirty="0" err="1">
                <a:effectLst/>
                <a:latin typeface="Book Antiqua" panose="02040602050305030304" pitchFamily="18" charset="0"/>
              </a:rPr>
              <a:t>Buddhista</a:t>
            </a:r>
            <a:r>
              <a:rPr lang="en-US" sz="2000" dirty="0">
                <a:effectLst/>
                <a:latin typeface="Book Antiqua" panose="02040602050305030304" pitchFamily="18" charset="0"/>
              </a:rPr>
              <a:t> per </a:t>
            </a:r>
            <a:r>
              <a:rPr lang="en-US" sz="2000" dirty="0" err="1">
                <a:effectLst/>
                <a:latin typeface="Book Antiqua" panose="02040602050305030304" pitchFamily="18" charset="0"/>
              </a:rPr>
              <a:t>trasformare</a:t>
            </a:r>
            <a:r>
              <a:rPr lang="en-US" sz="2000" dirty="0">
                <a:effectLst/>
                <a:latin typeface="Book Antiqua" panose="02040602050305030304" pitchFamily="18" charset="0"/>
              </a:rPr>
              <a:t> la </a:t>
            </a:r>
            <a:r>
              <a:rPr lang="en-US" sz="2000" dirty="0" err="1">
                <a:effectLst/>
                <a:latin typeface="Book Antiqua" panose="02040602050305030304" pitchFamily="18" charset="0"/>
              </a:rPr>
              <a:t>faccia</a:t>
            </a:r>
            <a:r>
              <a:rPr lang="en-US" sz="2000" dirty="0">
                <a:effectLst/>
                <a:latin typeface="Book Antiqua" panose="02040602050305030304" pitchFamily="18" charset="0"/>
              </a:rPr>
              <a:t> del </a:t>
            </a:r>
            <a:r>
              <a:rPr lang="en-US" sz="2000" dirty="0" err="1">
                <a:effectLst/>
                <a:latin typeface="Book Antiqua" panose="02040602050305030304" pitchFamily="18" charset="0"/>
              </a:rPr>
              <a:t>buddhismo</a:t>
            </a:r>
            <a:r>
              <a:rPr lang="en-US" sz="2000" dirty="0">
                <a:effectLst/>
                <a:latin typeface="Book Antiqua" panose="02040602050305030304" pitchFamily="18" charset="0"/>
              </a:rPr>
              <a:t> </a:t>
            </a:r>
            <a:r>
              <a:rPr lang="en-US" sz="2000" dirty="0" err="1">
                <a:effectLst/>
                <a:latin typeface="Book Antiqua" panose="02040602050305030304" pitchFamily="18" charset="0"/>
              </a:rPr>
              <a:t>cinese</a:t>
            </a:r>
            <a:r>
              <a:rPr lang="en-US" sz="2000" dirty="0">
                <a:effectLst/>
                <a:latin typeface="Book Antiqua" panose="02040602050305030304" pitchFamily="18" charset="0"/>
              </a:rPr>
              <a:t> e </a:t>
            </a:r>
            <a:r>
              <a:rPr lang="en-US" sz="2000" dirty="0" err="1">
                <a:effectLst/>
                <a:latin typeface="Book Antiqua" panose="02040602050305030304" pitchFamily="18" charset="0"/>
              </a:rPr>
              <a:t>renderlo</a:t>
            </a:r>
            <a:r>
              <a:rPr lang="en-US" sz="2000" dirty="0">
                <a:effectLst/>
                <a:latin typeface="Book Antiqua" panose="02040602050305030304" pitchFamily="18" charset="0"/>
              </a:rPr>
              <a:t> </a:t>
            </a:r>
            <a:r>
              <a:rPr lang="en-US" sz="2000" dirty="0" err="1">
                <a:effectLst/>
                <a:latin typeface="Book Antiqua" panose="02040602050305030304" pitchFamily="18" charset="0"/>
              </a:rPr>
              <a:t>così</a:t>
            </a:r>
            <a:r>
              <a:rPr lang="en-US" sz="2000" dirty="0">
                <a:effectLst/>
                <a:latin typeface="Book Antiqua" panose="02040602050305030304" pitchFamily="18" charset="0"/>
              </a:rPr>
              <a:t> </a:t>
            </a:r>
            <a:r>
              <a:rPr lang="en-US" sz="2000" dirty="0" err="1">
                <a:effectLst/>
                <a:latin typeface="Book Antiqua" panose="02040602050305030304" pitchFamily="18" charset="0"/>
              </a:rPr>
              <a:t>più</a:t>
            </a:r>
            <a:r>
              <a:rPr lang="en-US" sz="2000" dirty="0">
                <a:effectLst/>
                <a:latin typeface="Book Antiqua" panose="02040602050305030304" pitchFamily="18" charset="0"/>
              </a:rPr>
              <a:t> in </a:t>
            </a:r>
            <a:r>
              <a:rPr lang="en-US" sz="2000" dirty="0" err="1">
                <a:effectLst/>
                <a:latin typeface="Book Antiqua" panose="02040602050305030304" pitchFamily="18" charset="0"/>
              </a:rPr>
              <a:t>sintonia</a:t>
            </a:r>
            <a:r>
              <a:rPr lang="en-US" sz="2000" dirty="0">
                <a:effectLst/>
                <a:latin typeface="Book Antiqua" panose="02040602050305030304" pitchFamily="18" charset="0"/>
              </a:rPr>
              <a:t> con lo spirito </a:t>
            </a:r>
            <a:r>
              <a:rPr lang="en-US" sz="2000" dirty="0" err="1">
                <a:effectLst/>
                <a:latin typeface="Book Antiqua" panose="02040602050305030304" pitchFamily="18" charset="0"/>
              </a:rPr>
              <a:t>originario</a:t>
            </a:r>
            <a:r>
              <a:rPr lang="en-US" sz="2000" dirty="0">
                <a:effectLst/>
                <a:latin typeface="Book Antiqua" panose="02040602050305030304" pitchFamily="18" charset="0"/>
              </a:rPr>
              <a:t>. </a:t>
            </a:r>
            <a:r>
              <a:rPr lang="en-US" sz="2000" dirty="0" err="1">
                <a:effectLst/>
                <a:latin typeface="Book Antiqua" panose="02040602050305030304" pitchFamily="18" charset="0"/>
              </a:rPr>
              <a:t>Nonostante</a:t>
            </a:r>
            <a:r>
              <a:rPr lang="en-US" sz="2000" dirty="0">
                <a:effectLst/>
                <a:latin typeface="Book Antiqua" panose="02040602050305030304" pitchFamily="18" charset="0"/>
              </a:rPr>
              <a:t> </a:t>
            </a:r>
            <a:r>
              <a:rPr lang="en-US" sz="2000" dirty="0" err="1">
                <a:effectLst/>
                <a:latin typeface="Book Antiqua" panose="02040602050305030304" pitchFamily="18" charset="0"/>
              </a:rPr>
              <a:t>negli</a:t>
            </a:r>
            <a:r>
              <a:rPr lang="en-US" sz="2000" dirty="0">
                <a:effectLst/>
                <a:latin typeface="Book Antiqua" panose="02040602050305030304" pitchFamily="18" charset="0"/>
              </a:rPr>
              <a:t> anni </a:t>
            </a:r>
            <a:r>
              <a:rPr lang="en-US" sz="2000" dirty="0" err="1">
                <a:effectLst/>
                <a:latin typeface="Book Antiqua" panose="02040602050305030304" pitchFamily="18" charset="0"/>
              </a:rPr>
              <a:t>iniziali</a:t>
            </a:r>
            <a:r>
              <a:rPr lang="en-US" sz="2000" dirty="0">
                <a:effectLst/>
                <a:latin typeface="Book Antiqua" panose="02040602050305030304" pitchFamily="18" charset="0"/>
              </a:rPr>
              <a:t> </a:t>
            </a:r>
            <a:r>
              <a:rPr lang="en-US" sz="2000" dirty="0" err="1">
                <a:effectLst/>
                <a:latin typeface="Book Antiqua" panose="02040602050305030304" pitchFamily="18" charset="0"/>
              </a:rPr>
              <a:t>abbia</a:t>
            </a:r>
            <a:r>
              <a:rPr lang="en-US" sz="2000" dirty="0">
                <a:effectLst/>
                <a:latin typeface="Book Antiqua" panose="02040602050305030304" pitchFamily="18" charset="0"/>
              </a:rPr>
              <a:t> </a:t>
            </a:r>
            <a:r>
              <a:rPr lang="en-US" sz="2000" dirty="0" err="1">
                <a:effectLst/>
                <a:latin typeface="Book Antiqua" panose="02040602050305030304" pitchFamily="18" charset="0"/>
              </a:rPr>
              <a:t>dovuto</a:t>
            </a:r>
            <a:r>
              <a:rPr lang="en-US" sz="2000" dirty="0">
                <a:effectLst/>
                <a:latin typeface="Book Antiqua" panose="02040602050305030304" pitchFamily="18" charset="0"/>
              </a:rPr>
              <a:t> </a:t>
            </a:r>
            <a:r>
              <a:rPr lang="en-US" sz="2000" dirty="0" err="1">
                <a:effectLst/>
                <a:latin typeface="Book Antiqua" panose="02040602050305030304" pitchFamily="18" charset="0"/>
              </a:rPr>
              <a:t>affrontare</a:t>
            </a:r>
            <a:r>
              <a:rPr lang="en-US" sz="2000" dirty="0">
                <a:effectLst/>
                <a:latin typeface="Book Antiqua" panose="02040602050305030304" pitchFamily="18" charset="0"/>
              </a:rPr>
              <a:t> la rigida </a:t>
            </a:r>
            <a:r>
              <a:rPr lang="en-US" sz="2000" dirty="0" err="1">
                <a:effectLst/>
                <a:latin typeface="Book Antiqua" panose="02040602050305030304" pitchFamily="18" charset="0"/>
              </a:rPr>
              <a:t>opposizione</a:t>
            </a:r>
            <a:r>
              <a:rPr lang="en-US" sz="2000" dirty="0">
                <a:effectLst/>
                <a:latin typeface="Book Antiqua" panose="02040602050305030304" pitchFamily="18" charset="0"/>
              </a:rPr>
              <a:t> </a:t>
            </a:r>
            <a:r>
              <a:rPr lang="en-US" sz="2000" dirty="0" err="1">
                <a:effectLst/>
                <a:latin typeface="Book Antiqua" panose="02040602050305030304" pitchFamily="18" charset="0"/>
              </a:rPr>
              <a:t>dell’establishment</a:t>
            </a:r>
            <a:r>
              <a:rPr lang="en-US" sz="2000" dirty="0">
                <a:effectLst/>
                <a:latin typeface="Book Antiqua" panose="02040602050305030304" pitchFamily="18" charset="0"/>
              </a:rPr>
              <a:t> </a:t>
            </a:r>
            <a:r>
              <a:rPr lang="en-US" sz="2000" dirty="0" err="1">
                <a:effectLst/>
                <a:latin typeface="Book Antiqua" panose="02040602050305030304" pitchFamily="18" charset="0"/>
              </a:rPr>
              <a:t>monastico</a:t>
            </a:r>
            <a:r>
              <a:rPr lang="en-US" sz="2000" dirty="0">
                <a:effectLst/>
                <a:latin typeface="Book Antiqua" panose="02040602050305030304" pitchFamily="18" charset="0"/>
              </a:rPr>
              <a:t> </a:t>
            </a:r>
            <a:r>
              <a:rPr lang="en-US" sz="2000" dirty="0" err="1">
                <a:effectLst/>
                <a:latin typeface="Book Antiqua" panose="02040602050305030304" pitchFamily="18" charset="0"/>
              </a:rPr>
              <a:t>conservativo</a:t>
            </a:r>
            <a:r>
              <a:rPr lang="en-US" sz="2000" dirty="0">
                <a:effectLst/>
                <a:latin typeface="Book Antiqua" panose="02040602050305030304" pitchFamily="18" charset="0"/>
              </a:rPr>
              <a:t>, </a:t>
            </a:r>
            <a:r>
              <a:rPr lang="en-US" sz="2000" dirty="0" err="1">
                <a:effectLst/>
                <a:latin typeface="Book Antiqua" panose="02040602050305030304" pitchFamily="18" charset="0"/>
              </a:rPr>
              <a:t>specialmente</a:t>
            </a:r>
            <a:r>
              <a:rPr lang="en-US" sz="2000" dirty="0">
                <a:effectLst/>
                <a:latin typeface="Book Antiqua" panose="02040602050305030304" pitchFamily="18" charset="0"/>
              </a:rPr>
              <a:t> dopo </a:t>
            </a:r>
            <a:r>
              <a:rPr lang="en-US" sz="2000" dirty="0" err="1">
                <a:effectLst/>
                <a:latin typeface="Book Antiqua" panose="02040602050305030304" pitchFamily="18" charset="0"/>
              </a:rPr>
              <a:t>essere</a:t>
            </a:r>
            <a:r>
              <a:rPr lang="en-US" sz="2000" dirty="0">
                <a:effectLst/>
                <a:latin typeface="Book Antiqua" panose="02040602050305030304" pitchFamily="18" charset="0"/>
              </a:rPr>
              <a:t> </a:t>
            </a:r>
            <a:r>
              <a:rPr lang="en-US" sz="2000" dirty="0" err="1">
                <a:effectLst/>
                <a:latin typeface="Book Antiqua" panose="02040602050305030304" pitchFamily="18" charset="0"/>
              </a:rPr>
              <a:t>emigrato</a:t>
            </a:r>
            <a:r>
              <a:rPr lang="en-US" sz="2000" dirty="0">
                <a:effectLst/>
                <a:latin typeface="Book Antiqua" panose="02040602050305030304" pitchFamily="18" charset="0"/>
              </a:rPr>
              <a:t> a Taiwan, </a:t>
            </a:r>
            <a:r>
              <a:rPr lang="en-US" sz="2000" dirty="0" err="1">
                <a:effectLst/>
                <a:latin typeface="Book Antiqua" panose="02040602050305030304" pitchFamily="18" charset="0"/>
              </a:rPr>
              <a:t>durante</a:t>
            </a:r>
            <a:r>
              <a:rPr lang="en-US" sz="2000" dirty="0">
                <a:effectLst/>
                <a:latin typeface="Book Antiqua" panose="02040602050305030304" pitchFamily="18" charset="0"/>
              </a:rPr>
              <a:t> </a:t>
            </a:r>
            <a:r>
              <a:rPr lang="en-US" sz="2000" dirty="0" err="1">
                <a:effectLst/>
                <a:latin typeface="Book Antiqua" panose="02040602050305030304" pitchFamily="18" charset="0"/>
              </a:rPr>
              <a:t>gli</a:t>
            </a:r>
            <a:r>
              <a:rPr lang="en-US" sz="2000" dirty="0">
                <a:effectLst/>
                <a:latin typeface="Book Antiqua" panose="02040602050305030304" pitchFamily="18" charset="0"/>
              </a:rPr>
              <a:t> </a:t>
            </a:r>
            <a:r>
              <a:rPr lang="en-US" sz="2000" dirty="0" err="1">
                <a:effectLst/>
                <a:latin typeface="Book Antiqua" panose="02040602050305030304" pitchFamily="18" charset="0"/>
              </a:rPr>
              <a:t>ultimi</a:t>
            </a:r>
            <a:r>
              <a:rPr lang="en-US" sz="2000" dirty="0">
                <a:effectLst/>
                <a:latin typeface="Book Antiqua" panose="02040602050305030304" pitchFamily="18" charset="0"/>
              </a:rPr>
              <a:t> </a:t>
            </a:r>
            <a:r>
              <a:rPr lang="en-US" sz="2000" dirty="0" err="1">
                <a:effectLst/>
                <a:latin typeface="Book Antiqua" panose="02040602050305030304" pitchFamily="18" charset="0"/>
              </a:rPr>
              <a:t>tre</a:t>
            </a:r>
            <a:r>
              <a:rPr lang="en-US" sz="2000" dirty="0">
                <a:effectLst/>
                <a:latin typeface="Book Antiqua" panose="02040602050305030304" pitchFamily="18" charset="0"/>
              </a:rPr>
              <a:t> </a:t>
            </a:r>
            <a:r>
              <a:rPr lang="en-US" sz="2000" dirty="0" err="1">
                <a:effectLst/>
                <a:latin typeface="Book Antiqua" panose="02040602050305030304" pitchFamily="18" charset="0"/>
              </a:rPr>
              <a:t>decenni</a:t>
            </a:r>
            <a:r>
              <a:rPr lang="en-US" sz="2000" dirty="0">
                <a:effectLst/>
                <a:latin typeface="Book Antiqua" panose="02040602050305030304" pitchFamily="18" charset="0"/>
              </a:rPr>
              <a:t> è </a:t>
            </a:r>
            <a:r>
              <a:rPr lang="en-US" sz="2000" dirty="0" err="1">
                <a:effectLst/>
                <a:latin typeface="Book Antiqua" panose="02040602050305030304" pitchFamily="18" charset="0"/>
              </a:rPr>
              <a:t>stato</a:t>
            </a:r>
            <a:r>
              <a:rPr lang="en-US" sz="2000" dirty="0">
                <a:effectLst/>
                <a:latin typeface="Book Antiqua" panose="02040602050305030304" pitchFamily="18" charset="0"/>
              </a:rPr>
              <a:t> </a:t>
            </a:r>
            <a:r>
              <a:rPr lang="en-US" sz="2000" dirty="0" err="1">
                <a:effectLst/>
                <a:latin typeface="Book Antiqua" panose="02040602050305030304" pitchFamily="18" charset="0"/>
              </a:rPr>
              <a:t>indicato</a:t>
            </a:r>
            <a:r>
              <a:rPr lang="en-US" sz="2000" dirty="0">
                <a:effectLst/>
                <a:latin typeface="Book Antiqua" panose="02040602050305030304" pitchFamily="18" charset="0"/>
              </a:rPr>
              <a:t> come uno </a:t>
            </a:r>
            <a:r>
              <a:rPr lang="en-US" sz="2000" dirty="0" err="1">
                <a:effectLst/>
                <a:latin typeface="Book Antiqua" panose="02040602050305030304" pitchFamily="18" charset="0"/>
              </a:rPr>
              <a:t>dei</a:t>
            </a:r>
            <a:r>
              <a:rPr lang="en-US" sz="2000" dirty="0">
                <a:effectLst/>
                <a:latin typeface="Book Antiqua" panose="02040602050305030304" pitchFamily="18" charset="0"/>
              </a:rPr>
              <a:t> </a:t>
            </a:r>
            <a:r>
              <a:rPr lang="en-US" sz="2000" dirty="0" err="1">
                <a:effectLst/>
                <a:latin typeface="Book Antiqua" panose="02040602050305030304" pitchFamily="18" charset="0"/>
              </a:rPr>
              <a:t>pensatori</a:t>
            </a:r>
            <a:r>
              <a:rPr lang="en-US" sz="2000" dirty="0">
                <a:effectLst/>
                <a:latin typeface="Book Antiqua" panose="02040602050305030304" pitchFamily="18" charset="0"/>
              </a:rPr>
              <a:t> </a:t>
            </a:r>
            <a:r>
              <a:rPr lang="en-US" sz="2000" dirty="0" err="1">
                <a:effectLst/>
                <a:latin typeface="Book Antiqua" panose="02040602050305030304" pitchFamily="18" charset="0"/>
              </a:rPr>
              <a:t>più</a:t>
            </a:r>
            <a:r>
              <a:rPr lang="en-US" sz="2000" dirty="0">
                <a:effectLst/>
                <a:latin typeface="Book Antiqua" panose="02040602050305030304" pitchFamily="18" charset="0"/>
              </a:rPr>
              <a:t> </a:t>
            </a:r>
            <a:r>
              <a:rPr lang="en-US" sz="2000" dirty="0" err="1">
                <a:effectLst/>
                <a:latin typeface="Book Antiqua" panose="02040602050305030304" pitchFamily="18" charset="0"/>
              </a:rPr>
              <a:t>influenti</a:t>
            </a:r>
            <a:r>
              <a:rPr lang="en-US" sz="2000" dirty="0">
                <a:effectLst/>
                <a:latin typeface="Book Antiqua" panose="02040602050305030304" pitchFamily="18" charset="0"/>
              </a:rPr>
              <a:t> del mondo </a:t>
            </a:r>
            <a:r>
              <a:rPr lang="en-US" sz="2000" dirty="0" err="1">
                <a:effectLst/>
                <a:latin typeface="Book Antiqua" panose="02040602050305030304" pitchFamily="18" charset="0"/>
              </a:rPr>
              <a:t>buddhista</a:t>
            </a:r>
            <a:r>
              <a:rPr lang="en-US" sz="2000" dirty="0">
                <a:effectLst/>
                <a:latin typeface="Book Antiqua" panose="02040602050305030304" pitchFamily="18" charset="0"/>
              </a:rPr>
              <a:t>.</a:t>
            </a:r>
            <a:endParaRPr lang="en-US" sz="2000" dirty="0">
              <a:latin typeface="Book Antiqua" panose="02040602050305030304" pitchFamily="18" charset="0"/>
            </a:endParaRPr>
          </a:p>
        </p:txBody>
      </p:sp>
    </p:spTree>
    <p:extLst>
      <p:ext uri="{BB962C8B-B14F-4D97-AF65-F5344CB8AC3E}">
        <p14:creationId xmlns:p14="http://schemas.microsoft.com/office/powerpoint/2010/main" val="4214811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19" name="Rectangle 15">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Segnaposto testo 3">
            <a:extLst>
              <a:ext uri="{FF2B5EF4-FFF2-40B4-BE49-F238E27FC236}">
                <a16:creationId xmlns:a16="http://schemas.microsoft.com/office/drawing/2014/main" id="{E9EE27A8-C846-16BD-22F1-2EA973EF09F9}"/>
              </a:ext>
            </a:extLst>
          </p:cNvPr>
          <p:cNvSpPr>
            <a:spLocks noGrp="1"/>
          </p:cNvSpPr>
          <p:nvPr>
            <p:ph type="body" sz="half" idx="2"/>
          </p:nvPr>
        </p:nvSpPr>
        <p:spPr>
          <a:xfrm>
            <a:off x="615458" y="925286"/>
            <a:ext cx="6268770" cy="4965820"/>
          </a:xfrm>
        </p:spPr>
        <p:txBody>
          <a:bodyPr vert="horz" lIns="91440" tIns="45720" rIns="91440" bIns="45720" rtlCol="0">
            <a:normAutofit/>
          </a:bodyPr>
          <a:lstStyle/>
          <a:p>
            <a:r>
              <a:rPr lang="en-US" sz="2800" dirty="0">
                <a:effectLst/>
                <a:latin typeface="Book Antiqua" panose="02040602050305030304" pitchFamily="18" charset="0"/>
              </a:rPr>
              <a:t>La forma </a:t>
            </a:r>
            <a:r>
              <a:rPr lang="en-US" sz="2800" dirty="0" err="1">
                <a:effectLst/>
                <a:latin typeface="Book Antiqua" panose="02040602050305030304" pitchFamily="18" charset="0"/>
              </a:rPr>
              <a:t>trasformata</a:t>
            </a:r>
            <a:r>
              <a:rPr lang="en-US" sz="2800" dirty="0">
                <a:effectLst/>
                <a:latin typeface="Book Antiqua" panose="02040602050305030304" pitchFamily="18" charset="0"/>
              </a:rPr>
              <a:t> e </a:t>
            </a:r>
            <a:r>
              <a:rPr lang="en-US" sz="2800" dirty="0" err="1">
                <a:effectLst/>
                <a:latin typeface="Book Antiqua" panose="02040602050305030304" pitchFamily="18" charset="0"/>
              </a:rPr>
              <a:t>purificata</a:t>
            </a:r>
            <a:r>
              <a:rPr lang="en-US" sz="2800" dirty="0">
                <a:effectLst/>
                <a:latin typeface="Book Antiqua" panose="02040602050305030304" pitchFamily="18" charset="0"/>
              </a:rPr>
              <a:t> di </a:t>
            </a:r>
            <a:r>
              <a:rPr lang="en-US" sz="2800" dirty="0" err="1">
                <a:effectLst/>
                <a:latin typeface="Book Antiqua" panose="02040602050305030304" pitchFamily="18" charset="0"/>
              </a:rPr>
              <a:t>buddhismo</a:t>
            </a:r>
            <a:r>
              <a:rPr lang="en-US" sz="2800" dirty="0">
                <a:effectLst/>
                <a:latin typeface="Book Antiqua" panose="02040602050305030304" pitchFamily="18" charset="0"/>
              </a:rPr>
              <a:t> </a:t>
            </a:r>
            <a:r>
              <a:rPr lang="en-US" sz="2800" dirty="0" err="1">
                <a:effectLst/>
                <a:latin typeface="Book Antiqua" panose="02040602050305030304" pitchFamily="18" charset="0"/>
              </a:rPr>
              <a:t>che</a:t>
            </a:r>
            <a:r>
              <a:rPr lang="en-US" sz="2800" dirty="0">
                <a:effectLst/>
                <a:latin typeface="Book Antiqua" panose="02040602050305030304" pitchFamily="18" charset="0"/>
              </a:rPr>
              <a:t> il Maestro Yin </a:t>
            </a:r>
            <a:r>
              <a:rPr lang="en-US" sz="2800" dirty="0" err="1">
                <a:effectLst/>
                <a:latin typeface="Book Antiqua" panose="02040602050305030304" pitchFamily="18" charset="0"/>
              </a:rPr>
              <a:t>Xun</a:t>
            </a:r>
            <a:r>
              <a:rPr lang="en-US" sz="2800" dirty="0">
                <a:effectLst/>
                <a:latin typeface="Book Antiqua" panose="02040602050305030304" pitchFamily="18" charset="0"/>
              </a:rPr>
              <a:t> </a:t>
            </a:r>
            <a:r>
              <a:rPr lang="en-US" sz="2800" dirty="0" err="1">
                <a:effectLst/>
                <a:latin typeface="Book Antiqua" panose="02040602050305030304" pitchFamily="18" charset="0"/>
              </a:rPr>
              <a:t>propugnava</a:t>
            </a:r>
            <a:r>
              <a:rPr lang="en-US" sz="2800" dirty="0">
                <a:effectLst/>
                <a:latin typeface="Book Antiqua" panose="02040602050305030304" pitchFamily="18" charset="0"/>
              </a:rPr>
              <a:t> e </a:t>
            </a:r>
            <a:r>
              <a:rPr lang="en-US" sz="2800" dirty="0" err="1">
                <a:effectLst/>
                <a:latin typeface="Book Antiqua" panose="02040602050305030304" pitchFamily="18" charset="0"/>
              </a:rPr>
              <a:t>che</a:t>
            </a:r>
            <a:r>
              <a:rPr lang="en-US" sz="2800" dirty="0">
                <a:effectLst/>
                <a:latin typeface="Book Antiqua" panose="02040602050305030304" pitchFamily="18" charset="0"/>
              </a:rPr>
              <a:t> </a:t>
            </a:r>
            <a:r>
              <a:rPr lang="en-US" sz="2800" dirty="0" err="1">
                <a:effectLst/>
                <a:latin typeface="Book Antiqua" panose="02040602050305030304" pitchFamily="18" charset="0"/>
              </a:rPr>
              <a:t>costituiva</a:t>
            </a:r>
            <a:r>
              <a:rPr lang="en-US" sz="2800" dirty="0">
                <a:effectLst/>
                <a:latin typeface="Book Antiqua" panose="02040602050305030304" pitchFamily="18" charset="0"/>
              </a:rPr>
              <a:t> la </a:t>
            </a:r>
            <a:r>
              <a:rPr lang="en-US" sz="2800" dirty="0" err="1">
                <a:effectLst/>
                <a:latin typeface="Book Antiqua" panose="02040602050305030304" pitchFamily="18" charset="0"/>
              </a:rPr>
              <a:t>sua</a:t>
            </a:r>
            <a:r>
              <a:rPr lang="en-US" sz="2800" dirty="0">
                <a:effectLst/>
                <a:latin typeface="Book Antiqua" panose="02040602050305030304" pitchFamily="18" charset="0"/>
              </a:rPr>
              <a:t> </a:t>
            </a:r>
            <a:r>
              <a:rPr lang="en-US" sz="2800" dirty="0" err="1">
                <a:effectLst/>
                <a:latin typeface="Book Antiqua" panose="02040602050305030304" pitchFamily="18" charset="0"/>
              </a:rPr>
              <a:t>speciale</a:t>
            </a:r>
            <a:r>
              <a:rPr lang="en-US" sz="2800" dirty="0">
                <a:effectLst/>
                <a:latin typeface="Book Antiqua" panose="02040602050305030304" pitchFamily="18" charset="0"/>
              </a:rPr>
              <a:t> </a:t>
            </a:r>
            <a:r>
              <a:rPr lang="en-US" sz="2800" dirty="0" err="1">
                <a:effectLst/>
                <a:latin typeface="Book Antiqua" panose="02040602050305030304" pitchFamily="18" charset="0"/>
              </a:rPr>
              <a:t>piattaforma</a:t>
            </a:r>
            <a:r>
              <a:rPr lang="en-US" sz="2800" dirty="0">
                <a:effectLst/>
                <a:latin typeface="Book Antiqua" panose="02040602050305030304" pitchFamily="18" charset="0"/>
              </a:rPr>
              <a:t> fu </a:t>
            </a:r>
            <a:r>
              <a:rPr lang="en-US" sz="2800" dirty="0" err="1">
                <a:effectLst/>
                <a:latin typeface="Book Antiqua" panose="02040602050305030304" pitchFamily="18" charset="0"/>
              </a:rPr>
              <a:t>ciò</a:t>
            </a:r>
            <a:r>
              <a:rPr lang="en-US" sz="2800" dirty="0">
                <a:effectLst/>
                <a:latin typeface="Book Antiqua" panose="02040602050305030304" pitchFamily="18" charset="0"/>
              </a:rPr>
              <a:t> </a:t>
            </a:r>
            <a:r>
              <a:rPr lang="en-US" sz="2800" dirty="0" err="1">
                <a:effectLst/>
                <a:latin typeface="Book Antiqua" panose="02040602050305030304" pitchFamily="18" charset="0"/>
              </a:rPr>
              <a:t>che</a:t>
            </a:r>
            <a:r>
              <a:rPr lang="en-US" sz="2800" dirty="0">
                <a:effectLst/>
                <a:latin typeface="Book Antiqua" panose="02040602050305030304" pitchFamily="18" charset="0"/>
              </a:rPr>
              <a:t> </a:t>
            </a:r>
            <a:r>
              <a:rPr lang="en-US" sz="2800" dirty="0" err="1">
                <a:effectLst/>
                <a:latin typeface="Book Antiqua" panose="02040602050305030304" pitchFamily="18" charset="0"/>
              </a:rPr>
              <a:t>egli</a:t>
            </a:r>
            <a:r>
              <a:rPr lang="en-US" sz="2800" dirty="0">
                <a:effectLst/>
                <a:latin typeface="Book Antiqua" panose="02040602050305030304" pitchFamily="18" charset="0"/>
              </a:rPr>
              <a:t> </a:t>
            </a:r>
            <a:r>
              <a:rPr lang="en-US" sz="2800" dirty="0" err="1">
                <a:effectLst/>
                <a:latin typeface="Book Antiqua" panose="02040602050305030304" pitchFamily="18" charset="0"/>
              </a:rPr>
              <a:t>chiamava</a:t>
            </a:r>
            <a:r>
              <a:rPr lang="en-US" sz="2800" dirty="0">
                <a:effectLst/>
                <a:latin typeface="Book Antiqua" panose="02040602050305030304" pitchFamily="18" charset="0"/>
              </a:rPr>
              <a:t> il “</a:t>
            </a:r>
            <a:r>
              <a:rPr lang="en-US" sz="2800" dirty="0" err="1">
                <a:effectLst/>
                <a:latin typeface="Book Antiqua" panose="02040602050305030304" pitchFamily="18" charset="0"/>
              </a:rPr>
              <a:t>buddhismo</a:t>
            </a:r>
            <a:r>
              <a:rPr lang="en-US" sz="2800" dirty="0">
                <a:effectLst/>
                <a:latin typeface="Book Antiqua" panose="02040602050305030304" pitchFamily="18" charset="0"/>
              </a:rPr>
              <a:t> per </a:t>
            </a:r>
            <a:r>
              <a:rPr lang="en-US" sz="2800" dirty="0" err="1">
                <a:effectLst/>
                <a:latin typeface="Book Antiqua" panose="02040602050305030304" pitchFamily="18" charset="0"/>
              </a:rPr>
              <a:t>gli</a:t>
            </a:r>
            <a:r>
              <a:rPr lang="en-US" sz="2800" dirty="0">
                <a:effectLst/>
                <a:latin typeface="Book Antiqua" panose="02040602050305030304" pitchFamily="18" charset="0"/>
              </a:rPr>
              <a:t> </a:t>
            </a:r>
            <a:r>
              <a:rPr lang="en-US" sz="2800" dirty="0" err="1">
                <a:effectLst/>
                <a:latin typeface="Book Antiqua" panose="02040602050305030304" pitchFamily="18" charset="0"/>
              </a:rPr>
              <a:t>esseri</a:t>
            </a:r>
            <a:r>
              <a:rPr lang="en-US" sz="2800" dirty="0">
                <a:effectLst/>
                <a:latin typeface="Book Antiqua" panose="02040602050305030304" pitchFamily="18" charset="0"/>
              </a:rPr>
              <a:t> </a:t>
            </a:r>
            <a:r>
              <a:rPr lang="en-US" sz="2800" dirty="0" err="1">
                <a:effectLst/>
                <a:latin typeface="Book Antiqua" panose="02040602050305030304" pitchFamily="18" charset="0"/>
              </a:rPr>
              <a:t>umani</a:t>
            </a:r>
            <a:r>
              <a:rPr lang="en-US" sz="2800" dirty="0">
                <a:effectLst/>
                <a:latin typeface="Book Antiqua" panose="02040602050305030304" pitchFamily="18" charset="0"/>
              </a:rPr>
              <a:t>”. Come </a:t>
            </a:r>
            <a:r>
              <a:rPr lang="en-US" sz="2800" dirty="0" err="1">
                <a:effectLst/>
                <a:latin typeface="Book Antiqua" panose="02040602050305030304" pitchFamily="18" charset="0"/>
              </a:rPr>
              <a:t>buddhista</a:t>
            </a:r>
            <a:r>
              <a:rPr lang="en-US" sz="2800" dirty="0">
                <a:effectLst/>
                <a:latin typeface="Book Antiqua" panose="02040602050305030304" pitchFamily="18" charset="0"/>
              </a:rPr>
              <a:t> Mahāyāna, il Maestro Yin </a:t>
            </a:r>
            <a:r>
              <a:rPr lang="en-US" sz="2800" dirty="0" err="1">
                <a:effectLst/>
                <a:latin typeface="Book Antiqua" panose="02040602050305030304" pitchFamily="18" charset="0"/>
              </a:rPr>
              <a:t>Xun</a:t>
            </a:r>
            <a:r>
              <a:rPr lang="en-US" sz="2800" dirty="0">
                <a:effectLst/>
                <a:latin typeface="Book Antiqua" panose="02040602050305030304" pitchFamily="18" charset="0"/>
              </a:rPr>
              <a:t> </a:t>
            </a:r>
            <a:r>
              <a:rPr lang="en-US" sz="2800" dirty="0" err="1">
                <a:effectLst/>
                <a:latin typeface="Book Antiqua" panose="02040602050305030304" pitchFamily="18" charset="0"/>
              </a:rPr>
              <a:t>diede</a:t>
            </a:r>
            <a:r>
              <a:rPr lang="en-US" sz="2800" dirty="0">
                <a:effectLst/>
                <a:latin typeface="Book Antiqua" panose="02040602050305030304" pitchFamily="18" charset="0"/>
              </a:rPr>
              <a:t> </a:t>
            </a:r>
            <a:r>
              <a:rPr lang="en-US" sz="2800" dirty="0" err="1">
                <a:effectLst/>
                <a:latin typeface="Book Antiqua" panose="02040602050305030304" pitchFamily="18" charset="0"/>
              </a:rPr>
              <a:t>precedenza</a:t>
            </a:r>
            <a:r>
              <a:rPr lang="en-US" sz="2800" dirty="0">
                <a:effectLst/>
                <a:latin typeface="Book Antiqua" panose="02040602050305030304" pitchFamily="18" charset="0"/>
              </a:rPr>
              <a:t> </a:t>
            </a:r>
            <a:r>
              <a:rPr lang="en-US" sz="2800" dirty="0" err="1">
                <a:effectLst/>
                <a:latin typeface="Book Antiqua" panose="02040602050305030304" pitchFamily="18" charset="0"/>
              </a:rPr>
              <a:t>alla</a:t>
            </a:r>
            <a:r>
              <a:rPr lang="en-US" sz="2800" dirty="0">
                <a:effectLst/>
                <a:latin typeface="Book Antiqua" panose="02040602050305030304" pitchFamily="18" charset="0"/>
              </a:rPr>
              <a:t> </a:t>
            </a:r>
            <a:r>
              <a:rPr lang="en-US" sz="2800" dirty="0" err="1">
                <a:effectLst/>
                <a:latin typeface="Book Antiqua" panose="02040602050305030304" pitchFamily="18" charset="0"/>
              </a:rPr>
              <a:t>pratica</a:t>
            </a:r>
            <a:r>
              <a:rPr lang="en-US" sz="2800" dirty="0">
                <a:effectLst/>
                <a:latin typeface="Book Antiqua" panose="02040602050305030304" pitchFamily="18" charset="0"/>
              </a:rPr>
              <a:t> del </a:t>
            </a:r>
            <a:r>
              <a:rPr lang="en-US" sz="2800" dirty="0" err="1">
                <a:effectLst/>
                <a:latin typeface="Book Antiqua" panose="02040602050305030304" pitchFamily="18" charset="0"/>
              </a:rPr>
              <a:t>cammino</a:t>
            </a:r>
            <a:r>
              <a:rPr lang="en-US" sz="2800" dirty="0">
                <a:effectLst/>
                <a:latin typeface="Book Antiqua" panose="02040602050305030304" pitchFamily="18" charset="0"/>
              </a:rPr>
              <a:t> del bodhisattva, ma pose </a:t>
            </a:r>
            <a:r>
              <a:rPr lang="en-US" sz="2800" dirty="0" err="1">
                <a:effectLst/>
                <a:latin typeface="Book Antiqua" panose="02040602050305030304" pitchFamily="18" charset="0"/>
              </a:rPr>
              <a:t>l’accento</a:t>
            </a:r>
            <a:r>
              <a:rPr lang="en-US" sz="2800" dirty="0">
                <a:effectLst/>
                <a:latin typeface="Book Antiqua" panose="02040602050305030304" pitchFamily="18" charset="0"/>
              </a:rPr>
              <a:t> </a:t>
            </a:r>
            <a:r>
              <a:rPr lang="en-US" sz="2800" dirty="0" err="1">
                <a:effectLst/>
                <a:latin typeface="Book Antiqua" panose="02040602050305030304" pitchFamily="18" charset="0"/>
              </a:rPr>
              <a:t>sulla</a:t>
            </a:r>
            <a:r>
              <a:rPr lang="en-US" sz="2800" dirty="0">
                <a:effectLst/>
                <a:latin typeface="Book Antiqua" panose="02040602050305030304" pitchFamily="18" charset="0"/>
              </a:rPr>
              <a:t> </a:t>
            </a:r>
            <a:r>
              <a:rPr lang="en-US" sz="2800" dirty="0" err="1">
                <a:effectLst/>
                <a:latin typeface="Book Antiqua" panose="02040602050305030304" pitchFamily="18" charset="0"/>
              </a:rPr>
              <a:t>continuità</a:t>
            </a:r>
            <a:r>
              <a:rPr lang="en-US" sz="2800" dirty="0">
                <a:effectLst/>
                <a:latin typeface="Book Antiqua" panose="02040602050305030304" pitchFamily="18" charset="0"/>
              </a:rPr>
              <a:t> di </a:t>
            </a:r>
            <a:r>
              <a:rPr lang="en-US" sz="2800" dirty="0" err="1">
                <a:effectLst/>
                <a:latin typeface="Book Antiqua" panose="02040602050305030304" pitchFamily="18" charset="0"/>
              </a:rPr>
              <a:t>questo</a:t>
            </a:r>
            <a:r>
              <a:rPr lang="en-US" sz="2800" dirty="0">
                <a:effectLst/>
                <a:latin typeface="Book Antiqua" panose="02040602050305030304" pitchFamily="18" charset="0"/>
              </a:rPr>
              <a:t> </a:t>
            </a:r>
            <a:r>
              <a:rPr lang="en-US" sz="2800" dirty="0" err="1">
                <a:effectLst/>
                <a:latin typeface="Book Antiqua" panose="02040602050305030304" pitchFamily="18" charset="0"/>
              </a:rPr>
              <a:t>cammino</a:t>
            </a:r>
            <a:r>
              <a:rPr lang="en-US" sz="2800" dirty="0">
                <a:effectLst/>
                <a:latin typeface="Book Antiqua" panose="02040602050305030304" pitchFamily="18" charset="0"/>
              </a:rPr>
              <a:t> con le </a:t>
            </a:r>
            <a:r>
              <a:rPr lang="en-US" sz="2800" dirty="0" err="1">
                <a:effectLst/>
                <a:latin typeface="Book Antiqua" panose="02040602050305030304" pitchFamily="18" charset="0"/>
              </a:rPr>
              <a:t>pratiche</a:t>
            </a:r>
            <a:r>
              <a:rPr lang="en-US" sz="2800" dirty="0">
                <a:effectLst/>
                <a:latin typeface="Book Antiqua" panose="02040602050305030304" pitchFamily="18" charset="0"/>
              </a:rPr>
              <a:t> </a:t>
            </a:r>
            <a:r>
              <a:rPr lang="en-US" sz="2800" dirty="0" err="1">
                <a:effectLst/>
                <a:latin typeface="Book Antiqua" panose="02040602050305030304" pitchFamily="18" charset="0"/>
              </a:rPr>
              <a:t>propugnate</a:t>
            </a:r>
            <a:r>
              <a:rPr lang="en-US" sz="2800" dirty="0">
                <a:effectLst/>
                <a:latin typeface="Book Antiqua" panose="02040602050305030304" pitchFamily="18" charset="0"/>
              </a:rPr>
              <a:t> </a:t>
            </a:r>
            <a:r>
              <a:rPr lang="en-US" sz="2800" dirty="0">
                <a:latin typeface="Book Antiqua" panose="02040602050305030304" pitchFamily="18" charset="0"/>
              </a:rPr>
              <a:t>da</a:t>
            </a:r>
            <a:r>
              <a:rPr lang="en-US" sz="2800" dirty="0">
                <a:effectLst/>
                <a:latin typeface="Book Antiqua" panose="02040602050305030304" pitchFamily="18" charset="0"/>
              </a:rPr>
              <a:t>l </a:t>
            </a:r>
            <a:r>
              <a:rPr lang="en-US" sz="2800" dirty="0" err="1">
                <a:effectLst/>
                <a:latin typeface="Book Antiqua" panose="02040602050305030304" pitchFamily="18" charset="0"/>
              </a:rPr>
              <a:t>buddhismo</a:t>
            </a:r>
            <a:r>
              <a:rPr lang="en-US" sz="2800" dirty="0">
                <a:effectLst/>
                <a:latin typeface="Book Antiqua" panose="02040602050305030304" pitchFamily="18" charset="0"/>
              </a:rPr>
              <a:t> antico.</a:t>
            </a:r>
            <a:endParaRPr lang="en-US" sz="2800" dirty="0">
              <a:latin typeface="Book Antiqua" panose="02040602050305030304" pitchFamily="18" charset="0"/>
            </a:endParaRPr>
          </a:p>
        </p:txBody>
      </p:sp>
      <p:pic>
        <p:nvPicPr>
          <p:cNvPr id="6" name="Segnaposto immagine 5" descr="Immagine che contiene dipinto, arte&#10;&#10;Descrizione generata automaticamente">
            <a:extLst>
              <a:ext uri="{FF2B5EF4-FFF2-40B4-BE49-F238E27FC236}">
                <a16:creationId xmlns:a16="http://schemas.microsoft.com/office/drawing/2014/main" id="{4E0FEAED-0872-D7BB-BAF2-14D0D708738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55"/>
          <a:stretch/>
        </p:blipFill>
        <p:spPr>
          <a:xfrm>
            <a:off x="7684006" y="10"/>
            <a:ext cx="4507993" cy="6857990"/>
          </a:xfrm>
          <a:prstGeom prst="rect">
            <a:avLst/>
          </a:prstGeom>
        </p:spPr>
      </p:pic>
    </p:spTree>
    <p:extLst>
      <p:ext uri="{BB962C8B-B14F-4D97-AF65-F5344CB8AC3E}">
        <p14:creationId xmlns:p14="http://schemas.microsoft.com/office/powerpoint/2010/main" val="2971298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immagine 5" descr="Immagine che contiene aria aperta, albero, treno, cielo">
            <a:extLst>
              <a:ext uri="{FF2B5EF4-FFF2-40B4-BE49-F238E27FC236}">
                <a16:creationId xmlns:a16="http://schemas.microsoft.com/office/drawing/2014/main" id="{6BF01312-003A-0693-1E82-FDCBBCEED80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242" r="45566"/>
          <a:stretch/>
        </p:blipFill>
        <p:spPr>
          <a:xfrm rot="5400000">
            <a:off x="1405822" y="-1405821"/>
            <a:ext cx="6858000" cy="9669642"/>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egnaposto testo 3">
            <a:extLst>
              <a:ext uri="{FF2B5EF4-FFF2-40B4-BE49-F238E27FC236}">
                <a16:creationId xmlns:a16="http://schemas.microsoft.com/office/drawing/2014/main" id="{6D932D54-266A-B3F3-0BA3-9EA3B3424F37}"/>
              </a:ext>
            </a:extLst>
          </p:cNvPr>
          <p:cNvSpPr>
            <a:spLocks noGrp="1"/>
          </p:cNvSpPr>
          <p:nvPr>
            <p:ph type="body" sz="half" idx="2"/>
          </p:nvPr>
        </p:nvSpPr>
        <p:spPr>
          <a:xfrm>
            <a:off x="6640286" y="1545771"/>
            <a:ext cx="4811485" cy="4631192"/>
          </a:xfrm>
          <a:solidFill>
            <a:schemeClr val="bg1">
              <a:lumMod val="85000"/>
            </a:schemeClr>
          </a:solidFill>
        </p:spPr>
        <p:txBody>
          <a:bodyPr vert="horz" lIns="91440" tIns="45720" rIns="91440" bIns="45720" rtlCol="0">
            <a:normAutofit/>
          </a:bodyPr>
          <a:lstStyle/>
          <a:p>
            <a:r>
              <a:rPr lang="en-US" sz="2800" dirty="0" err="1">
                <a:effectLst/>
                <a:latin typeface="Book Antiqua" panose="02040602050305030304" pitchFamily="18" charset="0"/>
              </a:rPr>
              <a:t>Sottolineava</a:t>
            </a:r>
            <a:r>
              <a:rPr lang="en-US" sz="2800" dirty="0">
                <a:effectLst/>
                <a:latin typeface="Book Antiqua" panose="02040602050305030304" pitchFamily="18" charset="0"/>
              </a:rPr>
              <a:t> </a:t>
            </a:r>
            <a:r>
              <a:rPr lang="en-US" sz="2800" dirty="0" err="1">
                <a:effectLst/>
                <a:latin typeface="Book Antiqua" panose="02040602050305030304" pitchFamily="18" charset="0"/>
              </a:rPr>
              <a:t>ciò</a:t>
            </a:r>
            <a:r>
              <a:rPr lang="en-US" sz="2800" dirty="0">
                <a:effectLst/>
                <a:latin typeface="Book Antiqua" panose="02040602050305030304" pitchFamily="18" charset="0"/>
              </a:rPr>
              <a:t> </a:t>
            </a:r>
            <a:r>
              <a:rPr lang="en-US" sz="2800" dirty="0" err="1">
                <a:effectLst/>
                <a:latin typeface="Book Antiqua" panose="02040602050305030304" pitchFamily="18" charset="0"/>
              </a:rPr>
              <a:t>che</a:t>
            </a:r>
            <a:r>
              <a:rPr lang="en-US" sz="2800" dirty="0">
                <a:effectLst/>
                <a:latin typeface="Book Antiqua" panose="02040602050305030304" pitchFamily="18" charset="0"/>
              </a:rPr>
              <a:t> </a:t>
            </a:r>
            <a:r>
              <a:rPr lang="en-US" sz="2800" dirty="0" err="1">
                <a:effectLst/>
                <a:latin typeface="Book Antiqua" panose="02040602050305030304" pitchFamily="18" charset="0"/>
              </a:rPr>
              <a:t>chiamava</a:t>
            </a:r>
            <a:r>
              <a:rPr lang="en-US" sz="2800" dirty="0">
                <a:effectLst/>
                <a:latin typeface="Book Antiqua" panose="02040602050305030304" pitchFamily="18" charset="0"/>
              </a:rPr>
              <a:t> il “</a:t>
            </a:r>
            <a:r>
              <a:rPr lang="en-US" sz="2800" dirty="0" err="1">
                <a:effectLst/>
                <a:latin typeface="Book Antiqua" panose="02040602050305030304" pitchFamily="18" charset="0"/>
              </a:rPr>
              <a:t>cammino</a:t>
            </a:r>
            <a:r>
              <a:rPr lang="en-US" sz="2800" dirty="0">
                <a:effectLst/>
                <a:latin typeface="Book Antiqua" panose="02040602050305030304" pitchFamily="18" charset="0"/>
              </a:rPr>
              <a:t> del bodhisattva </a:t>
            </a:r>
            <a:r>
              <a:rPr lang="en-US" sz="2800" dirty="0" err="1">
                <a:effectLst/>
                <a:latin typeface="Book Antiqua" panose="02040602050305030304" pitchFamily="18" charset="0"/>
              </a:rPr>
              <a:t>normale</a:t>
            </a:r>
            <a:r>
              <a:rPr lang="en-US" sz="2800" dirty="0">
                <a:effectLst/>
                <a:latin typeface="Book Antiqua" panose="02040602050305030304" pitchFamily="18" charset="0"/>
              </a:rPr>
              <a:t>”, </a:t>
            </a:r>
            <a:r>
              <a:rPr lang="en-US" sz="2800" dirty="0" err="1">
                <a:effectLst/>
                <a:latin typeface="Book Antiqua" panose="02040602050305030304" pitchFamily="18" charset="0"/>
              </a:rPr>
              <a:t>che</a:t>
            </a:r>
            <a:r>
              <a:rPr lang="en-US" sz="2800" dirty="0">
                <a:effectLst/>
                <a:latin typeface="Book Antiqua" panose="02040602050305030304" pitchFamily="18" charset="0"/>
              </a:rPr>
              <a:t> </a:t>
            </a:r>
            <a:r>
              <a:rPr lang="en-US" sz="2800" dirty="0" err="1">
                <a:effectLst/>
                <a:latin typeface="Book Antiqua" panose="02040602050305030304" pitchFamily="18" charset="0"/>
              </a:rPr>
              <a:t>ruota</a:t>
            </a:r>
            <a:r>
              <a:rPr lang="en-US" sz="2800" dirty="0">
                <a:effectLst/>
                <a:latin typeface="Book Antiqua" panose="02040602050305030304" pitchFamily="18" charset="0"/>
              </a:rPr>
              <a:t> </a:t>
            </a:r>
            <a:r>
              <a:rPr lang="en-US" sz="2800" dirty="0" err="1">
                <a:effectLst/>
                <a:latin typeface="Book Antiqua" panose="02040602050305030304" pitchFamily="18" charset="0"/>
              </a:rPr>
              <a:t>attorno</a:t>
            </a:r>
            <a:r>
              <a:rPr lang="en-US" sz="2800" dirty="0">
                <a:effectLst/>
                <a:latin typeface="Book Antiqua" panose="02040602050305030304" pitchFamily="18" charset="0"/>
              </a:rPr>
              <a:t> </a:t>
            </a:r>
            <a:r>
              <a:rPr lang="en-US" sz="2800" dirty="0" err="1">
                <a:effectLst/>
                <a:latin typeface="Book Antiqua" panose="02040602050305030304" pitchFamily="18" charset="0"/>
              </a:rPr>
              <a:t>alla</a:t>
            </a:r>
            <a:r>
              <a:rPr lang="en-US" sz="2800" dirty="0">
                <a:effectLst/>
                <a:latin typeface="Book Antiqua" panose="02040602050305030304" pitchFamily="18" charset="0"/>
              </a:rPr>
              <a:t> </a:t>
            </a:r>
            <a:r>
              <a:rPr lang="en-US" sz="2800" dirty="0" err="1">
                <a:effectLst/>
                <a:latin typeface="Book Antiqua" panose="02040602050305030304" pitchFamily="18" charset="0"/>
              </a:rPr>
              <a:t>generazione</a:t>
            </a:r>
            <a:r>
              <a:rPr lang="en-US" sz="2800" dirty="0">
                <a:effectLst/>
                <a:latin typeface="Book Antiqua" panose="02040602050305030304" pitchFamily="18" charset="0"/>
              </a:rPr>
              <a:t> di </a:t>
            </a:r>
            <a:r>
              <a:rPr lang="en-US" sz="2800" i="1" dirty="0">
                <a:effectLst/>
                <a:latin typeface="Book Antiqua" panose="02040602050305030304" pitchFamily="18" charset="0"/>
              </a:rPr>
              <a:t>bodhicitta</a:t>
            </a:r>
            <a:r>
              <a:rPr lang="en-US" sz="2800" dirty="0">
                <a:effectLst/>
                <a:latin typeface="Book Antiqua" panose="02040602050305030304" pitchFamily="18" charset="0"/>
              </a:rPr>
              <a:t>, </a:t>
            </a:r>
            <a:r>
              <a:rPr lang="en-US" sz="2800" dirty="0" err="1">
                <a:effectLst/>
                <a:latin typeface="Book Antiqua" panose="02040602050305030304" pitchFamily="18" charset="0"/>
              </a:rPr>
              <a:t>alla</a:t>
            </a:r>
            <a:r>
              <a:rPr lang="en-US" sz="2800" dirty="0">
                <a:effectLst/>
                <a:latin typeface="Book Antiqua" panose="02040602050305030304" pitchFamily="18" charset="0"/>
              </a:rPr>
              <a:t> </a:t>
            </a:r>
            <a:r>
              <a:rPr lang="en-US" sz="2800" dirty="0" err="1">
                <a:effectLst/>
                <a:latin typeface="Book Antiqua" panose="02040602050305030304" pitchFamily="18" charset="0"/>
              </a:rPr>
              <a:t>coltivazione</a:t>
            </a:r>
            <a:r>
              <a:rPr lang="en-US" sz="2800" dirty="0">
                <a:effectLst/>
                <a:latin typeface="Book Antiqua" panose="02040602050305030304" pitchFamily="18" charset="0"/>
              </a:rPr>
              <a:t> </a:t>
            </a:r>
            <a:r>
              <a:rPr lang="en-US" sz="2800" dirty="0" err="1">
                <a:effectLst/>
                <a:latin typeface="Book Antiqua" panose="02040602050305030304" pitchFamily="18" charset="0"/>
              </a:rPr>
              <a:t>della</a:t>
            </a:r>
            <a:r>
              <a:rPr lang="en-US" sz="2800" dirty="0">
                <a:effectLst/>
                <a:latin typeface="Book Antiqua" panose="02040602050305030304" pitchFamily="18" charset="0"/>
              </a:rPr>
              <a:t> </a:t>
            </a:r>
            <a:r>
              <a:rPr lang="en-US" sz="2800" dirty="0" err="1">
                <a:effectLst/>
                <a:latin typeface="Book Antiqua" panose="02040602050305030304" pitchFamily="18" charset="0"/>
              </a:rPr>
              <a:t>grande</a:t>
            </a:r>
            <a:r>
              <a:rPr lang="en-US" sz="2800" dirty="0">
                <a:effectLst/>
                <a:latin typeface="Book Antiqua" panose="02040602050305030304" pitchFamily="18" charset="0"/>
              </a:rPr>
              <a:t> </a:t>
            </a:r>
            <a:r>
              <a:rPr lang="en-US" sz="2800" dirty="0" err="1">
                <a:effectLst/>
                <a:latin typeface="Book Antiqua" panose="02040602050305030304" pitchFamily="18" charset="0"/>
              </a:rPr>
              <a:t>compassione</a:t>
            </a:r>
            <a:r>
              <a:rPr lang="en-US" sz="2800" dirty="0">
                <a:effectLst/>
                <a:latin typeface="Book Antiqua" panose="02040602050305030304" pitchFamily="18" charset="0"/>
              </a:rPr>
              <a:t>, </a:t>
            </a:r>
            <a:r>
              <a:rPr lang="en-US" sz="2800" dirty="0" err="1">
                <a:effectLst/>
                <a:latin typeface="Book Antiqua" panose="02040602050305030304" pitchFamily="18" charset="0"/>
              </a:rPr>
              <a:t>alla</a:t>
            </a:r>
            <a:r>
              <a:rPr lang="en-US" sz="2800" dirty="0">
                <a:effectLst/>
                <a:latin typeface="Book Antiqua" panose="02040602050305030304" pitchFamily="18" charset="0"/>
              </a:rPr>
              <a:t> </a:t>
            </a:r>
            <a:r>
              <a:rPr lang="en-US" sz="2800" dirty="0" err="1">
                <a:effectLst/>
                <a:latin typeface="Book Antiqua" panose="02040602050305030304" pitchFamily="18" charset="0"/>
              </a:rPr>
              <a:t>pratica</a:t>
            </a:r>
            <a:r>
              <a:rPr lang="en-US" sz="2800" dirty="0">
                <a:effectLst/>
                <a:latin typeface="Book Antiqua" panose="02040602050305030304" pitchFamily="18" charset="0"/>
              </a:rPr>
              <a:t> </a:t>
            </a:r>
            <a:r>
              <a:rPr lang="en-US" sz="2800" dirty="0" err="1">
                <a:effectLst/>
                <a:latin typeface="Book Antiqua" panose="02040602050305030304" pitchFamily="18" charset="0"/>
              </a:rPr>
              <a:t>delle</a:t>
            </a:r>
            <a:r>
              <a:rPr lang="en-US" sz="2800" dirty="0">
                <a:effectLst/>
                <a:latin typeface="Book Antiqua" panose="02040602050305030304" pitchFamily="18" charset="0"/>
              </a:rPr>
              <a:t> sei </a:t>
            </a:r>
            <a:r>
              <a:rPr lang="en-US" sz="2800" i="1" dirty="0">
                <a:effectLst/>
                <a:latin typeface="Book Antiqua" panose="02040602050305030304" pitchFamily="18" charset="0"/>
              </a:rPr>
              <a:t>pāramitā</a:t>
            </a:r>
            <a:r>
              <a:rPr lang="en-US" sz="2800" dirty="0">
                <a:effectLst/>
                <a:latin typeface="Book Antiqua" panose="02040602050305030304" pitchFamily="18" charset="0"/>
              </a:rPr>
              <a:t> ed </a:t>
            </a:r>
            <a:r>
              <a:rPr lang="en-US" sz="2800" dirty="0" err="1">
                <a:effectLst/>
                <a:latin typeface="Book Antiqua" panose="02040602050305030304" pitchFamily="18" charset="0"/>
              </a:rPr>
              <a:t>alla</a:t>
            </a:r>
            <a:r>
              <a:rPr lang="en-US" sz="2800" dirty="0">
                <a:effectLst/>
                <a:latin typeface="Book Antiqua" panose="02040602050305030304" pitchFamily="18" charset="0"/>
              </a:rPr>
              <a:t> </a:t>
            </a:r>
            <a:r>
              <a:rPr lang="en-US" sz="2800" dirty="0" err="1">
                <a:effectLst/>
                <a:latin typeface="Book Antiqua" panose="02040602050305030304" pitchFamily="18" charset="0"/>
              </a:rPr>
              <a:t>chiarificazione</a:t>
            </a:r>
            <a:r>
              <a:rPr lang="en-US" sz="2800" dirty="0">
                <a:effectLst/>
                <a:latin typeface="Book Antiqua" panose="02040602050305030304" pitchFamily="18" charset="0"/>
              </a:rPr>
              <a:t> </a:t>
            </a:r>
            <a:r>
              <a:rPr lang="en-US" sz="2800" dirty="0" err="1">
                <a:effectLst/>
                <a:latin typeface="Book Antiqua" panose="02040602050305030304" pitchFamily="18" charset="0"/>
              </a:rPr>
              <a:t>della</a:t>
            </a:r>
            <a:r>
              <a:rPr lang="en-US" sz="2800" dirty="0">
                <a:effectLst/>
                <a:latin typeface="Book Antiqua" panose="02040602050305030304" pitchFamily="18" charset="0"/>
              </a:rPr>
              <a:t> </a:t>
            </a:r>
            <a:r>
              <a:rPr lang="en-US" sz="2800" dirty="0" err="1">
                <a:effectLst/>
                <a:latin typeface="Book Antiqua" panose="02040602050305030304" pitchFamily="18" charset="0"/>
              </a:rPr>
              <a:t>retta</a:t>
            </a:r>
            <a:r>
              <a:rPr lang="en-US" sz="2800" dirty="0">
                <a:effectLst/>
                <a:latin typeface="Book Antiqua" panose="02040602050305030304" pitchFamily="18" charset="0"/>
              </a:rPr>
              <a:t> </a:t>
            </a:r>
            <a:r>
              <a:rPr lang="en-US" sz="2800" dirty="0" err="1">
                <a:effectLst/>
                <a:latin typeface="Book Antiqua" panose="02040602050305030304" pitchFamily="18" charset="0"/>
              </a:rPr>
              <a:t>opinione</a:t>
            </a:r>
            <a:r>
              <a:rPr lang="en-US" sz="2800" dirty="0">
                <a:effectLst/>
                <a:latin typeface="Book Antiqua" panose="02040602050305030304" pitchFamily="18" charset="0"/>
              </a:rPr>
              <a:t> </a:t>
            </a:r>
            <a:r>
              <a:rPr lang="en-US" sz="2800" dirty="0" err="1">
                <a:effectLst/>
                <a:latin typeface="Book Antiqua" panose="02040602050305030304" pitchFamily="18" charset="0"/>
              </a:rPr>
              <a:t>basata</a:t>
            </a:r>
            <a:r>
              <a:rPr lang="en-US" sz="2800" dirty="0">
                <a:effectLst/>
                <a:latin typeface="Book Antiqua" panose="02040602050305030304" pitchFamily="18" charset="0"/>
              </a:rPr>
              <a:t> </a:t>
            </a:r>
            <a:r>
              <a:rPr lang="en-US" sz="2800" dirty="0" err="1">
                <a:effectLst/>
                <a:latin typeface="Book Antiqua" panose="02040602050305030304" pitchFamily="18" charset="0"/>
              </a:rPr>
              <a:t>sulla</a:t>
            </a:r>
            <a:r>
              <a:rPr lang="en-US" sz="2800" dirty="0">
                <a:effectLst/>
                <a:latin typeface="Book Antiqua" panose="02040602050305030304" pitchFamily="18" charset="0"/>
              </a:rPr>
              <a:t> </a:t>
            </a:r>
            <a:r>
              <a:rPr lang="en-US" sz="2800" dirty="0" err="1">
                <a:effectLst/>
                <a:latin typeface="Book Antiqua" panose="02040602050305030304" pitchFamily="18" charset="0"/>
              </a:rPr>
              <a:t>saggezza</a:t>
            </a:r>
            <a:r>
              <a:rPr lang="en-US" sz="2800" dirty="0">
                <a:effectLst/>
                <a:latin typeface="Book Antiqua" panose="02040602050305030304" pitchFamily="18" charset="0"/>
              </a:rPr>
              <a:t> </a:t>
            </a:r>
            <a:r>
              <a:rPr lang="en-US" sz="2800" dirty="0" err="1">
                <a:effectLst/>
                <a:latin typeface="Book Antiqua" panose="02040602050305030304" pitchFamily="18" charset="0"/>
              </a:rPr>
              <a:t>della</a:t>
            </a:r>
            <a:r>
              <a:rPr lang="en-US" sz="2800" dirty="0">
                <a:effectLst/>
                <a:latin typeface="Book Antiqua" panose="02040602050305030304" pitchFamily="18" charset="0"/>
              </a:rPr>
              <a:t> via di mezzo.</a:t>
            </a:r>
            <a:endParaRPr lang="en-US" sz="2800" dirty="0">
              <a:latin typeface="Book Antiqua" panose="02040602050305030304" pitchFamily="18" charset="0"/>
            </a:endParaRPr>
          </a:p>
        </p:txBody>
      </p:sp>
    </p:spTree>
    <p:extLst>
      <p:ext uri="{BB962C8B-B14F-4D97-AF65-F5344CB8AC3E}">
        <p14:creationId xmlns:p14="http://schemas.microsoft.com/office/powerpoint/2010/main" val="385568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1">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Immagine che contiene schizzo, paesaggio, dipinto, disegno&#10;&#10;Descrizione generata automaticamente">
            <a:extLst>
              <a:ext uri="{FF2B5EF4-FFF2-40B4-BE49-F238E27FC236}">
                <a16:creationId xmlns:a16="http://schemas.microsoft.com/office/drawing/2014/main" id="{1816AE71-7304-DD34-E761-18EE4FCA42FD}"/>
              </a:ext>
            </a:extLst>
          </p:cNvPr>
          <p:cNvPicPr>
            <a:picLocks noChangeAspect="1"/>
          </p:cNvPicPr>
          <p:nvPr/>
        </p:nvPicPr>
        <p:blipFill>
          <a:blip r:embed="rId2">
            <a:extLst>
              <a:ext uri="{28A0092B-C50C-407E-A947-70E740481C1C}">
                <a14:useLocalDpi xmlns:a14="http://schemas.microsoft.com/office/drawing/2010/main" val="0"/>
              </a:ext>
            </a:extLst>
          </a:blip>
          <a:srcRect t="10000"/>
          <a:stretch/>
        </p:blipFill>
        <p:spPr>
          <a:xfrm>
            <a:off x="3" y="10"/>
            <a:ext cx="12191997" cy="6857988"/>
          </a:xfrm>
          <a:prstGeom prst="rect">
            <a:avLst/>
          </a:prstGeom>
        </p:spPr>
      </p:pic>
      <p:sp>
        <p:nvSpPr>
          <p:cNvPr id="61" name="Rectangle 53">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olo 4">
            <a:extLst>
              <a:ext uri="{FF2B5EF4-FFF2-40B4-BE49-F238E27FC236}">
                <a16:creationId xmlns:a16="http://schemas.microsoft.com/office/drawing/2014/main" id="{64165BC1-30FF-61E6-9C9E-6C97D1C700C5}"/>
              </a:ext>
            </a:extLst>
          </p:cNvPr>
          <p:cNvSpPr>
            <a:spLocks noGrp="1"/>
          </p:cNvSpPr>
          <p:nvPr>
            <p:ph type="ctrTitle"/>
          </p:nvPr>
        </p:nvSpPr>
        <p:spPr>
          <a:xfrm>
            <a:off x="643466" y="643467"/>
            <a:ext cx="5452529" cy="3569242"/>
          </a:xfrm>
        </p:spPr>
        <p:txBody>
          <a:bodyPr anchor="t">
            <a:normAutofit/>
          </a:bodyPr>
          <a:lstStyle/>
          <a:p>
            <a:pPr algn="l"/>
            <a:r>
              <a:rPr lang="it-IT" sz="5200" b="1" dirty="0">
                <a:solidFill>
                  <a:srgbClr val="FFFFFF"/>
                </a:solidFill>
                <a:latin typeface="Book Antiqua" panose="02040602050305030304" pitchFamily="18" charset="0"/>
              </a:rPr>
              <a:t>Dalle parole del Maestro</a:t>
            </a:r>
            <a:endParaRPr lang="en-GB" sz="5200" b="1" dirty="0">
              <a:solidFill>
                <a:srgbClr val="FFFFFF"/>
              </a:solidFill>
              <a:latin typeface="Book Antiqua" panose="02040602050305030304" pitchFamily="18" charset="0"/>
            </a:endParaRPr>
          </a:p>
        </p:txBody>
      </p:sp>
      <p:sp>
        <p:nvSpPr>
          <p:cNvPr id="6" name="Sottotitolo 5">
            <a:extLst>
              <a:ext uri="{FF2B5EF4-FFF2-40B4-BE49-F238E27FC236}">
                <a16:creationId xmlns:a16="http://schemas.microsoft.com/office/drawing/2014/main" id="{3D74BF4A-87F7-49CA-BE7D-4D26F267846E}"/>
              </a:ext>
            </a:extLst>
          </p:cNvPr>
          <p:cNvSpPr>
            <a:spLocks noGrp="1"/>
          </p:cNvSpPr>
          <p:nvPr>
            <p:ph type="subTitle" idx="1"/>
          </p:nvPr>
        </p:nvSpPr>
        <p:spPr>
          <a:xfrm>
            <a:off x="643466" y="4551037"/>
            <a:ext cx="5449479" cy="1578054"/>
          </a:xfrm>
        </p:spPr>
        <p:txBody>
          <a:bodyPr anchor="b">
            <a:normAutofit/>
          </a:bodyPr>
          <a:lstStyle/>
          <a:p>
            <a:pPr algn="l"/>
            <a:r>
              <a:rPr lang="it-IT" b="1" dirty="0">
                <a:solidFill>
                  <a:srgbClr val="FFFFFF"/>
                </a:solidFill>
                <a:latin typeface="Book Antiqua" panose="02040602050305030304" pitchFamily="18" charset="0"/>
              </a:rPr>
              <a:t>Citazioni da </a:t>
            </a:r>
          </a:p>
          <a:p>
            <a:pPr algn="l"/>
            <a:r>
              <a:rPr lang="it-IT" b="1" i="1" dirty="0">
                <a:solidFill>
                  <a:srgbClr val="FFFFFF"/>
                </a:solidFill>
                <a:latin typeface="Book Antiqua" panose="02040602050305030304" pitchFamily="18" charset="0"/>
              </a:rPr>
              <a:t>Human-Centered </a:t>
            </a:r>
            <a:r>
              <a:rPr lang="it-IT" b="1" i="1" dirty="0" err="1">
                <a:solidFill>
                  <a:srgbClr val="FFFFFF"/>
                </a:solidFill>
                <a:latin typeface="Book Antiqua" panose="02040602050305030304" pitchFamily="18" charset="0"/>
              </a:rPr>
              <a:t>Buddhism</a:t>
            </a:r>
            <a:endParaRPr lang="en-GB" b="1" i="1" dirty="0">
              <a:solidFill>
                <a:srgbClr val="FFFFFF"/>
              </a:solidFill>
              <a:latin typeface="Book Antiqua" panose="02040602050305030304" pitchFamily="18" charset="0"/>
            </a:endParaRPr>
          </a:p>
        </p:txBody>
      </p:sp>
      <p:sp>
        <p:nvSpPr>
          <p:cNvPr id="62" name="Rectangle 55">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050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D93851A-B8A8-7891-3FB8-78AB68326F8B}"/>
              </a:ext>
            </a:extLst>
          </p:cNvPr>
          <p:cNvSpPr>
            <a:spLocks noGrp="1"/>
          </p:cNvSpPr>
          <p:nvPr>
            <p:ph type="title"/>
          </p:nvPr>
        </p:nvSpPr>
        <p:spPr>
          <a:xfrm>
            <a:off x="836679" y="723899"/>
            <a:ext cx="6002110" cy="957270"/>
          </a:xfrm>
        </p:spPr>
        <p:txBody>
          <a:bodyPr vert="horz" lIns="91440" tIns="45720" rIns="91440" bIns="45720" rtlCol="0" anchor="ctr">
            <a:normAutofit/>
          </a:bodyPr>
          <a:lstStyle/>
          <a:p>
            <a:r>
              <a:rPr lang="en-US" sz="4000" b="1" i="1" dirty="0" err="1">
                <a:latin typeface="Book Antiqua" panose="02040602050305030304" pitchFamily="18" charset="0"/>
              </a:rPr>
              <a:t>Capitolo</a:t>
            </a:r>
            <a:r>
              <a:rPr lang="en-US" sz="4000" b="1" i="1" dirty="0">
                <a:latin typeface="Book Antiqua" panose="02040602050305030304" pitchFamily="18" charset="0"/>
              </a:rPr>
              <a:t> Primo</a:t>
            </a:r>
          </a:p>
        </p:txBody>
      </p:sp>
      <p:sp>
        <p:nvSpPr>
          <p:cNvPr id="3" name="Segnaposto contenuto 2">
            <a:extLst>
              <a:ext uri="{FF2B5EF4-FFF2-40B4-BE49-F238E27FC236}">
                <a16:creationId xmlns:a16="http://schemas.microsoft.com/office/drawing/2014/main" id="{6394B8ED-3B7F-88E4-6908-2C73C82BA316}"/>
              </a:ext>
            </a:extLst>
          </p:cNvPr>
          <p:cNvSpPr>
            <a:spLocks noGrp="1"/>
          </p:cNvSpPr>
          <p:nvPr>
            <p:ph type="body" sz="half" idx="2"/>
          </p:nvPr>
        </p:nvSpPr>
        <p:spPr>
          <a:xfrm>
            <a:off x="836680" y="1883229"/>
            <a:ext cx="6002110" cy="4250872"/>
          </a:xfrm>
        </p:spPr>
        <p:txBody>
          <a:bodyPr vert="horz" lIns="91440" tIns="45720" rIns="91440" bIns="45720" rtlCol="0">
            <a:normAutofit/>
          </a:bodyPr>
          <a:lstStyle/>
          <a:p>
            <a:r>
              <a:rPr lang="en-US" sz="2400" dirty="0">
                <a:latin typeface="Book Antiqua" panose="02040602050305030304" pitchFamily="18" charset="0"/>
              </a:rPr>
              <a:t>Uno </a:t>
            </a:r>
            <a:r>
              <a:rPr lang="en-US" sz="2400" dirty="0" err="1">
                <a:latin typeface="Book Antiqua" panose="02040602050305030304" pitchFamily="18" charset="0"/>
              </a:rPr>
              <a:t>dovrebbe</a:t>
            </a:r>
            <a:r>
              <a:rPr lang="en-US" sz="2400" dirty="0">
                <a:latin typeface="Book Antiqua" panose="02040602050305030304" pitchFamily="18" charset="0"/>
              </a:rPr>
              <a:t> </a:t>
            </a:r>
            <a:r>
              <a:rPr lang="en-US" sz="2400" dirty="0" err="1">
                <a:latin typeface="Book Antiqua" panose="02040602050305030304" pitchFamily="18" charset="0"/>
              </a:rPr>
              <a:t>fondarsi</a:t>
            </a:r>
            <a:r>
              <a:rPr lang="en-US" sz="2400" dirty="0">
                <a:latin typeface="Book Antiqua" panose="02040602050305030304" pitchFamily="18" charset="0"/>
              </a:rPr>
              <a:t> </a:t>
            </a:r>
            <a:r>
              <a:rPr lang="en-US" sz="2400" dirty="0" err="1">
                <a:latin typeface="Book Antiqua" panose="02040602050305030304" pitchFamily="18" charset="0"/>
              </a:rPr>
              <a:t>fermamente</a:t>
            </a:r>
            <a:r>
              <a:rPr lang="en-US" sz="2400" dirty="0">
                <a:latin typeface="Book Antiqua" panose="02040602050305030304" pitchFamily="18" charset="0"/>
              </a:rPr>
              <a:t> </a:t>
            </a:r>
            <a:r>
              <a:rPr lang="en-US" sz="2400" dirty="0" err="1">
                <a:latin typeface="Book Antiqua" panose="02040602050305030304" pitchFamily="18" charset="0"/>
              </a:rPr>
              <a:t>sulla</a:t>
            </a:r>
            <a:r>
              <a:rPr lang="en-US" sz="2400" dirty="0">
                <a:latin typeface="Book Antiqua" panose="02040602050305030304" pitchFamily="18" charset="0"/>
              </a:rPr>
              <a:t> </a:t>
            </a:r>
            <a:r>
              <a:rPr lang="en-US" sz="2400" dirty="0" err="1">
                <a:latin typeface="Book Antiqua" panose="02040602050305030304" pitchFamily="18" charset="0"/>
              </a:rPr>
              <a:t>semplicità</a:t>
            </a:r>
            <a:r>
              <a:rPr lang="en-US" sz="2400" dirty="0">
                <a:latin typeface="Book Antiqua" panose="02040602050305030304" pitchFamily="18" charset="0"/>
              </a:rPr>
              <a:t> del </a:t>
            </a:r>
            <a:r>
              <a:rPr lang="en-US" sz="2400" dirty="0" err="1">
                <a:latin typeface="Book Antiqua" panose="02040602050305030304" pitchFamily="18" charset="0"/>
              </a:rPr>
              <a:t>buddhismo</a:t>
            </a:r>
            <a:r>
              <a:rPr lang="en-US" sz="2400" dirty="0">
                <a:latin typeface="Book Antiqua" panose="02040602050305030304" pitchFamily="18" charset="0"/>
              </a:rPr>
              <a:t> </a:t>
            </a:r>
            <a:r>
              <a:rPr lang="en-US" sz="2400" dirty="0" err="1">
                <a:latin typeface="Book Antiqua" panose="02040602050305030304" pitchFamily="18" charset="0"/>
              </a:rPr>
              <a:t>originario</a:t>
            </a:r>
            <a:r>
              <a:rPr lang="en-US" sz="2400" dirty="0">
                <a:latin typeface="Book Antiqua" panose="02040602050305030304" pitchFamily="18" charset="0"/>
              </a:rPr>
              <a:t>, </a:t>
            </a:r>
            <a:r>
              <a:rPr lang="en-US" sz="2400" dirty="0" err="1">
                <a:latin typeface="Book Antiqua" panose="02040602050305030304" pitchFamily="18" charset="0"/>
              </a:rPr>
              <a:t>promuovere</a:t>
            </a:r>
            <a:r>
              <a:rPr lang="en-US" sz="2400" dirty="0">
                <a:latin typeface="Book Antiqua" panose="02040602050305030304" pitchFamily="18" charset="0"/>
              </a:rPr>
              <a:t> la </a:t>
            </a:r>
            <a:r>
              <a:rPr lang="en-US" sz="2400" dirty="0" err="1">
                <a:latin typeface="Book Antiqua" panose="02040602050305030304" pitchFamily="18" charset="0"/>
              </a:rPr>
              <a:t>comprensione</a:t>
            </a:r>
            <a:r>
              <a:rPr lang="en-US" sz="2400" dirty="0">
                <a:latin typeface="Book Antiqua" panose="02040602050305030304" pitchFamily="18" charset="0"/>
              </a:rPr>
              <a:t> e la </a:t>
            </a:r>
            <a:r>
              <a:rPr lang="en-US" sz="2400" dirty="0" err="1">
                <a:latin typeface="Book Antiqua" panose="02040602050305030304" pitchFamily="18" charset="0"/>
              </a:rPr>
              <a:t>pratica</a:t>
            </a:r>
            <a:r>
              <a:rPr lang="en-US" sz="2400" dirty="0">
                <a:latin typeface="Book Antiqua" panose="02040602050305030304" pitchFamily="18" charset="0"/>
              </a:rPr>
              <a:t> del </a:t>
            </a:r>
            <a:r>
              <a:rPr lang="en-US" sz="2400" dirty="0" err="1">
                <a:latin typeface="Book Antiqua" panose="02040602050305030304" pitchFamily="18" charset="0"/>
              </a:rPr>
              <a:t>buddhismo</a:t>
            </a:r>
            <a:r>
              <a:rPr lang="en-US" sz="2400" dirty="0">
                <a:latin typeface="Book Antiqua" panose="02040602050305030304" pitchFamily="18" charset="0"/>
              </a:rPr>
              <a:t> Mahāyāna </a:t>
            </a:r>
            <a:r>
              <a:rPr lang="en-US" sz="2400" dirty="0" err="1">
                <a:latin typeface="Book Antiqua" panose="02040602050305030304" pitchFamily="18" charset="0"/>
              </a:rPr>
              <a:t>delle</a:t>
            </a:r>
            <a:r>
              <a:rPr lang="en-US" sz="2400" dirty="0">
                <a:latin typeface="Book Antiqua" panose="02040602050305030304" pitchFamily="18" charset="0"/>
              </a:rPr>
              <a:t> </a:t>
            </a:r>
            <a:r>
              <a:rPr lang="en-US" sz="2400" dirty="0" err="1">
                <a:latin typeface="Book Antiqua" panose="02040602050305030304" pitchFamily="18" charset="0"/>
              </a:rPr>
              <a:t>origini</a:t>
            </a:r>
            <a:r>
              <a:rPr lang="en-US" sz="2400" dirty="0">
                <a:latin typeface="Book Antiqua" panose="02040602050305030304" pitchFamily="18" charset="0"/>
              </a:rPr>
              <a:t> (</a:t>
            </a:r>
            <a:r>
              <a:rPr lang="en-US" sz="2400" dirty="0" err="1">
                <a:latin typeface="Book Antiqua" panose="02040602050305030304" pitchFamily="18" charset="0"/>
              </a:rPr>
              <a:t>facendo</a:t>
            </a:r>
            <a:r>
              <a:rPr lang="en-US" sz="2400" dirty="0">
                <a:latin typeface="Book Antiqua" panose="02040602050305030304" pitchFamily="18" charset="0"/>
              </a:rPr>
              <a:t> </a:t>
            </a:r>
            <a:r>
              <a:rPr lang="en-US" sz="2400" dirty="0" err="1">
                <a:latin typeface="Book Antiqua" panose="02040602050305030304" pitchFamily="18" charset="0"/>
              </a:rPr>
              <a:t>attenzione</a:t>
            </a:r>
            <a:r>
              <a:rPr lang="en-US" sz="2400" dirty="0">
                <a:latin typeface="Book Antiqua" panose="02040602050305030304" pitchFamily="18" charset="0"/>
              </a:rPr>
              <a:t> a </a:t>
            </a:r>
            <a:r>
              <a:rPr lang="en-US" sz="2400" dirty="0" err="1">
                <a:latin typeface="Book Antiqua" panose="02040602050305030304" pitchFamily="18" charset="0"/>
              </a:rPr>
              <a:t>qualunque</a:t>
            </a:r>
            <a:r>
              <a:rPr lang="en-US" sz="2400" dirty="0">
                <a:latin typeface="Book Antiqua" panose="02040602050305030304" pitchFamily="18" charset="0"/>
              </a:rPr>
              <a:t> </a:t>
            </a:r>
            <a:r>
              <a:rPr lang="en-US" sz="2400" dirty="0" err="1">
                <a:latin typeface="Book Antiqua" panose="02040602050305030304" pitchFamily="18" charset="0"/>
              </a:rPr>
              <a:t>tendenza</a:t>
            </a:r>
            <a:r>
              <a:rPr lang="en-US" sz="2400" dirty="0">
                <a:latin typeface="Book Antiqua" panose="02040602050305030304" pitchFamily="18" charset="0"/>
              </a:rPr>
              <a:t> </a:t>
            </a:r>
            <a:r>
              <a:rPr lang="en-US" sz="2400" dirty="0" err="1">
                <a:latin typeface="Book Antiqua" panose="02040602050305030304" pitchFamily="18" charset="0"/>
              </a:rPr>
              <a:t>teistica</a:t>
            </a:r>
            <a:r>
              <a:rPr lang="en-US" sz="2400" dirty="0">
                <a:latin typeface="Book Antiqua" panose="02040602050305030304" pitchFamily="18" charset="0"/>
              </a:rPr>
              <a:t>) ed </a:t>
            </a:r>
            <a:r>
              <a:rPr lang="en-US" sz="2400" dirty="0" err="1">
                <a:latin typeface="Book Antiqua" panose="02040602050305030304" pitchFamily="18" charset="0"/>
              </a:rPr>
              <a:t>incorporare</a:t>
            </a:r>
            <a:r>
              <a:rPr lang="en-US" sz="2400" dirty="0">
                <a:latin typeface="Book Antiqua" panose="02040602050305030304" pitchFamily="18" charset="0"/>
              </a:rPr>
              <a:t> </a:t>
            </a:r>
            <a:r>
              <a:rPr lang="en-US" sz="2400" dirty="0" err="1">
                <a:latin typeface="Book Antiqua" panose="02040602050305030304" pitchFamily="18" charset="0"/>
              </a:rPr>
              <a:t>insegnamenti</a:t>
            </a:r>
            <a:r>
              <a:rPr lang="en-US" sz="2400" dirty="0">
                <a:latin typeface="Book Antiqua" panose="02040602050305030304" pitchFamily="18" charset="0"/>
              </a:rPr>
              <a:t> </a:t>
            </a:r>
            <a:r>
              <a:rPr lang="en-US" sz="2400" dirty="0" err="1">
                <a:latin typeface="Book Antiqua" panose="02040602050305030304" pitchFamily="18" charset="0"/>
              </a:rPr>
              <a:t>appropriati</a:t>
            </a:r>
            <a:r>
              <a:rPr lang="en-US" sz="2400" dirty="0">
                <a:latin typeface="Book Antiqua" panose="02040602050305030304" pitchFamily="18" charset="0"/>
              </a:rPr>
              <a:t> del </a:t>
            </a:r>
            <a:r>
              <a:rPr lang="en-US" sz="2400" dirty="0" err="1">
                <a:latin typeface="Book Antiqua" panose="02040602050305030304" pitchFamily="18" charset="0"/>
              </a:rPr>
              <a:t>Buddhismo</a:t>
            </a:r>
            <a:r>
              <a:rPr lang="en-US" sz="2400" dirty="0">
                <a:latin typeface="Book Antiqua" panose="02040602050305030304" pitchFamily="18" charset="0"/>
              </a:rPr>
              <a:t> Mahāyāna </a:t>
            </a:r>
            <a:r>
              <a:rPr lang="en-US" sz="2400" dirty="0" err="1">
                <a:latin typeface="Book Antiqua" panose="02040602050305030304" pitchFamily="18" charset="0"/>
              </a:rPr>
              <a:t>più</a:t>
            </a:r>
            <a:r>
              <a:rPr lang="en-US" sz="2400" dirty="0">
                <a:latin typeface="Book Antiqua" panose="02040602050305030304" pitchFamily="18" charset="0"/>
              </a:rPr>
              <a:t> tardo. </a:t>
            </a:r>
            <a:r>
              <a:rPr lang="en-US" sz="2400" dirty="0" err="1">
                <a:latin typeface="Book Antiqua" panose="02040602050305030304" pitchFamily="18" charset="0"/>
              </a:rPr>
              <a:t>Tutto</a:t>
            </a:r>
            <a:r>
              <a:rPr lang="en-US" sz="2400" dirty="0">
                <a:latin typeface="Book Antiqua" panose="02040602050305030304" pitchFamily="18" charset="0"/>
              </a:rPr>
              <a:t> </a:t>
            </a:r>
            <a:r>
              <a:rPr lang="en-US" sz="2400" dirty="0" err="1">
                <a:latin typeface="Book Antiqua" panose="02040602050305030304" pitchFamily="18" charset="0"/>
              </a:rPr>
              <a:t>ciò</a:t>
            </a:r>
            <a:r>
              <a:rPr lang="en-US" sz="2400" dirty="0">
                <a:latin typeface="Book Antiqua" panose="02040602050305030304" pitchFamily="18" charset="0"/>
              </a:rPr>
              <a:t> </a:t>
            </a:r>
            <a:r>
              <a:rPr lang="en-US" sz="2400" dirty="0" err="1">
                <a:latin typeface="Book Antiqua" panose="02040602050305030304" pitchFamily="18" charset="0"/>
              </a:rPr>
              <a:t>può</a:t>
            </a:r>
            <a:r>
              <a:rPr lang="en-US" sz="2400" dirty="0">
                <a:latin typeface="Book Antiqua" panose="02040602050305030304" pitchFamily="18" charset="0"/>
              </a:rPr>
              <a:t> dare la </a:t>
            </a:r>
            <a:r>
              <a:rPr lang="en-US" sz="2400" dirty="0" err="1">
                <a:latin typeface="Book Antiqua" panose="02040602050305030304" pitchFamily="18" charset="0"/>
              </a:rPr>
              <a:t>speranza</a:t>
            </a:r>
            <a:r>
              <a:rPr lang="en-US" sz="2400" dirty="0">
                <a:latin typeface="Book Antiqua" panose="02040602050305030304" pitchFamily="18" charset="0"/>
              </a:rPr>
              <a:t> di un </a:t>
            </a:r>
            <a:r>
              <a:rPr lang="en-US" sz="2400" dirty="0" err="1">
                <a:latin typeface="Book Antiqua" panose="02040602050305030304" pitchFamily="18" charset="0"/>
              </a:rPr>
              <a:t>ringiovanimento</a:t>
            </a:r>
            <a:r>
              <a:rPr lang="en-US" sz="2400" dirty="0">
                <a:latin typeface="Book Antiqua" panose="02040602050305030304" pitchFamily="18" charset="0"/>
              </a:rPr>
              <a:t> del </a:t>
            </a:r>
            <a:r>
              <a:rPr lang="en-US" sz="2400" dirty="0" err="1">
                <a:latin typeface="Book Antiqua" panose="02040602050305030304" pitchFamily="18" charset="0"/>
              </a:rPr>
              <a:t>buddhismo</a:t>
            </a:r>
            <a:r>
              <a:rPr lang="en-US" sz="2400" dirty="0">
                <a:latin typeface="Book Antiqua" panose="02040602050305030304" pitchFamily="18" charset="0"/>
              </a:rPr>
              <a:t> e </a:t>
            </a:r>
            <a:r>
              <a:rPr lang="en-US" sz="2400" dirty="0" err="1">
                <a:latin typeface="Book Antiqua" panose="02040602050305030304" pitchFamily="18" charset="0"/>
              </a:rPr>
              <a:t>della</a:t>
            </a:r>
            <a:r>
              <a:rPr lang="en-US" sz="2400" dirty="0">
                <a:latin typeface="Book Antiqua" panose="02040602050305030304" pitchFamily="18" charset="0"/>
              </a:rPr>
              <a:t> </a:t>
            </a:r>
            <a:r>
              <a:rPr lang="en-US" sz="2400" dirty="0" err="1">
                <a:latin typeface="Book Antiqua" panose="02040602050305030304" pitchFamily="18" charset="0"/>
              </a:rPr>
              <a:t>possibilità</a:t>
            </a:r>
            <a:r>
              <a:rPr lang="en-US" sz="2400" dirty="0">
                <a:latin typeface="Book Antiqua" panose="02040602050305030304" pitchFamily="18" charset="0"/>
              </a:rPr>
              <a:t> di </a:t>
            </a:r>
            <a:r>
              <a:rPr lang="en-US" sz="2400" dirty="0" err="1">
                <a:latin typeface="Book Antiqua" panose="02040602050305030304" pitchFamily="18" charset="0"/>
              </a:rPr>
              <a:t>adempiere</a:t>
            </a:r>
            <a:r>
              <a:rPr lang="en-US" sz="2400" dirty="0">
                <a:latin typeface="Book Antiqua" panose="02040602050305030304" pitchFamily="18" charset="0"/>
              </a:rPr>
              <a:t> alle </a:t>
            </a:r>
            <a:r>
              <a:rPr lang="en-US" sz="2400" dirty="0" err="1">
                <a:latin typeface="Book Antiqua" panose="02040602050305030304" pitchFamily="18" charset="0"/>
              </a:rPr>
              <a:t>intenzioni</a:t>
            </a:r>
            <a:r>
              <a:rPr lang="en-US" sz="2400" dirty="0">
                <a:latin typeface="Book Antiqua" panose="02040602050305030304" pitchFamily="18" charset="0"/>
              </a:rPr>
              <a:t> </a:t>
            </a:r>
            <a:r>
              <a:rPr lang="en-US" sz="2400" dirty="0" err="1">
                <a:latin typeface="Book Antiqua" panose="02040602050305030304" pitchFamily="18" charset="0"/>
              </a:rPr>
              <a:t>originarie</a:t>
            </a:r>
            <a:r>
              <a:rPr lang="en-US" sz="2400" dirty="0">
                <a:latin typeface="Book Antiqua" panose="02040602050305030304" pitchFamily="18" charset="0"/>
              </a:rPr>
              <a:t> dl Buddha.</a:t>
            </a:r>
          </a:p>
        </p:txBody>
      </p:sp>
      <p:pic>
        <p:nvPicPr>
          <p:cNvPr id="5" name="Segnaposto immagine 4">
            <a:extLst>
              <a:ext uri="{FF2B5EF4-FFF2-40B4-BE49-F238E27FC236}">
                <a16:creationId xmlns:a16="http://schemas.microsoft.com/office/drawing/2014/main" id="{D84AA76F-B652-BD70-7C47-F25258E42E89}"/>
              </a:ext>
            </a:extLst>
          </p:cNvPr>
          <p:cNvPicPr>
            <a:picLocks noGrp="1" noChangeAspect="1"/>
          </p:cNvPicPr>
          <p:nvPr>
            <p:ph type="pic" idx="1"/>
          </p:nvPr>
        </p:nvPicPr>
        <p:blipFill>
          <a:blip r:embed="rId2"/>
          <a:srcRect r="7557"/>
          <a:stretch/>
        </p:blipFill>
        <p:spPr>
          <a:xfrm>
            <a:off x="7199440" y="10"/>
            <a:ext cx="4992560" cy="6857990"/>
          </a:xfrm>
          <a:prstGeom prst="rect">
            <a:avLst/>
          </a:prstGeom>
          <a:effectLst/>
        </p:spPr>
      </p:pic>
    </p:spTree>
    <p:extLst>
      <p:ext uri="{BB962C8B-B14F-4D97-AF65-F5344CB8AC3E}">
        <p14:creationId xmlns:p14="http://schemas.microsoft.com/office/powerpoint/2010/main" val="2883728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768B3AFD-451B-F824-C6A6-D3BD9460D43B}"/>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b="1" i="1" dirty="0" err="1">
                <a:latin typeface="Book Antiqua" panose="02040602050305030304" pitchFamily="18" charset="0"/>
              </a:rPr>
              <a:t>Capitolo</a:t>
            </a:r>
            <a:r>
              <a:rPr lang="en-US" sz="4000" b="1" i="1" dirty="0">
                <a:latin typeface="Book Antiqua" panose="02040602050305030304" pitchFamily="18" charset="0"/>
              </a:rPr>
              <a:t> Primo</a:t>
            </a:r>
          </a:p>
        </p:txBody>
      </p:sp>
      <p:sp>
        <p:nvSpPr>
          <p:cNvPr id="3" name="Segnaposto contenuto 2">
            <a:extLst>
              <a:ext uri="{FF2B5EF4-FFF2-40B4-BE49-F238E27FC236}">
                <a16:creationId xmlns:a16="http://schemas.microsoft.com/office/drawing/2014/main" id="{7E47CE73-7302-27FA-1343-EB9B951C5EA0}"/>
              </a:ext>
            </a:extLst>
          </p:cNvPr>
          <p:cNvSpPr>
            <a:spLocks noGrp="1"/>
          </p:cNvSpPr>
          <p:nvPr>
            <p:ph type="body" sz="half" idx="2"/>
          </p:nvPr>
        </p:nvSpPr>
        <p:spPr>
          <a:xfrm>
            <a:off x="836680" y="2405067"/>
            <a:ext cx="6002110" cy="3729034"/>
          </a:xfrm>
        </p:spPr>
        <p:txBody>
          <a:bodyPr vert="horz" lIns="91440" tIns="45720" rIns="91440" bIns="45720" rtlCol="0">
            <a:normAutofit/>
          </a:bodyPr>
          <a:lstStyle/>
          <a:p>
            <a:r>
              <a:rPr lang="en-US" sz="2800" dirty="0">
                <a:latin typeface="Book Antiqua" panose="02040602050305030304" pitchFamily="18" charset="0"/>
              </a:rPr>
              <a:t>Non </a:t>
            </a:r>
            <a:r>
              <a:rPr lang="en-US" sz="2800" dirty="0" err="1">
                <a:latin typeface="Book Antiqua" panose="02040602050305030304" pitchFamily="18" charset="0"/>
              </a:rPr>
              <a:t>sono</a:t>
            </a:r>
            <a:r>
              <a:rPr lang="en-US" sz="2800" dirty="0">
                <a:latin typeface="Book Antiqua" panose="02040602050305030304" pitchFamily="18" charset="0"/>
              </a:rPr>
              <a:t> uno </a:t>
            </a:r>
            <a:r>
              <a:rPr lang="en-US" sz="2800" dirty="0" err="1">
                <a:latin typeface="Book Antiqua" panose="02040602050305030304" pitchFamily="18" charset="0"/>
              </a:rPr>
              <a:t>che</a:t>
            </a:r>
            <a:r>
              <a:rPr lang="en-US" sz="2800" dirty="0">
                <a:latin typeface="Book Antiqua" panose="02040602050305030304" pitchFamily="18" charset="0"/>
              </a:rPr>
              <a:t> </a:t>
            </a:r>
            <a:r>
              <a:rPr lang="en-US" sz="2800" dirty="0" err="1">
                <a:latin typeface="Book Antiqua" panose="02040602050305030304" pitchFamily="18" charset="0"/>
              </a:rPr>
              <a:t>vuole</a:t>
            </a:r>
            <a:r>
              <a:rPr lang="en-US" sz="2800" dirty="0">
                <a:latin typeface="Book Antiqua" panose="02040602050305030304" pitchFamily="18" charset="0"/>
              </a:rPr>
              <a:t> </a:t>
            </a:r>
            <a:r>
              <a:rPr lang="en-US" sz="2800" dirty="0" err="1">
                <a:latin typeface="Book Antiqua" panose="02040602050305030304" pitchFamily="18" charset="0"/>
              </a:rPr>
              <a:t>ripercorrere</a:t>
            </a:r>
            <a:r>
              <a:rPr lang="en-US" sz="2800" dirty="0">
                <a:latin typeface="Book Antiqua" panose="02040602050305030304" pitchFamily="18" charset="0"/>
              </a:rPr>
              <a:t> </a:t>
            </a:r>
            <a:r>
              <a:rPr lang="en-US" sz="2800" dirty="0" err="1">
                <a:latin typeface="Book Antiqua" panose="02040602050305030304" pitchFamily="18" charset="0"/>
              </a:rPr>
              <a:t>strade</a:t>
            </a:r>
            <a:r>
              <a:rPr lang="en-US" sz="2800" dirty="0">
                <a:latin typeface="Book Antiqua" panose="02040602050305030304" pitchFamily="18" charset="0"/>
              </a:rPr>
              <a:t> </a:t>
            </a:r>
            <a:r>
              <a:rPr lang="en-US" sz="2800" dirty="0" err="1">
                <a:latin typeface="Book Antiqua" panose="02040602050305030304" pitchFamily="18" charset="0"/>
              </a:rPr>
              <a:t>antiche</a:t>
            </a:r>
            <a:r>
              <a:rPr lang="en-US" sz="2800" dirty="0">
                <a:latin typeface="Book Antiqua" panose="02040602050305030304" pitchFamily="18" charset="0"/>
              </a:rPr>
              <a:t> e </a:t>
            </a:r>
            <a:r>
              <a:rPr lang="en-US" sz="2800" dirty="0" err="1">
                <a:latin typeface="Book Antiqua" panose="02040602050305030304" pitchFamily="18" charset="0"/>
              </a:rPr>
              <a:t>sicuramente</a:t>
            </a:r>
            <a:r>
              <a:rPr lang="en-US" sz="2800" dirty="0">
                <a:latin typeface="Book Antiqua" panose="02040602050305030304" pitchFamily="18" charset="0"/>
              </a:rPr>
              <a:t> non </a:t>
            </a:r>
            <a:r>
              <a:rPr lang="en-US" sz="2800" dirty="0" err="1">
                <a:latin typeface="Book Antiqua" panose="02040602050305030304" pitchFamily="18" charset="0"/>
              </a:rPr>
              <a:t>sono</a:t>
            </a:r>
            <a:r>
              <a:rPr lang="en-US" sz="2800" dirty="0">
                <a:latin typeface="Book Antiqua" panose="02040602050305030304" pitchFamily="18" charset="0"/>
              </a:rPr>
              <a:t> un </a:t>
            </a:r>
            <a:r>
              <a:rPr lang="en-US" sz="2800" dirty="0" err="1">
                <a:latin typeface="Book Antiqua" panose="02040602050305030304" pitchFamily="18" charset="0"/>
              </a:rPr>
              <a:t>innovatore</a:t>
            </a:r>
            <a:r>
              <a:rPr lang="en-US" sz="2800" dirty="0">
                <a:latin typeface="Book Antiqua" panose="02040602050305030304" pitchFamily="18" charset="0"/>
              </a:rPr>
              <a:t> </a:t>
            </a:r>
            <a:r>
              <a:rPr lang="en-US" sz="2800" dirty="0" err="1">
                <a:latin typeface="Book Antiqua" panose="02040602050305030304" pitchFamily="18" charset="0"/>
              </a:rPr>
              <a:t>che</a:t>
            </a:r>
            <a:r>
              <a:rPr lang="en-US" sz="2800" dirty="0">
                <a:latin typeface="Book Antiqua" panose="02040602050305030304" pitchFamily="18" charset="0"/>
              </a:rPr>
              <a:t> </a:t>
            </a:r>
            <a:r>
              <a:rPr lang="en-US" sz="2800" dirty="0" err="1">
                <a:latin typeface="Book Antiqua" panose="02040602050305030304" pitchFamily="18" charset="0"/>
              </a:rPr>
              <a:t>crea</a:t>
            </a:r>
            <a:r>
              <a:rPr lang="en-US" sz="2800" dirty="0">
                <a:latin typeface="Book Antiqua" panose="02040602050305030304" pitchFamily="18" charset="0"/>
              </a:rPr>
              <a:t> </a:t>
            </a:r>
            <a:r>
              <a:rPr lang="en-US" sz="2800" dirty="0" err="1">
                <a:latin typeface="Book Antiqua" panose="02040602050305030304" pitchFamily="18" charset="0"/>
              </a:rPr>
              <a:t>nuove</a:t>
            </a:r>
            <a:r>
              <a:rPr lang="en-US" sz="2800" dirty="0">
                <a:latin typeface="Book Antiqua" panose="02040602050305030304" pitchFamily="18" charset="0"/>
              </a:rPr>
              <a:t> </a:t>
            </a:r>
            <a:r>
              <a:rPr lang="en-US" sz="2800" dirty="0" err="1">
                <a:latin typeface="Book Antiqua" panose="02040602050305030304" pitchFamily="18" charset="0"/>
              </a:rPr>
              <a:t>dottrine</a:t>
            </a:r>
            <a:r>
              <a:rPr lang="en-US" sz="2800" dirty="0">
                <a:latin typeface="Book Antiqua" panose="02040602050305030304" pitchFamily="18" charset="0"/>
              </a:rPr>
              <a:t>. </a:t>
            </a:r>
            <a:r>
              <a:rPr lang="en-US" sz="2800" dirty="0" err="1">
                <a:latin typeface="Book Antiqua" panose="02040602050305030304" pitchFamily="18" charset="0"/>
              </a:rPr>
              <a:t>Ciò</a:t>
            </a:r>
            <a:r>
              <a:rPr lang="en-US" sz="2800" dirty="0">
                <a:latin typeface="Book Antiqua" panose="02040602050305030304" pitchFamily="18" charset="0"/>
              </a:rPr>
              <a:t> </a:t>
            </a:r>
            <a:r>
              <a:rPr lang="en-US" sz="2800" dirty="0" err="1">
                <a:latin typeface="Book Antiqua" panose="02040602050305030304" pitchFamily="18" charset="0"/>
              </a:rPr>
              <a:t>che</a:t>
            </a:r>
            <a:r>
              <a:rPr lang="en-US" sz="2800" dirty="0">
                <a:latin typeface="Book Antiqua" panose="02040602050305030304" pitchFamily="18" charset="0"/>
              </a:rPr>
              <a:t> </a:t>
            </a:r>
            <a:r>
              <a:rPr lang="en-US" sz="2800" dirty="0" err="1">
                <a:latin typeface="Book Antiqua" panose="02040602050305030304" pitchFamily="18" charset="0"/>
              </a:rPr>
              <a:t>propongo</a:t>
            </a:r>
            <a:r>
              <a:rPr lang="en-US" sz="2800" dirty="0">
                <a:latin typeface="Book Antiqua" panose="02040602050305030304" pitchFamily="18" charset="0"/>
              </a:rPr>
              <a:t> è </a:t>
            </a:r>
            <a:r>
              <a:rPr lang="en-US" sz="2800" dirty="0" err="1">
                <a:latin typeface="Book Antiqua" panose="02040602050305030304" pitchFamily="18" charset="0"/>
              </a:rPr>
              <a:t>che</a:t>
            </a:r>
            <a:r>
              <a:rPr lang="en-US" sz="2800" dirty="0">
                <a:latin typeface="Book Antiqua" panose="02040602050305030304" pitchFamily="18" charset="0"/>
              </a:rPr>
              <a:t> </a:t>
            </a:r>
            <a:r>
              <a:rPr lang="en-US" sz="2800" dirty="0" err="1">
                <a:latin typeface="Book Antiqua" panose="02040602050305030304" pitchFamily="18" charset="0"/>
              </a:rPr>
              <a:t>rinvigoriamo</a:t>
            </a:r>
            <a:r>
              <a:rPr lang="en-US" sz="2800" dirty="0">
                <a:latin typeface="Book Antiqua" panose="02040602050305030304" pitchFamily="18" charset="0"/>
              </a:rPr>
              <a:t> il puro Dharma </a:t>
            </a:r>
            <a:r>
              <a:rPr lang="en-US" sz="2800" dirty="0" err="1">
                <a:latin typeface="Book Antiqua" panose="02040602050305030304" pitchFamily="18" charset="0"/>
              </a:rPr>
              <a:t>adattandoci</a:t>
            </a:r>
            <a:r>
              <a:rPr lang="en-US" sz="2800" dirty="0">
                <a:latin typeface="Book Antiqua" panose="02040602050305030304" pitchFamily="18" charset="0"/>
              </a:rPr>
              <a:t> alle </a:t>
            </a:r>
            <a:r>
              <a:rPr lang="en-US" sz="2800" dirty="0" err="1">
                <a:latin typeface="Book Antiqua" panose="02040602050305030304" pitchFamily="18" charset="0"/>
              </a:rPr>
              <a:t>condizioni</a:t>
            </a:r>
            <a:r>
              <a:rPr lang="en-US" sz="2800" dirty="0">
                <a:latin typeface="Book Antiqua" panose="02040602050305030304" pitchFamily="18" charset="0"/>
              </a:rPr>
              <a:t> </a:t>
            </a:r>
            <a:r>
              <a:rPr lang="en-US" sz="2800" dirty="0" err="1">
                <a:latin typeface="Book Antiqua" panose="02040602050305030304" pitchFamily="18" charset="0"/>
              </a:rPr>
              <a:t>presenti</a:t>
            </a:r>
            <a:r>
              <a:rPr lang="en-US" sz="2800" dirty="0">
                <a:latin typeface="Book Antiqua" panose="02040602050305030304" pitchFamily="18" charset="0"/>
              </a:rPr>
              <a:t> senza </a:t>
            </a:r>
            <a:r>
              <a:rPr lang="en-US" sz="2800" dirty="0" err="1">
                <a:latin typeface="Book Antiqua" panose="02040602050305030304" pitchFamily="18" charset="0"/>
              </a:rPr>
              <a:t>deviare</a:t>
            </a:r>
            <a:r>
              <a:rPr lang="en-US" sz="2800" dirty="0">
                <a:latin typeface="Book Antiqua" panose="02040602050305030304" pitchFamily="18" charset="0"/>
              </a:rPr>
              <a:t> </a:t>
            </a:r>
            <a:r>
              <a:rPr lang="en-US" sz="2800" dirty="0" err="1">
                <a:latin typeface="Book Antiqua" panose="02040602050305030304" pitchFamily="18" charset="0"/>
              </a:rPr>
              <a:t>dall’essenza</a:t>
            </a:r>
            <a:r>
              <a:rPr lang="en-US" sz="2800" dirty="0">
                <a:latin typeface="Book Antiqua" panose="02040602050305030304" pitchFamily="18" charset="0"/>
              </a:rPr>
              <a:t> </a:t>
            </a:r>
            <a:r>
              <a:rPr lang="en-US" sz="2800" dirty="0" err="1">
                <a:latin typeface="Book Antiqua" panose="02040602050305030304" pitchFamily="18" charset="0"/>
              </a:rPr>
              <a:t>dell’insegnamento</a:t>
            </a:r>
            <a:r>
              <a:rPr lang="en-US" sz="2800" dirty="0">
                <a:latin typeface="Book Antiqua" panose="02040602050305030304" pitchFamily="18" charset="0"/>
              </a:rPr>
              <a:t> </a:t>
            </a:r>
            <a:r>
              <a:rPr lang="en-US" sz="2800" dirty="0" err="1">
                <a:latin typeface="Book Antiqua" panose="02040602050305030304" pitchFamily="18" charset="0"/>
              </a:rPr>
              <a:t>buddhista</a:t>
            </a:r>
            <a:endParaRPr lang="en-US" sz="2800" dirty="0">
              <a:latin typeface="Book Antiqua" panose="02040602050305030304" pitchFamily="18" charset="0"/>
            </a:endParaRPr>
          </a:p>
        </p:txBody>
      </p:sp>
      <p:pic>
        <p:nvPicPr>
          <p:cNvPr id="6" name="Segnaposto immagine 5">
            <a:extLst>
              <a:ext uri="{FF2B5EF4-FFF2-40B4-BE49-F238E27FC236}">
                <a16:creationId xmlns:a16="http://schemas.microsoft.com/office/drawing/2014/main" id="{9A43AC0E-564F-C625-628F-FABBCDE640A8}"/>
              </a:ext>
            </a:extLst>
          </p:cNvPr>
          <p:cNvPicPr>
            <a:picLocks noGrp="1" noChangeAspect="1"/>
          </p:cNvPicPr>
          <p:nvPr>
            <p:ph type="pic" idx="1"/>
          </p:nvPr>
        </p:nvPicPr>
        <p:blipFill>
          <a:blip r:embed="rId2"/>
          <a:srcRect r="1" b="5475"/>
          <a:stretch/>
        </p:blipFill>
        <p:spPr>
          <a:xfrm>
            <a:off x="7199440" y="10"/>
            <a:ext cx="4992560" cy="6857990"/>
          </a:xfrm>
          <a:prstGeom prst="rect">
            <a:avLst/>
          </a:prstGeom>
          <a:effectLst/>
        </p:spPr>
      </p:pic>
    </p:spTree>
    <p:extLst>
      <p:ext uri="{BB962C8B-B14F-4D97-AF65-F5344CB8AC3E}">
        <p14:creationId xmlns:p14="http://schemas.microsoft.com/office/powerpoint/2010/main" val="115210612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839</TotalTime>
  <Words>1010</Words>
  <Application>Microsoft Office PowerPoint</Application>
  <PresentationFormat>Widescreen</PresentationFormat>
  <Paragraphs>37</Paragraphs>
  <Slides>24</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24</vt:i4>
      </vt:variant>
    </vt:vector>
  </HeadingPairs>
  <TitlesOfParts>
    <vt:vector size="32" baseType="lpstr">
      <vt:lpstr>Aptos</vt:lpstr>
      <vt:lpstr>Aptos Display</vt:lpstr>
      <vt:lpstr>Arial</vt:lpstr>
      <vt:lpstr>Book Antiqua</vt:lpstr>
      <vt:lpstr>Calibri</vt:lpstr>
      <vt:lpstr>Times New Roman</vt:lpstr>
      <vt:lpstr>Walbaum Display SemiBold</vt:lpstr>
      <vt:lpstr>Tema di Office</vt:lpstr>
      <vt:lpstr>Il Maestro Yin Xun</vt:lpstr>
      <vt:lpstr>Presentazione standard di PowerPoint</vt:lpstr>
      <vt:lpstr>Provincia di Zhejiang</vt:lpstr>
      <vt:lpstr>Presentazione standard di PowerPoint</vt:lpstr>
      <vt:lpstr>Ordinazione monastica</vt:lpstr>
      <vt:lpstr>Ordinazione monastica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Dalla biografia presente sul sito del Bodhi Monastery</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Dalle parole del Maestro</vt:lpstr>
      <vt:lpstr>Capitolo Primo</vt:lpstr>
      <vt:lpstr>Capitolo Primo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 Ruxiong</dc:creator>
  <cp:lastModifiedBy>Shi Ruxiong</cp:lastModifiedBy>
  <cp:revision>3</cp:revision>
  <dcterms:created xsi:type="dcterms:W3CDTF">2024-08-06T06:27:27Z</dcterms:created>
  <dcterms:modified xsi:type="dcterms:W3CDTF">2024-08-16T06:54:12Z</dcterms:modified>
</cp:coreProperties>
</file>