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17" r:id="rId3"/>
    <p:sldId id="318" r:id="rId4"/>
    <p:sldId id="259" r:id="rId5"/>
    <p:sldId id="258" r:id="rId6"/>
    <p:sldId id="266" r:id="rId7"/>
    <p:sldId id="267" r:id="rId8"/>
    <p:sldId id="264" r:id="rId9"/>
    <p:sldId id="321" r:id="rId10"/>
    <p:sldId id="260" r:id="rId11"/>
    <p:sldId id="261" r:id="rId12"/>
    <p:sldId id="263" r:id="rId13"/>
    <p:sldId id="262" r:id="rId14"/>
    <p:sldId id="265" r:id="rId15"/>
    <p:sldId id="320" r:id="rId16"/>
    <p:sldId id="319" r:id="rId17"/>
    <p:sldId id="322" r:id="rId18"/>
    <p:sldId id="268" r:id="rId19"/>
    <p:sldId id="323" r:id="rId20"/>
    <p:sldId id="269" r:id="rId21"/>
    <p:sldId id="274" r:id="rId22"/>
    <p:sldId id="280" r:id="rId23"/>
    <p:sldId id="296" r:id="rId24"/>
    <p:sldId id="275"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153A79-F4B2-41FA-8E1B-A5A45A4A732D}" v="478" dt="2024-04-28T09:27:01.1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C6153A79-F4B2-41FA-8E1B-A5A45A4A732D}"/>
    <pc:docChg chg="undo custSel addSld delSld modSld">
      <pc:chgData name="Shi Ruxiong" userId="3098eb96f0132675" providerId="LiveId" clId="{C6153A79-F4B2-41FA-8E1B-A5A45A4A732D}" dt="2024-04-28T09:27:46.693" v="631"/>
      <pc:docMkLst>
        <pc:docMk/>
      </pc:docMkLst>
      <pc:sldChg chg="delSp add del setBg delDesignElem">
        <pc:chgData name="Shi Ruxiong" userId="3098eb96f0132675" providerId="LiveId" clId="{C6153A79-F4B2-41FA-8E1B-A5A45A4A732D}" dt="2024-04-28T06:13:38.445" v="21" actId="2696"/>
        <pc:sldMkLst>
          <pc:docMk/>
          <pc:sldMk cId="2961123408" sldId="256"/>
        </pc:sldMkLst>
        <pc:spChg chg="del">
          <ac:chgData name="Shi Ruxiong" userId="3098eb96f0132675" providerId="LiveId" clId="{C6153A79-F4B2-41FA-8E1B-A5A45A4A732D}" dt="2024-04-28T06:13:32.654" v="20"/>
          <ac:spMkLst>
            <pc:docMk/>
            <pc:sldMk cId="2961123408" sldId="256"/>
            <ac:spMk id="69" creationId="{71B2258F-86CA-4D4D-8270-BC05FCDEBFB3}"/>
          </ac:spMkLst>
        </pc:spChg>
      </pc:sldChg>
      <pc:sldChg chg="addSp delSp add del setBg delDesignElem">
        <pc:chgData name="Shi Ruxiong" userId="3098eb96f0132675" providerId="LiveId" clId="{C6153A79-F4B2-41FA-8E1B-A5A45A4A732D}" dt="2024-04-28T06:13:17.103" v="17"/>
        <pc:sldMkLst>
          <pc:docMk/>
          <pc:sldMk cId="3715006097" sldId="256"/>
        </pc:sldMkLst>
        <pc:spChg chg="add del">
          <ac:chgData name="Shi Ruxiong" userId="3098eb96f0132675" providerId="LiveId" clId="{C6153A79-F4B2-41FA-8E1B-A5A45A4A732D}" dt="2024-04-28T06:13:17.103" v="17"/>
          <ac:spMkLst>
            <pc:docMk/>
            <pc:sldMk cId="3715006097" sldId="256"/>
            <ac:spMk id="69" creationId="{71B2258F-86CA-4D4D-8270-BC05FCDEBFB3}"/>
          </ac:spMkLst>
        </pc:spChg>
      </pc:sldChg>
      <pc:sldChg chg="modSp mod">
        <pc:chgData name="Shi Ruxiong" userId="3098eb96f0132675" providerId="LiveId" clId="{C6153A79-F4B2-41FA-8E1B-A5A45A4A732D}" dt="2024-04-28T09:17:37.022" v="264" actId="14826"/>
        <pc:sldMkLst>
          <pc:docMk/>
          <pc:sldMk cId="3347019998" sldId="257"/>
        </pc:sldMkLst>
        <pc:picChg chg="mod">
          <ac:chgData name="Shi Ruxiong" userId="3098eb96f0132675" providerId="LiveId" clId="{C6153A79-F4B2-41FA-8E1B-A5A45A4A732D}" dt="2024-04-28T09:17:37.022" v="264" actId="14826"/>
          <ac:picMkLst>
            <pc:docMk/>
            <pc:sldMk cId="3347019998" sldId="257"/>
            <ac:picMk id="10" creationId="{C13231A0-67D1-746B-8061-A6E0628EB4D0}"/>
          </ac:picMkLst>
        </pc:picChg>
      </pc:sldChg>
      <pc:sldChg chg="addSp modSp mod setBg">
        <pc:chgData name="Shi Ruxiong" userId="3098eb96f0132675" providerId="LiveId" clId="{C6153A79-F4B2-41FA-8E1B-A5A45A4A732D}" dt="2024-04-28T09:26:20.397" v="592"/>
        <pc:sldMkLst>
          <pc:docMk/>
          <pc:sldMk cId="3931573779" sldId="258"/>
        </pc:sldMkLst>
        <pc:spChg chg="mod">
          <ac:chgData name="Shi Ruxiong" userId="3098eb96f0132675" providerId="LiveId" clId="{C6153A79-F4B2-41FA-8E1B-A5A45A4A732D}" dt="2024-04-28T09:18:55.141" v="270" actId="26606"/>
          <ac:spMkLst>
            <pc:docMk/>
            <pc:sldMk cId="3931573779" sldId="258"/>
            <ac:spMk id="2" creationId="{6F37C985-8CFA-465C-AE8E-00BB965A7541}"/>
          </ac:spMkLst>
        </pc:spChg>
        <pc:spChg chg="mod">
          <ac:chgData name="Shi Ruxiong" userId="3098eb96f0132675" providerId="LiveId" clId="{C6153A79-F4B2-41FA-8E1B-A5A45A4A732D}" dt="2024-04-28T09:18:55.141" v="270" actId="26606"/>
          <ac:spMkLst>
            <pc:docMk/>
            <pc:sldMk cId="3931573779" sldId="258"/>
            <ac:spMk id="3" creationId="{EBAF41DC-C631-1E07-7F88-3E89497BADDA}"/>
          </ac:spMkLst>
        </pc:spChg>
        <pc:spChg chg="add">
          <ac:chgData name="Shi Ruxiong" userId="3098eb96f0132675" providerId="LiveId" clId="{C6153A79-F4B2-41FA-8E1B-A5A45A4A732D}" dt="2024-04-28T09:18:55.141" v="270" actId="26606"/>
          <ac:spMkLst>
            <pc:docMk/>
            <pc:sldMk cId="3931573779" sldId="258"/>
            <ac:spMk id="8" creationId="{777A147A-9ED8-46B4-8660-1B3C2AA880B5}"/>
          </ac:spMkLst>
        </pc:spChg>
        <pc:spChg chg="add">
          <ac:chgData name="Shi Ruxiong" userId="3098eb96f0132675" providerId="LiveId" clId="{C6153A79-F4B2-41FA-8E1B-A5A45A4A732D}" dt="2024-04-28T09:18:55.141" v="270" actId="26606"/>
          <ac:spMkLst>
            <pc:docMk/>
            <pc:sldMk cId="3931573779" sldId="258"/>
            <ac:spMk id="10" creationId="{5D6C15A0-C087-4593-8414-2B4EC1CDC3DE}"/>
          </ac:spMkLst>
        </pc:spChg>
      </pc:sldChg>
      <pc:sldChg chg="addSp delSp modSp mod setBg addAnim">
        <pc:chgData name="Shi Ruxiong" userId="3098eb96f0132675" providerId="LiveId" clId="{C6153A79-F4B2-41FA-8E1B-A5A45A4A732D}" dt="2024-04-28T09:18:43.708" v="269" actId="26606"/>
        <pc:sldMkLst>
          <pc:docMk/>
          <pc:sldMk cId="525071432" sldId="259"/>
        </pc:sldMkLst>
        <pc:spChg chg="mod">
          <ac:chgData name="Shi Ruxiong" userId="3098eb96f0132675" providerId="LiveId" clId="{C6153A79-F4B2-41FA-8E1B-A5A45A4A732D}" dt="2024-04-28T09:18:43.708" v="269" actId="26606"/>
          <ac:spMkLst>
            <pc:docMk/>
            <pc:sldMk cId="525071432" sldId="259"/>
            <ac:spMk id="5" creationId="{F293AE4A-9521-CE84-A66C-1AC01C11A8D5}"/>
          </ac:spMkLst>
        </pc:spChg>
        <pc:spChg chg="add del">
          <ac:chgData name="Shi Ruxiong" userId="3098eb96f0132675" providerId="LiveId" clId="{C6153A79-F4B2-41FA-8E1B-A5A45A4A732D}" dt="2024-04-28T09:18:43.708" v="269" actId="26606"/>
          <ac:spMkLst>
            <pc:docMk/>
            <pc:sldMk cId="525071432" sldId="259"/>
            <ac:spMk id="14" creationId="{0671A8AE-40A1-4631-A6B8-581AFF065482}"/>
          </ac:spMkLst>
        </pc:spChg>
        <pc:spChg chg="add del">
          <ac:chgData name="Shi Ruxiong" userId="3098eb96f0132675" providerId="LiveId" clId="{C6153A79-F4B2-41FA-8E1B-A5A45A4A732D}" dt="2024-04-28T09:18:43.708" v="269" actId="26606"/>
          <ac:spMkLst>
            <pc:docMk/>
            <pc:sldMk cId="525071432" sldId="259"/>
            <ac:spMk id="16" creationId="{AB58EF07-17C2-48CF-ABB0-EEF1F17CB8F0}"/>
          </ac:spMkLst>
        </pc:spChg>
        <pc:spChg chg="add del">
          <ac:chgData name="Shi Ruxiong" userId="3098eb96f0132675" providerId="LiveId" clId="{C6153A79-F4B2-41FA-8E1B-A5A45A4A732D}" dt="2024-04-28T09:18:43.708" v="269" actId="26606"/>
          <ac:spMkLst>
            <pc:docMk/>
            <pc:sldMk cId="525071432" sldId="259"/>
            <ac:spMk id="18" creationId="{AF2F604E-43BE-4DC3-B983-E071523364F8}"/>
          </ac:spMkLst>
        </pc:spChg>
        <pc:spChg chg="add del">
          <ac:chgData name="Shi Ruxiong" userId="3098eb96f0132675" providerId="LiveId" clId="{C6153A79-F4B2-41FA-8E1B-A5A45A4A732D}" dt="2024-04-28T09:18:43.708" v="269" actId="26606"/>
          <ac:spMkLst>
            <pc:docMk/>
            <pc:sldMk cId="525071432" sldId="259"/>
            <ac:spMk id="20" creationId="{08C9B587-E65E-4B52-B37C-ABEBB6E87928}"/>
          </ac:spMkLst>
        </pc:spChg>
        <pc:spChg chg="add">
          <ac:chgData name="Shi Ruxiong" userId="3098eb96f0132675" providerId="LiveId" clId="{C6153A79-F4B2-41FA-8E1B-A5A45A4A732D}" dt="2024-04-28T09:18:43.708" v="269" actId="26606"/>
          <ac:spMkLst>
            <pc:docMk/>
            <pc:sldMk cId="525071432" sldId="259"/>
            <ac:spMk id="25" creationId="{657F69E0-C4B0-4BEC-A689-4F8D877F05D4}"/>
          </ac:spMkLst>
        </pc:spChg>
        <pc:spChg chg="add">
          <ac:chgData name="Shi Ruxiong" userId="3098eb96f0132675" providerId="LiveId" clId="{C6153A79-F4B2-41FA-8E1B-A5A45A4A732D}" dt="2024-04-28T09:18:43.708" v="269" actId="26606"/>
          <ac:spMkLst>
            <pc:docMk/>
            <pc:sldMk cId="525071432" sldId="259"/>
            <ac:spMk id="27" creationId="{9F6380B4-6A1C-481E-8408-B4E6C75B9B81}"/>
          </ac:spMkLst>
        </pc:spChg>
        <pc:picChg chg="mod">
          <ac:chgData name="Shi Ruxiong" userId="3098eb96f0132675" providerId="LiveId" clId="{C6153A79-F4B2-41FA-8E1B-A5A45A4A732D}" dt="2024-04-28T09:18:43.708" v="269" actId="26606"/>
          <ac:picMkLst>
            <pc:docMk/>
            <pc:sldMk cId="525071432" sldId="259"/>
            <ac:picMk id="9" creationId="{CFDD836C-2F36-64C0-AC4C-D8332993A324}"/>
          </ac:picMkLst>
        </pc:picChg>
      </pc:sldChg>
      <pc:sldChg chg="addSp delSp modSp mod setBg">
        <pc:chgData name="Shi Ruxiong" userId="3098eb96f0132675" providerId="LiveId" clId="{C6153A79-F4B2-41FA-8E1B-A5A45A4A732D}" dt="2024-04-28T09:26:10.759" v="590"/>
        <pc:sldMkLst>
          <pc:docMk/>
          <pc:sldMk cId="1888122344" sldId="260"/>
        </pc:sldMkLst>
        <pc:spChg chg="mod">
          <ac:chgData name="Shi Ruxiong" userId="3098eb96f0132675" providerId="LiveId" clId="{C6153A79-F4B2-41FA-8E1B-A5A45A4A732D}" dt="2024-04-28T09:20:02.843" v="279" actId="26606"/>
          <ac:spMkLst>
            <pc:docMk/>
            <pc:sldMk cId="1888122344" sldId="260"/>
            <ac:spMk id="5" creationId="{77B76F62-92D7-13C1-7FEB-EB44A7088E80}"/>
          </ac:spMkLst>
        </pc:spChg>
        <pc:spChg chg="mod">
          <ac:chgData name="Shi Ruxiong" userId="3098eb96f0132675" providerId="LiveId" clId="{C6153A79-F4B2-41FA-8E1B-A5A45A4A732D}" dt="2024-04-28T09:20:02.843" v="279" actId="26606"/>
          <ac:spMkLst>
            <pc:docMk/>
            <pc:sldMk cId="1888122344" sldId="260"/>
            <ac:spMk id="6" creationId="{B875C114-BF28-2981-7980-4F52482BE183}"/>
          </ac:spMkLst>
        </pc:spChg>
        <pc:spChg chg="add del">
          <ac:chgData name="Shi Ruxiong" userId="3098eb96f0132675" providerId="LiveId" clId="{C6153A79-F4B2-41FA-8E1B-A5A45A4A732D}" dt="2024-04-28T09:20:02.835" v="278" actId="26606"/>
          <ac:spMkLst>
            <pc:docMk/>
            <pc:sldMk cId="1888122344" sldId="260"/>
            <ac:spMk id="11" creationId="{100EDD19-6802-4EC3-95CE-CFFAB042CFD6}"/>
          </ac:spMkLst>
        </pc:spChg>
        <pc:spChg chg="add del">
          <ac:chgData name="Shi Ruxiong" userId="3098eb96f0132675" providerId="LiveId" clId="{C6153A79-F4B2-41FA-8E1B-A5A45A4A732D}" dt="2024-04-28T09:20:02.835" v="278" actId="26606"/>
          <ac:spMkLst>
            <pc:docMk/>
            <pc:sldMk cId="1888122344" sldId="260"/>
            <ac:spMk id="13" creationId="{DB17E863-922E-4C26-BD64-E8FD41D28661}"/>
          </ac:spMkLst>
        </pc:spChg>
        <pc:spChg chg="add">
          <ac:chgData name="Shi Ruxiong" userId="3098eb96f0132675" providerId="LiveId" clId="{C6153A79-F4B2-41FA-8E1B-A5A45A4A732D}" dt="2024-04-28T09:20:02.843" v="279" actId="26606"/>
          <ac:spMkLst>
            <pc:docMk/>
            <pc:sldMk cId="1888122344" sldId="260"/>
            <ac:spMk id="15" creationId="{777A147A-9ED8-46B4-8660-1B3C2AA880B5}"/>
          </ac:spMkLst>
        </pc:spChg>
        <pc:spChg chg="add">
          <ac:chgData name="Shi Ruxiong" userId="3098eb96f0132675" providerId="LiveId" clId="{C6153A79-F4B2-41FA-8E1B-A5A45A4A732D}" dt="2024-04-28T09:20:02.843" v="279" actId="26606"/>
          <ac:spMkLst>
            <pc:docMk/>
            <pc:sldMk cId="1888122344" sldId="260"/>
            <ac:spMk id="16" creationId="{5D6C15A0-C087-4593-8414-2B4EC1CDC3DE}"/>
          </ac:spMkLst>
        </pc:spChg>
      </pc:sldChg>
      <pc:sldChg chg="setBg">
        <pc:chgData name="Shi Ruxiong" userId="3098eb96f0132675" providerId="LiveId" clId="{C6153A79-F4B2-41FA-8E1B-A5A45A4A732D}" dt="2024-04-28T09:24:37.022" v="506"/>
        <pc:sldMkLst>
          <pc:docMk/>
          <pc:sldMk cId="885669127" sldId="261"/>
        </pc:sldMkLst>
      </pc:sldChg>
      <pc:sldChg chg="setBg">
        <pc:chgData name="Shi Ruxiong" userId="3098eb96f0132675" providerId="LiveId" clId="{C6153A79-F4B2-41FA-8E1B-A5A45A4A732D}" dt="2024-04-28T09:25:57.802" v="588"/>
        <pc:sldMkLst>
          <pc:docMk/>
          <pc:sldMk cId="750384809" sldId="262"/>
        </pc:sldMkLst>
      </pc:sldChg>
      <pc:sldChg chg="modSp mod setBg">
        <pc:chgData name="Shi Ruxiong" userId="3098eb96f0132675" providerId="LiveId" clId="{C6153A79-F4B2-41FA-8E1B-A5A45A4A732D}" dt="2024-04-28T09:25:31.718" v="518"/>
        <pc:sldMkLst>
          <pc:docMk/>
          <pc:sldMk cId="350466336" sldId="263"/>
        </pc:sldMkLst>
        <pc:spChg chg="mod">
          <ac:chgData name="Shi Ruxiong" userId="3098eb96f0132675" providerId="LiveId" clId="{C6153A79-F4B2-41FA-8E1B-A5A45A4A732D}" dt="2024-04-28T09:25:17.955" v="514" actId="207"/>
          <ac:spMkLst>
            <pc:docMk/>
            <pc:sldMk cId="350466336" sldId="263"/>
            <ac:spMk id="3" creationId="{B47F2490-33F7-C402-116B-EF57A30268C3}"/>
          </ac:spMkLst>
        </pc:spChg>
      </pc:sldChg>
      <pc:sldChg chg="addSp modSp mod setBg setClrOvrMap">
        <pc:chgData name="Shi Ruxiong" userId="3098eb96f0132675" providerId="LiveId" clId="{C6153A79-F4B2-41FA-8E1B-A5A45A4A732D}" dt="2024-04-28T09:19:43.368" v="275" actId="26606"/>
        <pc:sldMkLst>
          <pc:docMk/>
          <pc:sldMk cId="2037607801" sldId="264"/>
        </pc:sldMkLst>
        <pc:spChg chg="mod">
          <ac:chgData name="Shi Ruxiong" userId="3098eb96f0132675" providerId="LiveId" clId="{C6153A79-F4B2-41FA-8E1B-A5A45A4A732D}" dt="2024-04-28T09:19:43.368" v="275" actId="26606"/>
          <ac:spMkLst>
            <pc:docMk/>
            <pc:sldMk cId="2037607801" sldId="264"/>
            <ac:spMk id="5" creationId="{F293AE4A-9521-CE84-A66C-1AC01C11A8D5}"/>
          </ac:spMkLst>
        </pc:spChg>
        <pc:spChg chg="add">
          <ac:chgData name="Shi Ruxiong" userId="3098eb96f0132675" providerId="LiveId" clId="{C6153A79-F4B2-41FA-8E1B-A5A45A4A732D}" dt="2024-04-28T09:19:43.368" v="275" actId="26606"/>
          <ac:spMkLst>
            <pc:docMk/>
            <pc:sldMk cId="2037607801" sldId="264"/>
            <ac:spMk id="14" creationId="{71B2258F-86CA-4D4D-8270-BC05FCDEBFB3}"/>
          </ac:spMkLst>
        </pc:spChg>
        <pc:picChg chg="mod">
          <ac:chgData name="Shi Ruxiong" userId="3098eb96f0132675" providerId="LiveId" clId="{C6153A79-F4B2-41FA-8E1B-A5A45A4A732D}" dt="2024-04-28T09:19:43.368" v="275" actId="26606"/>
          <ac:picMkLst>
            <pc:docMk/>
            <pc:sldMk cId="2037607801" sldId="264"/>
            <ac:picMk id="9" creationId="{CFDD836C-2F36-64C0-AC4C-D8332993A324}"/>
          </ac:picMkLst>
        </pc:picChg>
      </pc:sldChg>
      <pc:sldChg chg="addSp modSp mod setBg">
        <pc:chgData name="Shi Ruxiong" userId="3098eb96f0132675" providerId="LiveId" clId="{C6153A79-F4B2-41FA-8E1B-A5A45A4A732D}" dt="2024-04-28T09:26:06.903" v="589"/>
        <pc:sldMkLst>
          <pc:docMk/>
          <pc:sldMk cId="4204251505" sldId="265"/>
        </pc:sldMkLst>
        <pc:spChg chg="mod">
          <ac:chgData name="Shi Ruxiong" userId="3098eb96f0132675" providerId="LiveId" clId="{C6153A79-F4B2-41FA-8E1B-A5A45A4A732D}" dt="2024-04-28T09:20:29.740" v="280" actId="26606"/>
          <ac:spMkLst>
            <pc:docMk/>
            <pc:sldMk cId="4204251505" sldId="265"/>
            <ac:spMk id="2" creationId="{F51E7DDD-266F-DD90-2023-175236AF86AA}"/>
          </ac:spMkLst>
        </pc:spChg>
        <pc:spChg chg="mod">
          <ac:chgData name="Shi Ruxiong" userId="3098eb96f0132675" providerId="LiveId" clId="{C6153A79-F4B2-41FA-8E1B-A5A45A4A732D}" dt="2024-04-28T09:20:29.740" v="280" actId="26606"/>
          <ac:spMkLst>
            <pc:docMk/>
            <pc:sldMk cId="4204251505" sldId="265"/>
            <ac:spMk id="3" creationId="{B47F2490-33F7-C402-116B-EF57A30268C3}"/>
          </ac:spMkLst>
        </pc:spChg>
        <pc:spChg chg="add">
          <ac:chgData name="Shi Ruxiong" userId="3098eb96f0132675" providerId="LiveId" clId="{C6153A79-F4B2-41FA-8E1B-A5A45A4A732D}" dt="2024-04-28T09:20:29.740" v="280" actId="26606"/>
          <ac:spMkLst>
            <pc:docMk/>
            <pc:sldMk cId="4204251505" sldId="265"/>
            <ac:spMk id="8" creationId="{777A147A-9ED8-46B4-8660-1B3C2AA880B5}"/>
          </ac:spMkLst>
        </pc:spChg>
        <pc:spChg chg="add">
          <ac:chgData name="Shi Ruxiong" userId="3098eb96f0132675" providerId="LiveId" clId="{C6153A79-F4B2-41FA-8E1B-A5A45A4A732D}" dt="2024-04-28T09:20:29.740" v="280" actId="26606"/>
          <ac:spMkLst>
            <pc:docMk/>
            <pc:sldMk cId="4204251505" sldId="265"/>
            <ac:spMk id="10" creationId="{5D6C15A0-C087-4593-8414-2B4EC1CDC3DE}"/>
          </ac:spMkLst>
        </pc:spChg>
      </pc:sldChg>
      <pc:sldChg chg="addSp modSp mod setBg">
        <pc:chgData name="Shi Ruxiong" userId="3098eb96f0132675" providerId="LiveId" clId="{C6153A79-F4B2-41FA-8E1B-A5A45A4A732D}" dt="2024-04-28T09:26:23.209" v="593"/>
        <pc:sldMkLst>
          <pc:docMk/>
          <pc:sldMk cId="4273079468" sldId="266"/>
        </pc:sldMkLst>
        <pc:spChg chg="mod">
          <ac:chgData name="Shi Ruxiong" userId="3098eb96f0132675" providerId="LiveId" clId="{C6153A79-F4B2-41FA-8E1B-A5A45A4A732D}" dt="2024-04-28T09:19:02.983" v="271" actId="26606"/>
          <ac:spMkLst>
            <pc:docMk/>
            <pc:sldMk cId="4273079468" sldId="266"/>
            <ac:spMk id="2" creationId="{6F37C985-8CFA-465C-AE8E-00BB965A7541}"/>
          </ac:spMkLst>
        </pc:spChg>
        <pc:spChg chg="mod">
          <ac:chgData name="Shi Ruxiong" userId="3098eb96f0132675" providerId="LiveId" clId="{C6153A79-F4B2-41FA-8E1B-A5A45A4A732D}" dt="2024-04-28T09:19:02.983" v="271" actId="26606"/>
          <ac:spMkLst>
            <pc:docMk/>
            <pc:sldMk cId="4273079468" sldId="266"/>
            <ac:spMk id="3" creationId="{EBAF41DC-C631-1E07-7F88-3E89497BADDA}"/>
          </ac:spMkLst>
        </pc:spChg>
        <pc:spChg chg="add">
          <ac:chgData name="Shi Ruxiong" userId="3098eb96f0132675" providerId="LiveId" clId="{C6153A79-F4B2-41FA-8E1B-A5A45A4A732D}" dt="2024-04-28T09:19:02.983" v="271" actId="26606"/>
          <ac:spMkLst>
            <pc:docMk/>
            <pc:sldMk cId="4273079468" sldId="266"/>
            <ac:spMk id="8" creationId="{777A147A-9ED8-46B4-8660-1B3C2AA880B5}"/>
          </ac:spMkLst>
        </pc:spChg>
        <pc:spChg chg="add">
          <ac:chgData name="Shi Ruxiong" userId="3098eb96f0132675" providerId="LiveId" clId="{C6153A79-F4B2-41FA-8E1B-A5A45A4A732D}" dt="2024-04-28T09:19:02.983" v="271" actId="26606"/>
          <ac:spMkLst>
            <pc:docMk/>
            <pc:sldMk cId="4273079468" sldId="266"/>
            <ac:spMk id="10" creationId="{5D6C15A0-C087-4593-8414-2B4EC1CDC3DE}"/>
          </ac:spMkLst>
        </pc:spChg>
      </pc:sldChg>
      <pc:sldChg chg="addSp modSp mod setBg">
        <pc:chgData name="Shi Ruxiong" userId="3098eb96f0132675" providerId="LiveId" clId="{C6153A79-F4B2-41FA-8E1B-A5A45A4A732D}" dt="2024-04-28T09:26:25.788" v="594"/>
        <pc:sldMkLst>
          <pc:docMk/>
          <pc:sldMk cId="147047805" sldId="267"/>
        </pc:sldMkLst>
        <pc:spChg chg="mod">
          <ac:chgData name="Shi Ruxiong" userId="3098eb96f0132675" providerId="LiveId" clId="{C6153A79-F4B2-41FA-8E1B-A5A45A4A732D}" dt="2024-04-28T09:19:22.236" v="273" actId="26606"/>
          <ac:spMkLst>
            <pc:docMk/>
            <pc:sldMk cId="147047805" sldId="267"/>
            <ac:spMk id="2" creationId="{6F37C985-8CFA-465C-AE8E-00BB965A7541}"/>
          </ac:spMkLst>
        </pc:spChg>
        <pc:spChg chg="add">
          <ac:chgData name="Shi Ruxiong" userId="3098eb96f0132675" providerId="LiveId" clId="{C6153A79-F4B2-41FA-8E1B-A5A45A4A732D}" dt="2024-04-28T09:19:22.236" v="273" actId="26606"/>
          <ac:spMkLst>
            <pc:docMk/>
            <pc:sldMk cId="147047805" sldId="267"/>
            <ac:spMk id="9" creationId="{2E442304-DDBD-4F7B-8017-36BCC863FB40}"/>
          </ac:spMkLst>
        </pc:spChg>
        <pc:spChg chg="add">
          <ac:chgData name="Shi Ruxiong" userId="3098eb96f0132675" providerId="LiveId" clId="{C6153A79-F4B2-41FA-8E1B-A5A45A4A732D}" dt="2024-04-28T09:19:22.236" v="273" actId="26606"/>
          <ac:spMkLst>
            <pc:docMk/>
            <pc:sldMk cId="147047805" sldId="267"/>
            <ac:spMk id="11" creationId="{5E107275-3853-46FD-A241-DE4355A42675}"/>
          </ac:spMkLst>
        </pc:spChg>
        <pc:graphicFrameChg chg="mod modGraphic">
          <ac:chgData name="Shi Ruxiong" userId="3098eb96f0132675" providerId="LiveId" clId="{C6153A79-F4B2-41FA-8E1B-A5A45A4A732D}" dt="2024-04-28T09:19:22.236" v="273" actId="26606"/>
          <ac:graphicFrameMkLst>
            <pc:docMk/>
            <pc:sldMk cId="147047805" sldId="267"/>
            <ac:graphicFrameMk id="4" creationId="{7620DD48-A697-1412-ADEE-D928045A4267}"/>
          </ac:graphicFrameMkLst>
        </pc:graphicFrameChg>
      </pc:sldChg>
      <pc:sldChg chg="addSp delSp modSp mod setBg">
        <pc:chgData name="Shi Ruxiong" userId="3098eb96f0132675" providerId="LiveId" clId="{C6153A79-F4B2-41FA-8E1B-A5A45A4A732D}" dt="2024-04-28T09:27:46.693" v="631"/>
        <pc:sldMkLst>
          <pc:docMk/>
          <pc:sldMk cId="3293096988" sldId="268"/>
        </pc:sldMkLst>
        <pc:spChg chg="mod">
          <ac:chgData name="Shi Ruxiong" userId="3098eb96f0132675" providerId="LiveId" clId="{C6153A79-F4B2-41FA-8E1B-A5A45A4A732D}" dt="2024-04-28T09:21:05.650" v="286" actId="26606"/>
          <ac:spMkLst>
            <pc:docMk/>
            <pc:sldMk cId="3293096988" sldId="268"/>
            <ac:spMk id="2" creationId="{F51E7DDD-266F-DD90-2023-175236AF86AA}"/>
          </ac:spMkLst>
        </pc:spChg>
        <pc:spChg chg="add del">
          <ac:chgData name="Shi Ruxiong" userId="3098eb96f0132675" providerId="LiveId" clId="{C6153A79-F4B2-41FA-8E1B-A5A45A4A732D}" dt="2024-04-28T09:21:05.642" v="285" actId="26606"/>
          <ac:spMkLst>
            <pc:docMk/>
            <pc:sldMk cId="3293096988" sldId="268"/>
            <ac:spMk id="38" creationId="{35DB3719-6FDC-4E5D-891D-FF40B7300F64}"/>
          </ac:spMkLst>
        </pc:spChg>
        <pc:spChg chg="add del">
          <ac:chgData name="Shi Ruxiong" userId="3098eb96f0132675" providerId="LiveId" clId="{C6153A79-F4B2-41FA-8E1B-A5A45A4A732D}" dt="2024-04-28T09:21:05.642" v="285" actId="26606"/>
          <ac:spMkLst>
            <pc:docMk/>
            <pc:sldMk cId="3293096988" sldId="268"/>
            <ac:spMk id="40" creationId="{E0CBAC23-2E3F-4A90-BA59-F8299F6A5439}"/>
          </ac:spMkLst>
        </pc:spChg>
        <pc:spChg chg="add">
          <ac:chgData name="Shi Ruxiong" userId="3098eb96f0132675" providerId="LiveId" clId="{C6153A79-F4B2-41FA-8E1B-A5A45A4A732D}" dt="2024-04-28T09:21:05.650" v="286" actId="26606"/>
          <ac:spMkLst>
            <pc:docMk/>
            <pc:sldMk cId="3293096988" sldId="268"/>
            <ac:spMk id="42" creationId="{35DB3719-6FDC-4E5D-891D-FF40B7300F64}"/>
          </ac:spMkLst>
        </pc:spChg>
        <pc:spChg chg="add">
          <ac:chgData name="Shi Ruxiong" userId="3098eb96f0132675" providerId="LiveId" clId="{C6153A79-F4B2-41FA-8E1B-A5A45A4A732D}" dt="2024-04-28T09:21:05.650" v="286" actId="26606"/>
          <ac:spMkLst>
            <pc:docMk/>
            <pc:sldMk cId="3293096988" sldId="268"/>
            <ac:spMk id="43" creationId="{E0CBAC23-2E3F-4A90-BA59-F8299F6A5439}"/>
          </ac:spMkLst>
        </pc:spChg>
        <pc:graphicFrameChg chg="add mod modGraphic">
          <ac:chgData name="Shi Ruxiong" userId="3098eb96f0132675" providerId="LiveId" clId="{C6153A79-F4B2-41FA-8E1B-A5A45A4A732D}" dt="2024-04-28T09:27:46.693" v="631"/>
          <ac:graphicFrameMkLst>
            <pc:docMk/>
            <pc:sldMk cId="3293096988" sldId="268"/>
            <ac:graphicFrameMk id="33" creationId="{FCED7257-5666-17D3-A724-FF5018524E5F}"/>
          </ac:graphicFrameMkLst>
        </pc:graphicFrameChg>
      </pc:sldChg>
      <pc:sldChg chg="addSp modSp mod setBg">
        <pc:chgData name="Shi Ruxiong" userId="3098eb96f0132675" providerId="LiveId" clId="{C6153A79-F4B2-41FA-8E1B-A5A45A4A732D}" dt="2024-04-28T09:26:46.071" v="600"/>
        <pc:sldMkLst>
          <pc:docMk/>
          <pc:sldMk cId="59781999" sldId="269"/>
        </pc:sldMkLst>
        <pc:spChg chg="mod">
          <ac:chgData name="Shi Ruxiong" userId="3098eb96f0132675" providerId="LiveId" clId="{C6153A79-F4B2-41FA-8E1B-A5A45A4A732D}" dt="2024-04-28T09:21:18.132" v="288" actId="26606"/>
          <ac:spMkLst>
            <pc:docMk/>
            <pc:sldMk cId="59781999" sldId="269"/>
            <ac:spMk id="2" creationId="{9C52256C-0A07-97A4-14A5-8B38F735017A}"/>
          </ac:spMkLst>
        </pc:spChg>
        <pc:spChg chg="add">
          <ac:chgData name="Shi Ruxiong" userId="3098eb96f0132675" providerId="LiveId" clId="{C6153A79-F4B2-41FA-8E1B-A5A45A4A732D}" dt="2024-04-28T09:21:18.132" v="288" actId="26606"/>
          <ac:spMkLst>
            <pc:docMk/>
            <pc:sldMk cId="59781999" sldId="269"/>
            <ac:spMk id="67" creationId="{DCC231C8-C761-4B31-9B1C-C6D19248C6B3}"/>
          </ac:spMkLst>
        </pc:spChg>
        <pc:graphicFrameChg chg="mod modGraphic">
          <ac:chgData name="Shi Ruxiong" userId="3098eb96f0132675" providerId="LiveId" clId="{C6153A79-F4B2-41FA-8E1B-A5A45A4A732D}" dt="2024-04-28T09:21:18.132" v="288" actId="26606"/>
          <ac:graphicFrameMkLst>
            <pc:docMk/>
            <pc:sldMk cId="59781999" sldId="269"/>
            <ac:graphicFrameMk id="62" creationId="{8D40310C-7351-58F0-E864-C14704EC9B9B}"/>
          </ac:graphicFrameMkLst>
        </pc:graphicFrameChg>
      </pc:sldChg>
      <pc:sldChg chg="addSp delSp modSp mod setBg">
        <pc:chgData name="Shi Ruxiong" userId="3098eb96f0132675" providerId="LiveId" clId="{C6153A79-F4B2-41FA-8E1B-A5A45A4A732D}" dt="2024-04-28T09:26:49.027" v="601"/>
        <pc:sldMkLst>
          <pc:docMk/>
          <pc:sldMk cId="4189867705" sldId="274"/>
        </pc:sldMkLst>
        <pc:spChg chg="mod">
          <ac:chgData name="Shi Ruxiong" userId="3098eb96f0132675" providerId="LiveId" clId="{C6153A79-F4B2-41FA-8E1B-A5A45A4A732D}" dt="2024-04-28T09:21:36.484" v="291" actId="26606"/>
          <ac:spMkLst>
            <pc:docMk/>
            <pc:sldMk cId="4189867705" sldId="274"/>
            <ac:spMk id="2" creationId="{5CB4456D-D082-3904-038A-A0A735897FBA}"/>
          </ac:spMkLst>
        </pc:spChg>
        <pc:spChg chg="mod">
          <ac:chgData name="Shi Ruxiong" userId="3098eb96f0132675" providerId="LiveId" clId="{C6153A79-F4B2-41FA-8E1B-A5A45A4A732D}" dt="2024-04-28T09:21:36.484" v="291" actId="26606"/>
          <ac:spMkLst>
            <pc:docMk/>
            <pc:sldMk cId="4189867705" sldId="274"/>
            <ac:spMk id="3" creationId="{0E620DAF-A4DB-953E-0011-4DCFB54D7B6F}"/>
          </ac:spMkLst>
        </pc:spChg>
        <pc:spChg chg="add del">
          <ac:chgData name="Shi Ruxiong" userId="3098eb96f0132675" providerId="LiveId" clId="{C6153A79-F4B2-41FA-8E1B-A5A45A4A732D}" dt="2024-04-28T09:21:36.467" v="290" actId="26606"/>
          <ac:spMkLst>
            <pc:docMk/>
            <pc:sldMk cId="4189867705" sldId="274"/>
            <ac:spMk id="8" creationId="{907E470A-25F4-47D0-8FEC-EE9FD606BB34}"/>
          </ac:spMkLst>
        </pc:spChg>
        <pc:spChg chg="add">
          <ac:chgData name="Shi Ruxiong" userId="3098eb96f0132675" providerId="LiveId" clId="{C6153A79-F4B2-41FA-8E1B-A5A45A4A732D}" dt="2024-04-28T09:21:36.484" v="291" actId="26606"/>
          <ac:spMkLst>
            <pc:docMk/>
            <pc:sldMk cId="4189867705" sldId="274"/>
            <ac:spMk id="27" creationId="{777A147A-9ED8-46B4-8660-1B3C2AA880B5}"/>
          </ac:spMkLst>
        </pc:spChg>
        <pc:spChg chg="add">
          <ac:chgData name="Shi Ruxiong" userId="3098eb96f0132675" providerId="LiveId" clId="{C6153A79-F4B2-41FA-8E1B-A5A45A4A732D}" dt="2024-04-28T09:21:36.484" v="291" actId="26606"/>
          <ac:spMkLst>
            <pc:docMk/>
            <pc:sldMk cId="4189867705" sldId="274"/>
            <ac:spMk id="28" creationId="{5D6C15A0-C087-4593-8414-2B4EC1CDC3DE}"/>
          </ac:spMkLst>
        </pc:spChg>
        <pc:grpChg chg="add del">
          <ac:chgData name="Shi Ruxiong" userId="3098eb96f0132675" providerId="LiveId" clId="{C6153A79-F4B2-41FA-8E1B-A5A45A4A732D}" dt="2024-04-28T09:21:36.467" v="290" actId="26606"/>
          <ac:grpSpMkLst>
            <pc:docMk/>
            <pc:sldMk cId="4189867705" sldId="274"/>
            <ac:grpSpMk id="10" creationId="{66220E63-99E1-482A-A0A6-B47EB4BF8797}"/>
          </ac:grpSpMkLst>
        </pc:grpChg>
        <pc:grpChg chg="add del">
          <ac:chgData name="Shi Ruxiong" userId="3098eb96f0132675" providerId="LiveId" clId="{C6153A79-F4B2-41FA-8E1B-A5A45A4A732D}" dt="2024-04-28T09:21:36.467" v="290" actId="26606"/>
          <ac:grpSpMkLst>
            <pc:docMk/>
            <pc:sldMk cId="4189867705" sldId="274"/>
            <ac:grpSpMk id="14" creationId="{8618EE54-271A-4FE8-B6B3-D0FCF55A7A01}"/>
          </ac:grpSpMkLst>
        </pc:grpChg>
        <pc:grpChg chg="add del">
          <ac:chgData name="Shi Ruxiong" userId="3098eb96f0132675" providerId="LiveId" clId="{C6153A79-F4B2-41FA-8E1B-A5A45A4A732D}" dt="2024-04-28T09:21:36.467" v="290" actId="26606"/>
          <ac:grpSpMkLst>
            <pc:docMk/>
            <pc:sldMk cId="4189867705" sldId="274"/>
            <ac:grpSpMk id="18" creationId="{43F5E015-E085-4624-B431-B42414448684}"/>
          </ac:grpSpMkLst>
        </pc:grpChg>
      </pc:sldChg>
      <pc:sldChg chg="addSp modSp mod setBg">
        <pc:chgData name="Shi Ruxiong" userId="3098eb96f0132675" providerId="LiveId" clId="{C6153A79-F4B2-41FA-8E1B-A5A45A4A732D}" dt="2024-04-28T09:26:58.744" v="604"/>
        <pc:sldMkLst>
          <pc:docMk/>
          <pc:sldMk cId="1697777029" sldId="275"/>
        </pc:sldMkLst>
        <pc:spChg chg="mod">
          <ac:chgData name="Shi Ruxiong" userId="3098eb96f0132675" providerId="LiveId" clId="{C6153A79-F4B2-41FA-8E1B-A5A45A4A732D}" dt="2024-04-28T09:21:44.519" v="294" actId="26606"/>
          <ac:spMkLst>
            <pc:docMk/>
            <pc:sldMk cId="1697777029" sldId="275"/>
            <ac:spMk id="2" creationId="{5CB4456D-D082-3904-038A-A0A735897FBA}"/>
          </ac:spMkLst>
        </pc:spChg>
        <pc:spChg chg="mod">
          <ac:chgData name="Shi Ruxiong" userId="3098eb96f0132675" providerId="LiveId" clId="{C6153A79-F4B2-41FA-8E1B-A5A45A4A732D}" dt="2024-04-28T09:21:44.519" v="294" actId="26606"/>
          <ac:spMkLst>
            <pc:docMk/>
            <pc:sldMk cId="1697777029" sldId="275"/>
            <ac:spMk id="3" creationId="{0E620DAF-A4DB-953E-0011-4DCFB54D7B6F}"/>
          </ac:spMkLst>
        </pc:spChg>
        <pc:spChg chg="add">
          <ac:chgData name="Shi Ruxiong" userId="3098eb96f0132675" providerId="LiveId" clId="{C6153A79-F4B2-41FA-8E1B-A5A45A4A732D}" dt="2024-04-28T09:21:44.519" v="294" actId="26606"/>
          <ac:spMkLst>
            <pc:docMk/>
            <pc:sldMk cId="1697777029" sldId="275"/>
            <ac:spMk id="8" creationId="{777A147A-9ED8-46B4-8660-1B3C2AA880B5}"/>
          </ac:spMkLst>
        </pc:spChg>
        <pc:spChg chg="add">
          <ac:chgData name="Shi Ruxiong" userId="3098eb96f0132675" providerId="LiveId" clId="{C6153A79-F4B2-41FA-8E1B-A5A45A4A732D}" dt="2024-04-28T09:21:44.519" v="294" actId="26606"/>
          <ac:spMkLst>
            <pc:docMk/>
            <pc:sldMk cId="1697777029" sldId="275"/>
            <ac:spMk id="10" creationId="{5D6C15A0-C087-4593-8414-2B4EC1CDC3DE}"/>
          </ac:spMkLst>
        </pc:spChg>
      </pc:sldChg>
      <pc:sldChg chg="addSp modSp mod setBg">
        <pc:chgData name="Shi Ruxiong" userId="3098eb96f0132675" providerId="LiveId" clId="{C6153A79-F4B2-41FA-8E1B-A5A45A4A732D}" dt="2024-04-28T09:27:01.103" v="605"/>
        <pc:sldMkLst>
          <pc:docMk/>
          <pc:sldMk cId="3711472766" sldId="276"/>
        </pc:sldMkLst>
        <pc:spChg chg="mod">
          <ac:chgData name="Shi Ruxiong" userId="3098eb96f0132675" providerId="LiveId" clId="{C6153A79-F4B2-41FA-8E1B-A5A45A4A732D}" dt="2024-04-28T09:21:47.852" v="295" actId="26606"/>
          <ac:spMkLst>
            <pc:docMk/>
            <pc:sldMk cId="3711472766" sldId="276"/>
            <ac:spMk id="2" creationId="{5CB4456D-D082-3904-038A-A0A735897FBA}"/>
          </ac:spMkLst>
        </pc:spChg>
        <pc:spChg chg="mod">
          <ac:chgData name="Shi Ruxiong" userId="3098eb96f0132675" providerId="LiveId" clId="{C6153A79-F4B2-41FA-8E1B-A5A45A4A732D}" dt="2024-04-28T09:21:47.852" v="295" actId="26606"/>
          <ac:spMkLst>
            <pc:docMk/>
            <pc:sldMk cId="3711472766" sldId="276"/>
            <ac:spMk id="3" creationId="{0E620DAF-A4DB-953E-0011-4DCFB54D7B6F}"/>
          </ac:spMkLst>
        </pc:spChg>
        <pc:spChg chg="add">
          <ac:chgData name="Shi Ruxiong" userId="3098eb96f0132675" providerId="LiveId" clId="{C6153A79-F4B2-41FA-8E1B-A5A45A4A732D}" dt="2024-04-28T09:21:47.852" v="295" actId="26606"/>
          <ac:spMkLst>
            <pc:docMk/>
            <pc:sldMk cId="3711472766" sldId="276"/>
            <ac:spMk id="8" creationId="{777A147A-9ED8-46B4-8660-1B3C2AA880B5}"/>
          </ac:spMkLst>
        </pc:spChg>
        <pc:spChg chg="add">
          <ac:chgData name="Shi Ruxiong" userId="3098eb96f0132675" providerId="LiveId" clId="{C6153A79-F4B2-41FA-8E1B-A5A45A4A732D}" dt="2024-04-28T09:21:47.852" v="295" actId="26606"/>
          <ac:spMkLst>
            <pc:docMk/>
            <pc:sldMk cId="3711472766" sldId="276"/>
            <ac:spMk id="10" creationId="{5D6C15A0-C087-4593-8414-2B4EC1CDC3DE}"/>
          </ac:spMkLst>
        </pc:spChg>
      </pc:sldChg>
      <pc:sldChg chg="addSp modSp mod setBg">
        <pc:chgData name="Shi Ruxiong" userId="3098eb96f0132675" providerId="LiveId" clId="{C6153A79-F4B2-41FA-8E1B-A5A45A4A732D}" dt="2024-04-28T09:26:54.145" v="602"/>
        <pc:sldMkLst>
          <pc:docMk/>
          <pc:sldMk cId="1117075051" sldId="280"/>
        </pc:sldMkLst>
        <pc:spChg chg="mod">
          <ac:chgData name="Shi Ruxiong" userId="3098eb96f0132675" providerId="LiveId" clId="{C6153A79-F4B2-41FA-8E1B-A5A45A4A732D}" dt="2024-04-28T09:21:39.057" v="292" actId="26606"/>
          <ac:spMkLst>
            <pc:docMk/>
            <pc:sldMk cId="1117075051" sldId="280"/>
            <ac:spMk id="2" creationId="{5CB4456D-D082-3904-038A-A0A735897FBA}"/>
          </ac:spMkLst>
        </pc:spChg>
        <pc:spChg chg="mod">
          <ac:chgData name="Shi Ruxiong" userId="3098eb96f0132675" providerId="LiveId" clId="{C6153A79-F4B2-41FA-8E1B-A5A45A4A732D}" dt="2024-04-28T09:21:39.057" v="292" actId="26606"/>
          <ac:spMkLst>
            <pc:docMk/>
            <pc:sldMk cId="1117075051" sldId="280"/>
            <ac:spMk id="3" creationId="{0E620DAF-A4DB-953E-0011-4DCFB54D7B6F}"/>
          </ac:spMkLst>
        </pc:spChg>
        <pc:spChg chg="add">
          <ac:chgData name="Shi Ruxiong" userId="3098eb96f0132675" providerId="LiveId" clId="{C6153A79-F4B2-41FA-8E1B-A5A45A4A732D}" dt="2024-04-28T09:21:39.057" v="292" actId="26606"/>
          <ac:spMkLst>
            <pc:docMk/>
            <pc:sldMk cId="1117075051" sldId="280"/>
            <ac:spMk id="8" creationId="{777A147A-9ED8-46B4-8660-1B3C2AA880B5}"/>
          </ac:spMkLst>
        </pc:spChg>
        <pc:spChg chg="add">
          <ac:chgData name="Shi Ruxiong" userId="3098eb96f0132675" providerId="LiveId" clId="{C6153A79-F4B2-41FA-8E1B-A5A45A4A732D}" dt="2024-04-28T09:21:39.057" v="292" actId="26606"/>
          <ac:spMkLst>
            <pc:docMk/>
            <pc:sldMk cId="1117075051" sldId="280"/>
            <ac:spMk id="10" creationId="{5D6C15A0-C087-4593-8414-2B4EC1CDC3DE}"/>
          </ac:spMkLst>
        </pc:spChg>
      </pc:sldChg>
      <pc:sldChg chg="addSp modSp mod setBg">
        <pc:chgData name="Shi Ruxiong" userId="3098eb96f0132675" providerId="LiveId" clId="{C6153A79-F4B2-41FA-8E1B-A5A45A4A732D}" dt="2024-04-28T09:26:56.384" v="603"/>
        <pc:sldMkLst>
          <pc:docMk/>
          <pc:sldMk cId="908359025" sldId="296"/>
        </pc:sldMkLst>
        <pc:spChg chg="mod">
          <ac:chgData name="Shi Ruxiong" userId="3098eb96f0132675" providerId="LiveId" clId="{C6153A79-F4B2-41FA-8E1B-A5A45A4A732D}" dt="2024-04-28T09:21:42.265" v="293" actId="26606"/>
          <ac:spMkLst>
            <pc:docMk/>
            <pc:sldMk cId="908359025" sldId="296"/>
            <ac:spMk id="2" creationId="{5CB4456D-D082-3904-038A-A0A735897FBA}"/>
          </ac:spMkLst>
        </pc:spChg>
        <pc:spChg chg="mod">
          <ac:chgData name="Shi Ruxiong" userId="3098eb96f0132675" providerId="LiveId" clId="{C6153A79-F4B2-41FA-8E1B-A5A45A4A732D}" dt="2024-04-28T09:21:42.265" v="293" actId="26606"/>
          <ac:spMkLst>
            <pc:docMk/>
            <pc:sldMk cId="908359025" sldId="296"/>
            <ac:spMk id="3" creationId="{0E620DAF-A4DB-953E-0011-4DCFB54D7B6F}"/>
          </ac:spMkLst>
        </pc:spChg>
        <pc:spChg chg="add">
          <ac:chgData name="Shi Ruxiong" userId="3098eb96f0132675" providerId="LiveId" clId="{C6153A79-F4B2-41FA-8E1B-A5A45A4A732D}" dt="2024-04-28T09:21:42.265" v="293" actId="26606"/>
          <ac:spMkLst>
            <pc:docMk/>
            <pc:sldMk cId="908359025" sldId="296"/>
            <ac:spMk id="8" creationId="{777A147A-9ED8-46B4-8660-1B3C2AA880B5}"/>
          </ac:spMkLst>
        </pc:spChg>
        <pc:spChg chg="add">
          <ac:chgData name="Shi Ruxiong" userId="3098eb96f0132675" providerId="LiveId" clId="{C6153A79-F4B2-41FA-8E1B-A5A45A4A732D}" dt="2024-04-28T09:21:42.265" v="293" actId="26606"/>
          <ac:spMkLst>
            <pc:docMk/>
            <pc:sldMk cId="908359025" sldId="296"/>
            <ac:spMk id="10" creationId="{5D6C15A0-C087-4593-8414-2B4EC1CDC3DE}"/>
          </ac:spMkLst>
        </pc:spChg>
      </pc:sldChg>
      <pc:sldChg chg="addSp modSp mod setBg">
        <pc:chgData name="Shi Ruxiong" userId="3098eb96f0132675" providerId="LiveId" clId="{C6153A79-F4B2-41FA-8E1B-A5A45A4A732D}" dt="2024-04-28T09:17:59.673" v="265" actId="26606"/>
        <pc:sldMkLst>
          <pc:docMk/>
          <pc:sldMk cId="305146015" sldId="317"/>
        </pc:sldMkLst>
        <pc:spChg chg="mod">
          <ac:chgData name="Shi Ruxiong" userId="3098eb96f0132675" providerId="LiveId" clId="{C6153A79-F4B2-41FA-8E1B-A5A45A4A732D}" dt="2024-04-28T09:17:59.673" v="265" actId="26606"/>
          <ac:spMkLst>
            <pc:docMk/>
            <pc:sldMk cId="305146015" sldId="317"/>
            <ac:spMk id="5" creationId="{E36956CF-AA0D-32DF-CD69-EB7B5489B176}"/>
          </ac:spMkLst>
        </pc:spChg>
        <pc:spChg chg="mod">
          <ac:chgData name="Shi Ruxiong" userId="3098eb96f0132675" providerId="LiveId" clId="{C6153A79-F4B2-41FA-8E1B-A5A45A4A732D}" dt="2024-04-28T09:17:59.673" v="265" actId="26606"/>
          <ac:spMkLst>
            <pc:docMk/>
            <pc:sldMk cId="305146015" sldId="317"/>
            <ac:spMk id="6" creationId="{7850AB85-8099-69BD-0C35-3AEBF9E753EA}"/>
          </ac:spMkLst>
        </pc:spChg>
        <pc:spChg chg="add">
          <ac:chgData name="Shi Ruxiong" userId="3098eb96f0132675" providerId="LiveId" clId="{C6153A79-F4B2-41FA-8E1B-A5A45A4A732D}" dt="2024-04-28T09:17:59.673" v="265" actId="26606"/>
          <ac:spMkLst>
            <pc:docMk/>
            <pc:sldMk cId="305146015" sldId="317"/>
            <ac:spMk id="12" creationId="{3ECBE1F1-D69B-4AFA-ABD5-8E41720EF6DE}"/>
          </ac:spMkLst>
        </pc:spChg>
        <pc:spChg chg="add">
          <ac:chgData name="Shi Ruxiong" userId="3098eb96f0132675" providerId="LiveId" clId="{C6153A79-F4B2-41FA-8E1B-A5A45A4A732D}" dt="2024-04-28T09:17:59.673" v="265" actId="26606"/>
          <ac:spMkLst>
            <pc:docMk/>
            <pc:sldMk cId="305146015" sldId="317"/>
            <ac:spMk id="14" creationId="{603A6265-E10C-4B85-9C20-E75FCAF9CC63}"/>
          </ac:spMkLst>
        </pc:spChg>
        <pc:picChg chg="add">
          <ac:chgData name="Shi Ruxiong" userId="3098eb96f0132675" providerId="LiveId" clId="{C6153A79-F4B2-41FA-8E1B-A5A45A4A732D}" dt="2024-04-28T09:17:59.673" v="265" actId="26606"/>
          <ac:picMkLst>
            <pc:docMk/>
            <pc:sldMk cId="305146015" sldId="317"/>
            <ac:picMk id="8" creationId="{D3DA63C6-B599-C14C-7D2B-48BB15271F76}"/>
          </ac:picMkLst>
        </pc:picChg>
      </pc:sldChg>
      <pc:sldChg chg="addSp modSp mod setBg">
        <pc:chgData name="Shi Ruxiong" userId="3098eb96f0132675" providerId="LiveId" clId="{C6153A79-F4B2-41FA-8E1B-A5A45A4A732D}" dt="2024-04-28T09:26:16.703" v="591"/>
        <pc:sldMkLst>
          <pc:docMk/>
          <pc:sldMk cId="3893269269" sldId="318"/>
        </pc:sldMkLst>
        <pc:spChg chg="mod">
          <ac:chgData name="Shi Ruxiong" userId="3098eb96f0132675" providerId="LiveId" clId="{C6153A79-F4B2-41FA-8E1B-A5A45A4A732D}" dt="2024-04-28T09:19:08.670" v="272" actId="26606"/>
          <ac:spMkLst>
            <pc:docMk/>
            <pc:sldMk cId="3893269269" sldId="318"/>
            <ac:spMk id="5" creationId="{E36956CF-AA0D-32DF-CD69-EB7B5489B176}"/>
          </ac:spMkLst>
        </pc:spChg>
        <pc:spChg chg="mod">
          <ac:chgData name="Shi Ruxiong" userId="3098eb96f0132675" providerId="LiveId" clId="{C6153A79-F4B2-41FA-8E1B-A5A45A4A732D}" dt="2024-04-28T09:19:08.670" v="272" actId="26606"/>
          <ac:spMkLst>
            <pc:docMk/>
            <pc:sldMk cId="3893269269" sldId="318"/>
            <ac:spMk id="6" creationId="{7850AB85-8099-69BD-0C35-3AEBF9E753EA}"/>
          </ac:spMkLst>
        </pc:spChg>
        <pc:spChg chg="add">
          <ac:chgData name="Shi Ruxiong" userId="3098eb96f0132675" providerId="LiveId" clId="{C6153A79-F4B2-41FA-8E1B-A5A45A4A732D}" dt="2024-04-28T09:19:08.670" v="272" actId="26606"/>
          <ac:spMkLst>
            <pc:docMk/>
            <pc:sldMk cId="3893269269" sldId="318"/>
            <ac:spMk id="11" creationId="{777A147A-9ED8-46B4-8660-1B3C2AA880B5}"/>
          </ac:spMkLst>
        </pc:spChg>
        <pc:spChg chg="add">
          <ac:chgData name="Shi Ruxiong" userId="3098eb96f0132675" providerId="LiveId" clId="{C6153A79-F4B2-41FA-8E1B-A5A45A4A732D}" dt="2024-04-28T09:19:08.670" v="272" actId="26606"/>
          <ac:spMkLst>
            <pc:docMk/>
            <pc:sldMk cId="3893269269" sldId="318"/>
            <ac:spMk id="13" creationId="{5D6C15A0-C087-4593-8414-2B4EC1CDC3DE}"/>
          </ac:spMkLst>
        </pc:spChg>
      </pc:sldChg>
      <pc:sldChg chg="addSp modSp mod setBg">
        <pc:chgData name="Shi Ruxiong" userId="3098eb96f0132675" providerId="LiveId" clId="{C6153A79-F4B2-41FA-8E1B-A5A45A4A732D}" dt="2024-04-28T09:26:34.204" v="596"/>
        <pc:sldMkLst>
          <pc:docMk/>
          <pc:sldMk cId="3887304577" sldId="319"/>
        </pc:sldMkLst>
        <pc:spChg chg="mod">
          <ac:chgData name="Shi Ruxiong" userId="3098eb96f0132675" providerId="LiveId" clId="{C6153A79-F4B2-41FA-8E1B-A5A45A4A732D}" dt="2024-04-28T09:20:37.861" v="282" actId="26606"/>
          <ac:spMkLst>
            <pc:docMk/>
            <pc:sldMk cId="3887304577" sldId="319"/>
            <ac:spMk id="2" creationId="{F51E7DDD-266F-DD90-2023-175236AF86AA}"/>
          </ac:spMkLst>
        </pc:spChg>
        <pc:spChg chg="mod">
          <ac:chgData name="Shi Ruxiong" userId="3098eb96f0132675" providerId="LiveId" clId="{C6153A79-F4B2-41FA-8E1B-A5A45A4A732D}" dt="2024-04-28T09:20:37.861" v="282" actId="26606"/>
          <ac:spMkLst>
            <pc:docMk/>
            <pc:sldMk cId="3887304577" sldId="319"/>
            <ac:spMk id="3" creationId="{B47F2490-33F7-C402-116B-EF57A30268C3}"/>
          </ac:spMkLst>
        </pc:spChg>
        <pc:spChg chg="add">
          <ac:chgData name="Shi Ruxiong" userId="3098eb96f0132675" providerId="LiveId" clId="{C6153A79-F4B2-41FA-8E1B-A5A45A4A732D}" dt="2024-04-28T09:20:37.861" v="282" actId="26606"/>
          <ac:spMkLst>
            <pc:docMk/>
            <pc:sldMk cId="3887304577" sldId="319"/>
            <ac:spMk id="8" creationId="{777A147A-9ED8-46B4-8660-1B3C2AA880B5}"/>
          </ac:spMkLst>
        </pc:spChg>
        <pc:spChg chg="add">
          <ac:chgData name="Shi Ruxiong" userId="3098eb96f0132675" providerId="LiveId" clId="{C6153A79-F4B2-41FA-8E1B-A5A45A4A732D}" dt="2024-04-28T09:20:37.861" v="282" actId="26606"/>
          <ac:spMkLst>
            <pc:docMk/>
            <pc:sldMk cId="3887304577" sldId="319"/>
            <ac:spMk id="10" creationId="{5D6C15A0-C087-4593-8414-2B4EC1CDC3DE}"/>
          </ac:spMkLst>
        </pc:spChg>
      </pc:sldChg>
      <pc:sldChg chg="addSp modSp mod setBg">
        <pc:chgData name="Shi Ruxiong" userId="3098eb96f0132675" providerId="LiveId" clId="{C6153A79-F4B2-41FA-8E1B-A5A45A4A732D}" dt="2024-04-28T09:26:31.806" v="595"/>
        <pc:sldMkLst>
          <pc:docMk/>
          <pc:sldMk cId="2210516292" sldId="320"/>
        </pc:sldMkLst>
        <pc:spChg chg="mod">
          <ac:chgData name="Shi Ruxiong" userId="3098eb96f0132675" providerId="LiveId" clId="{C6153A79-F4B2-41FA-8E1B-A5A45A4A732D}" dt="2024-04-28T09:20:34.471" v="281" actId="26606"/>
          <ac:spMkLst>
            <pc:docMk/>
            <pc:sldMk cId="2210516292" sldId="320"/>
            <ac:spMk id="2" creationId="{F51E7DDD-266F-DD90-2023-175236AF86AA}"/>
          </ac:spMkLst>
        </pc:spChg>
        <pc:spChg chg="mod">
          <ac:chgData name="Shi Ruxiong" userId="3098eb96f0132675" providerId="LiveId" clId="{C6153A79-F4B2-41FA-8E1B-A5A45A4A732D}" dt="2024-04-28T09:20:34.471" v="281" actId="26606"/>
          <ac:spMkLst>
            <pc:docMk/>
            <pc:sldMk cId="2210516292" sldId="320"/>
            <ac:spMk id="3" creationId="{B47F2490-33F7-C402-116B-EF57A30268C3}"/>
          </ac:spMkLst>
        </pc:spChg>
        <pc:spChg chg="add">
          <ac:chgData name="Shi Ruxiong" userId="3098eb96f0132675" providerId="LiveId" clId="{C6153A79-F4B2-41FA-8E1B-A5A45A4A732D}" dt="2024-04-28T09:20:34.471" v="281" actId="26606"/>
          <ac:spMkLst>
            <pc:docMk/>
            <pc:sldMk cId="2210516292" sldId="320"/>
            <ac:spMk id="8" creationId="{777A147A-9ED8-46B4-8660-1B3C2AA880B5}"/>
          </ac:spMkLst>
        </pc:spChg>
        <pc:spChg chg="add">
          <ac:chgData name="Shi Ruxiong" userId="3098eb96f0132675" providerId="LiveId" clId="{C6153A79-F4B2-41FA-8E1B-A5A45A4A732D}" dt="2024-04-28T09:20:34.471" v="281" actId="26606"/>
          <ac:spMkLst>
            <pc:docMk/>
            <pc:sldMk cId="2210516292" sldId="320"/>
            <ac:spMk id="10" creationId="{5D6C15A0-C087-4593-8414-2B4EC1CDC3DE}"/>
          </ac:spMkLst>
        </pc:spChg>
      </pc:sldChg>
      <pc:sldChg chg="addSp modSp mod setBg setClrOvrMap">
        <pc:chgData name="Shi Ruxiong" userId="3098eb96f0132675" providerId="LiveId" clId="{C6153A79-F4B2-41FA-8E1B-A5A45A4A732D}" dt="2024-04-28T09:19:50.277" v="276" actId="26606"/>
        <pc:sldMkLst>
          <pc:docMk/>
          <pc:sldMk cId="1461915795" sldId="321"/>
        </pc:sldMkLst>
        <pc:spChg chg="mod">
          <ac:chgData name="Shi Ruxiong" userId="3098eb96f0132675" providerId="LiveId" clId="{C6153A79-F4B2-41FA-8E1B-A5A45A4A732D}" dt="2024-04-28T09:19:50.277" v="276" actId="26606"/>
          <ac:spMkLst>
            <pc:docMk/>
            <pc:sldMk cId="1461915795" sldId="321"/>
            <ac:spMk id="5" creationId="{535D2BD2-D112-D805-067D-58FFF4BEE7EC}"/>
          </ac:spMkLst>
        </pc:spChg>
        <pc:spChg chg="mod">
          <ac:chgData name="Shi Ruxiong" userId="3098eb96f0132675" providerId="LiveId" clId="{C6153A79-F4B2-41FA-8E1B-A5A45A4A732D}" dt="2024-04-28T09:19:50.277" v="276" actId="26606"/>
          <ac:spMkLst>
            <pc:docMk/>
            <pc:sldMk cId="1461915795" sldId="321"/>
            <ac:spMk id="6" creationId="{5DE162F5-355C-0F6A-AA58-744632A8FB9E}"/>
          </ac:spMkLst>
        </pc:spChg>
        <pc:spChg chg="mod">
          <ac:chgData name="Shi Ruxiong" userId="3098eb96f0132675" providerId="LiveId" clId="{C6153A79-F4B2-41FA-8E1B-A5A45A4A732D}" dt="2024-04-28T09:19:50.277" v="276" actId="26606"/>
          <ac:spMkLst>
            <pc:docMk/>
            <pc:sldMk cId="1461915795" sldId="321"/>
            <ac:spMk id="7" creationId="{A8233740-9B2B-DFFA-DD82-B1365E0DDA0E}"/>
          </ac:spMkLst>
        </pc:spChg>
        <pc:spChg chg="add">
          <ac:chgData name="Shi Ruxiong" userId="3098eb96f0132675" providerId="LiveId" clId="{C6153A79-F4B2-41FA-8E1B-A5A45A4A732D}" dt="2024-04-28T09:19:50.277" v="276" actId="26606"/>
          <ac:spMkLst>
            <pc:docMk/>
            <pc:sldMk cId="1461915795" sldId="321"/>
            <ac:spMk id="12" creationId="{FEF085B8-A2C0-4A6F-B663-CCC56F3CD373}"/>
          </ac:spMkLst>
        </pc:spChg>
        <pc:spChg chg="add">
          <ac:chgData name="Shi Ruxiong" userId="3098eb96f0132675" providerId="LiveId" clId="{C6153A79-F4B2-41FA-8E1B-A5A45A4A732D}" dt="2024-04-28T09:19:50.277" v="276" actId="26606"/>
          <ac:spMkLst>
            <pc:docMk/>
            <pc:sldMk cId="1461915795" sldId="321"/>
            <ac:spMk id="14" creationId="{2658F6D6-96E0-421A-96D6-3DF404008543}"/>
          </ac:spMkLst>
        </pc:spChg>
        <pc:spChg chg="add">
          <ac:chgData name="Shi Ruxiong" userId="3098eb96f0132675" providerId="LiveId" clId="{C6153A79-F4B2-41FA-8E1B-A5A45A4A732D}" dt="2024-04-28T09:19:50.277" v="276" actId="26606"/>
          <ac:spMkLst>
            <pc:docMk/>
            <pc:sldMk cId="1461915795" sldId="321"/>
            <ac:spMk id="16" creationId="{3CF62545-93A0-4FD5-9B48-48DCA794CBA1}"/>
          </ac:spMkLst>
        </pc:spChg>
      </pc:sldChg>
      <pc:sldChg chg="addSp modSp mod setBg">
        <pc:chgData name="Shi Ruxiong" userId="3098eb96f0132675" providerId="LiveId" clId="{C6153A79-F4B2-41FA-8E1B-A5A45A4A732D}" dt="2024-04-28T09:26:38.117" v="597"/>
        <pc:sldMkLst>
          <pc:docMk/>
          <pc:sldMk cId="3571454215" sldId="322"/>
        </pc:sldMkLst>
        <pc:spChg chg="mod">
          <ac:chgData name="Shi Ruxiong" userId="3098eb96f0132675" providerId="LiveId" clId="{C6153A79-F4B2-41FA-8E1B-A5A45A4A732D}" dt="2024-04-28T09:20:44.619" v="283" actId="26606"/>
          <ac:spMkLst>
            <pc:docMk/>
            <pc:sldMk cId="3571454215" sldId="322"/>
            <ac:spMk id="2" creationId="{27BC5105-C864-51CF-0FB5-6D5C83284DD1}"/>
          </ac:spMkLst>
        </pc:spChg>
        <pc:spChg chg="mod">
          <ac:chgData name="Shi Ruxiong" userId="3098eb96f0132675" providerId="LiveId" clId="{C6153A79-F4B2-41FA-8E1B-A5A45A4A732D}" dt="2024-04-28T09:20:44.619" v="283" actId="26606"/>
          <ac:spMkLst>
            <pc:docMk/>
            <pc:sldMk cId="3571454215" sldId="322"/>
            <ac:spMk id="3" creationId="{B20DA1F3-384D-71F6-E5B1-64693025D5F1}"/>
          </ac:spMkLst>
        </pc:spChg>
        <pc:spChg chg="add">
          <ac:chgData name="Shi Ruxiong" userId="3098eb96f0132675" providerId="LiveId" clId="{C6153A79-F4B2-41FA-8E1B-A5A45A4A732D}" dt="2024-04-28T09:20:44.619" v="283" actId="26606"/>
          <ac:spMkLst>
            <pc:docMk/>
            <pc:sldMk cId="3571454215" sldId="322"/>
            <ac:spMk id="8" creationId="{100EDD19-6802-4EC3-95CE-CFFAB042CFD6}"/>
          </ac:spMkLst>
        </pc:spChg>
        <pc:spChg chg="add">
          <ac:chgData name="Shi Ruxiong" userId="3098eb96f0132675" providerId="LiveId" clId="{C6153A79-F4B2-41FA-8E1B-A5A45A4A732D}" dt="2024-04-28T09:20:44.619" v="283" actId="26606"/>
          <ac:spMkLst>
            <pc:docMk/>
            <pc:sldMk cId="3571454215" sldId="322"/>
            <ac:spMk id="10" creationId="{DB17E863-922E-4C26-BD64-E8FD41D28661}"/>
          </ac:spMkLst>
        </pc:spChg>
      </pc:sldChg>
      <pc:sldChg chg="addSp modSp mod setBg">
        <pc:chgData name="Shi Ruxiong" userId="3098eb96f0132675" providerId="LiveId" clId="{C6153A79-F4B2-41FA-8E1B-A5A45A4A732D}" dt="2024-04-28T09:26:42.835" v="599"/>
        <pc:sldMkLst>
          <pc:docMk/>
          <pc:sldMk cId="1844691718" sldId="323"/>
        </pc:sldMkLst>
        <pc:spChg chg="mod">
          <ac:chgData name="Shi Ruxiong" userId="3098eb96f0132675" providerId="LiveId" clId="{C6153A79-F4B2-41FA-8E1B-A5A45A4A732D}" dt="2024-04-28T09:21:12.011" v="287" actId="26606"/>
          <ac:spMkLst>
            <pc:docMk/>
            <pc:sldMk cId="1844691718" sldId="323"/>
            <ac:spMk id="2" creationId="{742CA924-8CFE-A9CF-A917-E4440F4A814A}"/>
          </ac:spMkLst>
        </pc:spChg>
        <pc:spChg chg="mod">
          <ac:chgData name="Shi Ruxiong" userId="3098eb96f0132675" providerId="LiveId" clId="{C6153A79-F4B2-41FA-8E1B-A5A45A4A732D}" dt="2024-04-28T09:21:12.011" v="287" actId="26606"/>
          <ac:spMkLst>
            <pc:docMk/>
            <pc:sldMk cId="1844691718" sldId="323"/>
            <ac:spMk id="3" creationId="{FD0EB4A3-A080-CF37-3049-E84D6904E27F}"/>
          </ac:spMkLst>
        </pc:spChg>
        <pc:spChg chg="add">
          <ac:chgData name="Shi Ruxiong" userId="3098eb96f0132675" providerId="LiveId" clId="{C6153A79-F4B2-41FA-8E1B-A5A45A4A732D}" dt="2024-04-28T09:21:12.011" v="287" actId="26606"/>
          <ac:spMkLst>
            <pc:docMk/>
            <pc:sldMk cId="1844691718" sldId="323"/>
            <ac:spMk id="8" creationId="{100EDD19-6802-4EC3-95CE-CFFAB042CFD6}"/>
          </ac:spMkLst>
        </pc:spChg>
        <pc:spChg chg="add">
          <ac:chgData name="Shi Ruxiong" userId="3098eb96f0132675" providerId="LiveId" clId="{C6153A79-F4B2-41FA-8E1B-A5A45A4A732D}" dt="2024-04-28T09:21:12.011" v="287" actId="26606"/>
          <ac:spMkLst>
            <pc:docMk/>
            <pc:sldMk cId="1844691718" sldId="323"/>
            <ac:spMk id="10" creationId="{DB17E863-922E-4C26-BD64-E8FD41D28661}"/>
          </ac:spMkLst>
        </pc:spChg>
      </pc:sldChg>
      <pc:sldChg chg="new del">
        <pc:chgData name="Shi Ruxiong" userId="3098eb96f0132675" providerId="LiveId" clId="{C6153A79-F4B2-41FA-8E1B-A5A45A4A732D}" dt="2024-04-28T06:13:40.614" v="22" actId="2696"/>
        <pc:sldMkLst>
          <pc:docMk/>
          <pc:sldMk cId="2517509277" sldId="324"/>
        </pc:sldMkLst>
      </pc:sldChg>
      <pc:sldChg chg="add del setBg">
        <pc:chgData name="Shi Ruxiong" userId="3098eb96f0132675" providerId="LiveId" clId="{C6153A79-F4B2-41FA-8E1B-A5A45A4A732D}" dt="2024-04-28T06:13:17.103" v="17"/>
        <pc:sldMkLst>
          <pc:docMk/>
          <pc:sldMk cId="2951547904" sldId="324"/>
        </pc:sldMkLst>
      </pc:sldChg>
      <pc:sldChg chg="add del setBg">
        <pc:chgData name="Shi Ruxiong" userId="3098eb96f0132675" providerId="LiveId" clId="{C6153A79-F4B2-41FA-8E1B-A5A45A4A732D}" dt="2024-04-28T06:13:17.103" v="17"/>
        <pc:sldMkLst>
          <pc:docMk/>
          <pc:sldMk cId="2040055347" sldId="325"/>
        </pc:sldMkLst>
      </pc:sldChg>
      <pc:sldChg chg="addSp delSp add del setBg delDesignElem">
        <pc:chgData name="Shi Ruxiong" userId="3098eb96f0132675" providerId="LiveId" clId="{C6153A79-F4B2-41FA-8E1B-A5A45A4A732D}" dt="2024-04-28T06:13:17.103" v="17"/>
        <pc:sldMkLst>
          <pc:docMk/>
          <pc:sldMk cId="4017391428" sldId="326"/>
        </pc:sldMkLst>
        <pc:spChg chg="add del">
          <ac:chgData name="Shi Ruxiong" userId="3098eb96f0132675" providerId="LiveId" clId="{C6153A79-F4B2-41FA-8E1B-A5A45A4A732D}" dt="2024-04-28T06:13:17.103" v="17"/>
          <ac:spMkLst>
            <pc:docMk/>
            <pc:sldMk cId="4017391428" sldId="326"/>
            <ac:spMk id="22" creationId="{71B2258F-86CA-4D4D-8270-BC05FCDEBFB3}"/>
          </ac:spMkLst>
        </pc:spChg>
      </pc:sldChg>
      <pc:sldChg chg="add del setBg">
        <pc:chgData name="Shi Ruxiong" userId="3098eb96f0132675" providerId="LiveId" clId="{C6153A79-F4B2-41FA-8E1B-A5A45A4A732D}" dt="2024-04-28T06:13:17.103" v="17"/>
        <pc:sldMkLst>
          <pc:docMk/>
          <pc:sldMk cId="1171275033" sldId="327"/>
        </pc:sldMkLst>
      </pc:sldChg>
      <pc:sldChg chg="add del setBg">
        <pc:chgData name="Shi Ruxiong" userId="3098eb96f0132675" providerId="LiveId" clId="{C6153A79-F4B2-41FA-8E1B-A5A45A4A732D}" dt="2024-04-28T06:13:17.103" v="17"/>
        <pc:sldMkLst>
          <pc:docMk/>
          <pc:sldMk cId="1926333242" sldId="328"/>
        </pc:sldMkLst>
      </pc:sldChg>
      <pc:sldChg chg="add del setBg">
        <pc:chgData name="Shi Ruxiong" userId="3098eb96f0132675" providerId="LiveId" clId="{C6153A79-F4B2-41FA-8E1B-A5A45A4A732D}" dt="2024-04-28T06:13:17.103" v="17"/>
        <pc:sldMkLst>
          <pc:docMk/>
          <pc:sldMk cId="2659220554" sldId="329"/>
        </pc:sldMkLst>
      </pc:sldChg>
      <pc:sldChg chg="addSp delSp add del setBg delDesignElem">
        <pc:chgData name="Shi Ruxiong" userId="3098eb96f0132675" providerId="LiveId" clId="{C6153A79-F4B2-41FA-8E1B-A5A45A4A732D}" dt="2024-04-28T06:13:17.103" v="17"/>
        <pc:sldMkLst>
          <pc:docMk/>
          <pc:sldMk cId="1591456603" sldId="330"/>
        </pc:sldMkLst>
        <pc:spChg chg="add del">
          <ac:chgData name="Shi Ruxiong" userId="3098eb96f0132675" providerId="LiveId" clId="{C6153A79-F4B2-41FA-8E1B-A5A45A4A732D}" dt="2024-04-28T06:13:17.103" v="17"/>
          <ac:spMkLst>
            <pc:docMk/>
            <pc:sldMk cId="1591456603" sldId="330"/>
            <ac:spMk id="22" creationId="{71B2258F-86CA-4D4D-8270-BC05FCDEBFB3}"/>
          </ac:spMkLst>
        </pc:spChg>
      </pc:sldChg>
      <pc:sldChg chg="add del setBg">
        <pc:chgData name="Shi Ruxiong" userId="3098eb96f0132675" providerId="LiveId" clId="{C6153A79-F4B2-41FA-8E1B-A5A45A4A732D}" dt="2024-04-28T06:13:17.103" v="17"/>
        <pc:sldMkLst>
          <pc:docMk/>
          <pc:sldMk cId="2289889570" sldId="331"/>
        </pc:sldMkLst>
      </pc:sldChg>
      <pc:sldChg chg="add del setBg">
        <pc:chgData name="Shi Ruxiong" userId="3098eb96f0132675" providerId="LiveId" clId="{C6153A79-F4B2-41FA-8E1B-A5A45A4A732D}" dt="2024-04-28T06:13:17.103" v="17"/>
        <pc:sldMkLst>
          <pc:docMk/>
          <pc:sldMk cId="2033207126" sldId="332"/>
        </pc:sldMkLst>
      </pc:sldChg>
      <pc:sldChg chg="add del setBg">
        <pc:chgData name="Shi Ruxiong" userId="3098eb96f0132675" providerId="LiveId" clId="{C6153A79-F4B2-41FA-8E1B-A5A45A4A732D}" dt="2024-04-28T06:13:17.103" v="17"/>
        <pc:sldMkLst>
          <pc:docMk/>
          <pc:sldMk cId="3312039820" sldId="333"/>
        </pc:sldMkLst>
      </pc:sldChg>
      <pc:sldChg chg="add del setBg">
        <pc:chgData name="Shi Ruxiong" userId="3098eb96f0132675" providerId="LiveId" clId="{C6153A79-F4B2-41FA-8E1B-A5A45A4A732D}" dt="2024-04-28T06:13:17.103" v="17"/>
        <pc:sldMkLst>
          <pc:docMk/>
          <pc:sldMk cId="3595747256" sldId="334"/>
        </pc:sldMkLst>
      </pc:sldChg>
      <pc:sldChg chg="add del setBg">
        <pc:chgData name="Shi Ruxiong" userId="3098eb96f0132675" providerId="LiveId" clId="{C6153A79-F4B2-41FA-8E1B-A5A45A4A732D}" dt="2024-04-28T06:13:17.103" v="17"/>
        <pc:sldMkLst>
          <pc:docMk/>
          <pc:sldMk cId="3714105224" sldId="335"/>
        </pc:sldMkLst>
      </pc:sldChg>
      <pc:sldChg chg="addSp delSp add del setBg delDesignElem">
        <pc:chgData name="Shi Ruxiong" userId="3098eb96f0132675" providerId="LiveId" clId="{C6153A79-F4B2-41FA-8E1B-A5A45A4A732D}" dt="2024-04-28T06:13:17.103" v="17"/>
        <pc:sldMkLst>
          <pc:docMk/>
          <pc:sldMk cId="2534714405" sldId="336"/>
        </pc:sldMkLst>
        <pc:spChg chg="add del">
          <ac:chgData name="Shi Ruxiong" userId="3098eb96f0132675" providerId="LiveId" clId="{C6153A79-F4B2-41FA-8E1B-A5A45A4A732D}" dt="2024-04-28T06:13:17.103" v="17"/>
          <ac:spMkLst>
            <pc:docMk/>
            <pc:sldMk cId="2534714405" sldId="336"/>
            <ac:spMk id="8" creationId="{09588DA8-065E-4F6F-8EFD-43104AB2E0CF}"/>
          </ac:spMkLst>
        </pc:spChg>
        <pc:spChg chg="add del">
          <ac:chgData name="Shi Ruxiong" userId="3098eb96f0132675" providerId="LiveId" clId="{C6153A79-F4B2-41FA-8E1B-A5A45A4A732D}" dt="2024-04-28T06:13:17.103" v="17"/>
          <ac:spMkLst>
            <pc:docMk/>
            <pc:sldMk cId="2534714405" sldId="336"/>
            <ac:spMk id="10" creationId="{C4285719-470E-454C-AF62-8323075F1F5B}"/>
          </ac:spMkLst>
        </pc:spChg>
        <pc:spChg chg="add del">
          <ac:chgData name="Shi Ruxiong" userId="3098eb96f0132675" providerId="LiveId" clId="{C6153A79-F4B2-41FA-8E1B-A5A45A4A732D}" dt="2024-04-28T06:13:17.103" v="17"/>
          <ac:spMkLst>
            <pc:docMk/>
            <pc:sldMk cId="2534714405" sldId="336"/>
            <ac:spMk id="12" creationId="{CD9FE4EF-C4D8-49A0-B2FF-81D8DB7D8A24}"/>
          </ac:spMkLst>
        </pc:spChg>
        <pc:spChg chg="add del">
          <ac:chgData name="Shi Ruxiong" userId="3098eb96f0132675" providerId="LiveId" clId="{C6153A79-F4B2-41FA-8E1B-A5A45A4A732D}" dt="2024-04-28T06:13:17.103" v="17"/>
          <ac:spMkLst>
            <pc:docMk/>
            <pc:sldMk cId="2534714405" sldId="336"/>
            <ac:spMk id="14" creationId="{4300840D-0A0B-4512-BACA-B439D5B9C57C}"/>
          </ac:spMkLst>
        </pc:spChg>
        <pc:spChg chg="add del">
          <ac:chgData name="Shi Ruxiong" userId="3098eb96f0132675" providerId="LiveId" clId="{C6153A79-F4B2-41FA-8E1B-A5A45A4A732D}" dt="2024-04-28T06:13:17.103" v="17"/>
          <ac:spMkLst>
            <pc:docMk/>
            <pc:sldMk cId="2534714405" sldId="336"/>
            <ac:spMk id="16" creationId="{D2B78728-A580-49A7-84F9-6EF6F583ADE0}"/>
          </ac:spMkLst>
        </pc:spChg>
        <pc:spChg chg="add del">
          <ac:chgData name="Shi Ruxiong" userId="3098eb96f0132675" providerId="LiveId" clId="{C6153A79-F4B2-41FA-8E1B-A5A45A4A732D}" dt="2024-04-28T06:13:17.103" v="17"/>
          <ac:spMkLst>
            <pc:docMk/>
            <pc:sldMk cId="2534714405" sldId="336"/>
            <ac:spMk id="18" creationId="{38FAA1A1-D861-433F-88FA-1E9D6FD31D11}"/>
          </ac:spMkLst>
        </pc:spChg>
        <pc:spChg chg="add del">
          <ac:chgData name="Shi Ruxiong" userId="3098eb96f0132675" providerId="LiveId" clId="{C6153A79-F4B2-41FA-8E1B-A5A45A4A732D}" dt="2024-04-28T06:13:17.103" v="17"/>
          <ac:spMkLst>
            <pc:docMk/>
            <pc:sldMk cId="2534714405" sldId="336"/>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3484089562" sldId="337"/>
        </pc:sldMkLst>
        <pc:spChg chg="add del">
          <ac:chgData name="Shi Ruxiong" userId="3098eb96f0132675" providerId="LiveId" clId="{C6153A79-F4B2-41FA-8E1B-A5A45A4A732D}" dt="2024-04-28T06:13:17.103" v="17"/>
          <ac:spMkLst>
            <pc:docMk/>
            <pc:sldMk cId="3484089562" sldId="337"/>
            <ac:spMk id="8" creationId="{09588DA8-065E-4F6F-8EFD-43104AB2E0CF}"/>
          </ac:spMkLst>
        </pc:spChg>
        <pc:spChg chg="add del">
          <ac:chgData name="Shi Ruxiong" userId="3098eb96f0132675" providerId="LiveId" clId="{C6153A79-F4B2-41FA-8E1B-A5A45A4A732D}" dt="2024-04-28T06:13:17.103" v="17"/>
          <ac:spMkLst>
            <pc:docMk/>
            <pc:sldMk cId="3484089562" sldId="337"/>
            <ac:spMk id="10" creationId="{C4285719-470E-454C-AF62-8323075F1F5B}"/>
          </ac:spMkLst>
        </pc:spChg>
        <pc:spChg chg="add del">
          <ac:chgData name="Shi Ruxiong" userId="3098eb96f0132675" providerId="LiveId" clId="{C6153A79-F4B2-41FA-8E1B-A5A45A4A732D}" dt="2024-04-28T06:13:17.103" v="17"/>
          <ac:spMkLst>
            <pc:docMk/>
            <pc:sldMk cId="3484089562" sldId="337"/>
            <ac:spMk id="12" creationId="{CD9FE4EF-C4D8-49A0-B2FF-81D8DB7D8A24}"/>
          </ac:spMkLst>
        </pc:spChg>
        <pc:spChg chg="add del">
          <ac:chgData name="Shi Ruxiong" userId="3098eb96f0132675" providerId="LiveId" clId="{C6153A79-F4B2-41FA-8E1B-A5A45A4A732D}" dt="2024-04-28T06:13:17.103" v="17"/>
          <ac:spMkLst>
            <pc:docMk/>
            <pc:sldMk cId="3484089562" sldId="337"/>
            <ac:spMk id="14" creationId="{4300840D-0A0B-4512-BACA-B439D5B9C57C}"/>
          </ac:spMkLst>
        </pc:spChg>
        <pc:spChg chg="add del">
          <ac:chgData name="Shi Ruxiong" userId="3098eb96f0132675" providerId="LiveId" clId="{C6153A79-F4B2-41FA-8E1B-A5A45A4A732D}" dt="2024-04-28T06:13:17.103" v="17"/>
          <ac:spMkLst>
            <pc:docMk/>
            <pc:sldMk cId="3484089562" sldId="337"/>
            <ac:spMk id="16" creationId="{D2B78728-A580-49A7-84F9-6EF6F583ADE0}"/>
          </ac:spMkLst>
        </pc:spChg>
        <pc:spChg chg="add del">
          <ac:chgData name="Shi Ruxiong" userId="3098eb96f0132675" providerId="LiveId" clId="{C6153A79-F4B2-41FA-8E1B-A5A45A4A732D}" dt="2024-04-28T06:13:17.103" v="17"/>
          <ac:spMkLst>
            <pc:docMk/>
            <pc:sldMk cId="3484089562" sldId="337"/>
            <ac:spMk id="18" creationId="{38FAA1A1-D861-433F-88FA-1E9D6FD31D11}"/>
          </ac:spMkLst>
        </pc:spChg>
        <pc:spChg chg="add del">
          <ac:chgData name="Shi Ruxiong" userId="3098eb96f0132675" providerId="LiveId" clId="{C6153A79-F4B2-41FA-8E1B-A5A45A4A732D}" dt="2024-04-28T06:13:17.103" v="17"/>
          <ac:spMkLst>
            <pc:docMk/>
            <pc:sldMk cId="3484089562" sldId="337"/>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283547389" sldId="338"/>
        </pc:sldMkLst>
        <pc:spChg chg="add del">
          <ac:chgData name="Shi Ruxiong" userId="3098eb96f0132675" providerId="LiveId" clId="{C6153A79-F4B2-41FA-8E1B-A5A45A4A732D}" dt="2024-04-28T06:13:17.103" v="17"/>
          <ac:spMkLst>
            <pc:docMk/>
            <pc:sldMk cId="283547389" sldId="338"/>
            <ac:spMk id="8" creationId="{09588DA8-065E-4F6F-8EFD-43104AB2E0CF}"/>
          </ac:spMkLst>
        </pc:spChg>
        <pc:spChg chg="add del">
          <ac:chgData name="Shi Ruxiong" userId="3098eb96f0132675" providerId="LiveId" clId="{C6153A79-F4B2-41FA-8E1B-A5A45A4A732D}" dt="2024-04-28T06:13:17.103" v="17"/>
          <ac:spMkLst>
            <pc:docMk/>
            <pc:sldMk cId="283547389" sldId="338"/>
            <ac:spMk id="10" creationId="{C4285719-470E-454C-AF62-8323075F1F5B}"/>
          </ac:spMkLst>
        </pc:spChg>
        <pc:spChg chg="add del">
          <ac:chgData name="Shi Ruxiong" userId="3098eb96f0132675" providerId="LiveId" clId="{C6153A79-F4B2-41FA-8E1B-A5A45A4A732D}" dt="2024-04-28T06:13:17.103" v="17"/>
          <ac:spMkLst>
            <pc:docMk/>
            <pc:sldMk cId="283547389" sldId="338"/>
            <ac:spMk id="12" creationId="{CD9FE4EF-C4D8-49A0-B2FF-81D8DB7D8A24}"/>
          </ac:spMkLst>
        </pc:spChg>
        <pc:spChg chg="add del">
          <ac:chgData name="Shi Ruxiong" userId="3098eb96f0132675" providerId="LiveId" clId="{C6153A79-F4B2-41FA-8E1B-A5A45A4A732D}" dt="2024-04-28T06:13:17.103" v="17"/>
          <ac:spMkLst>
            <pc:docMk/>
            <pc:sldMk cId="283547389" sldId="338"/>
            <ac:spMk id="14" creationId="{4300840D-0A0B-4512-BACA-B439D5B9C57C}"/>
          </ac:spMkLst>
        </pc:spChg>
        <pc:spChg chg="add del">
          <ac:chgData name="Shi Ruxiong" userId="3098eb96f0132675" providerId="LiveId" clId="{C6153A79-F4B2-41FA-8E1B-A5A45A4A732D}" dt="2024-04-28T06:13:17.103" v="17"/>
          <ac:spMkLst>
            <pc:docMk/>
            <pc:sldMk cId="283547389" sldId="338"/>
            <ac:spMk id="16" creationId="{D2B78728-A580-49A7-84F9-6EF6F583ADE0}"/>
          </ac:spMkLst>
        </pc:spChg>
        <pc:spChg chg="add del">
          <ac:chgData name="Shi Ruxiong" userId="3098eb96f0132675" providerId="LiveId" clId="{C6153A79-F4B2-41FA-8E1B-A5A45A4A732D}" dt="2024-04-28T06:13:17.103" v="17"/>
          <ac:spMkLst>
            <pc:docMk/>
            <pc:sldMk cId="283547389" sldId="338"/>
            <ac:spMk id="18" creationId="{38FAA1A1-D861-433F-88FA-1E9D6FD31D11}"/>
          </ac:spMkLst>
        </pc:spChg>
        <pc:spChg chg="add del">
          <ac:chgData name="Shi Ruxiong" userId="3098eb96f0132675" providerId="LiveId" clId="{C6153A79-F4B2-41FA-8E1B-A5A45A4A732D}" dt="2024-04-28T06:13:17.103" v="17"/>
          <ac:spMkLst>
            <pc:docMk/>
            <pc:sldMk cId="283547389" sldId="338"/>
            <ac:spMk id="20" creationId="{8D71EDA1-87BF-4D5D-AB79-F346FD19278A}"/>
          </ac:spMkLst>
        </pc:spChg>
      </pc:sldChg>
      <pc:sldChg chg="add del setBg">
        <pc:chgData name="Shi Ruxiong" userId="3098eb96f0132675" providerId="LiveId" clId="{C6153A79-F4B2-41FA-8E1B-A5A45A4A732D}" dt="2024-04-28T06:13:17.103" v="17"/>
        <pc:sldMkLst>
          <pc:docMk/>
          <pc:sldMk cId="3388305577" sldId="339"/>
        </pc:sldMkLst>
      </pc:sldChg>
      <pc:sldChg chg="addSp delSp add del setBg delDesignElem">
        <pc:chgData name="Shi Ruxiong" userId="3098eb96f0132675" providerId="LiveId" clId="{C6153A79-F4B2-41FA-8E1B-A5A45A4A732D}" dt="2024-04-28T06:13:17.103" v="17"/>
        <pc:sldMkLst>
          <pc:docMk/>
          <pc:sldMk cId="2040486520" sldId="340"/>
        </pc:sldMkLst>
        <pc:spChg chg="add del">
          <ac:chgData name="Shi Ruxiong" userId="3098eb96f0132675" providerId="LiveId" clId="{C6153A79-F4B2-41FA-8E1B-A5A45A4A732D}" dt="2024-04-28T06:13:17.103" v="17"/>
          <ac:spMkLst>
            <pc:docMk/>
            <pc:sldMk cId="2040486520" sldId="340"/>
            <ac:spMk id="29" creationId="{42285737-90EE-47DC-AC80-8AE156B11969}"/>
          </ac:spMkLst>
        </pc:spChg>
        <pc:grpChg chg="add del">
          <ac:chgData name="Shi Ruxiong" userId="3098eb96f0132675" providerId="LiveId" clId="{C6153A79-F4B2-41FA-8E1B-A5A45A4A732D}" dt="2024-04-28T06:13:17.103" v="17"/>
          <ac:grpSpMkLst>
            <pc:docMk/>
            <pc:sldMk cId="2040486520" sldId="340"/>
            <ac:grpSpMk id="30" creationId="{B57BDC17-F1B3-455F-BBF1-680AA1F25C06}"/>
          </ac:grpSpMkLst>
        </pc:grpChg>
      </pc:sldChg>
      <pc:sldChg chg="add del setBg">
        <pc:chgData name="Shi Ruxiong" userId="3098eb96f0132675" providerId="LiveId" clId="{C6153A79-F4B2-41FA-8E1B-A5A45A4A732D}" dt="2024-04-28T06:13:17.103" v="17"/>
        <pc:sldMkLst>
          <pc:docMk/>
          <pc:sldMk cId="3559405501" sldId="341"/>
        </pc:sldMkLst>
      </pc:sldChg>
      <pc:sldChg chg="addSp delSp add del setBg delDesignElem">
        <pc:chgData name="Shi Ruxiong" userId="3098eb96f0132675" providerId="LiveId" clId="{C6153A79-F4B2-41FA-8E1B-A5A45A4A732D}" dt="2024-04-28T06:13:17.103" v="17"/>
        <pc:sldMkLst>
          <pc:docMk/>
          <pc:sldMk cId="1795600720" sldId="342"/>
        </pc:sldMkLst>
        <pc:spChg chg="add del">
          <ac:chgData name="Shi Ruxiong" userId="3098eb96f0132675" providerId="LiveId" clId="{C6153A79-F4B2-41FA-8E1B-A5A45A4A732D}" dt="2024-04-28T06:13:17.103" v="17"/>
          <ac:spMkLst>
            <pc:docMk/>
            <pc:sldMk cId="1795600720" sldId="342"/>
            <ac:spMk id="67" creationId="{DCC231C8-C761-4B31-9B1C-C6D19248C6B3}"/>
          </ac:spMkLst>
        </pc:spChg>
      </pc:sldChg>
      <pc:sldChg chg="addSp delSp add del setBg delDesignElem">
        <pc:chgData name="Shi Ruxiong" userId="3098eb96f0132675" providerId="LiveId" clId="{C6153A79-F4B2-41FA-8E1B-A5A45A4A732D}" dt="2024-04-28T06:13:17.103" v="17"/>
        <pc:sldMkLst>
          <pc:docMk/>
          <pc:sldMk cId="834783784" sldId="343"/>
        </pc:sldMkLst>
        <pc:spChg chg="add del">
          <ac:chgData name="Shi Ruxiong" userId="3098eb96f0132675" providerId="LiveId" clId="{C6153A79-F4B2-41FA-8E1B-A5A45A4A732D}" dt="2024-04-28T06:13:17.103" v="17"/>
          <ac:spMkLst>
            <pc:docMk/>
            <pc:sldMk cId="834783784" sldId="343"/>
            <ac:spMk id="8" creationId="{09588DA8-065E-4F6F-8EFD-43104AB2E0CF}"/>
          </ac:spMkLst>
        </pc:spChg>
        <pc:spChg chg="add del">
          <ac:chgData name="Shi Ruxiong" userId="3098eb96f0132675" providerId="LiveId" clId="{C6153A79-F4B2-41FA-8E1B-A5A45A4A732D}" dt="2024-04-28T06:13:17.103" v="17"/>
          <ac:spMkLst>
            <pc:docMk/>
            <pc:sldMk cId="834783784" sldId="343"/>
            <ac:spMk id="10" creationId="{C4285719-470E-454C-AF62-8323075F1F5B}"/>
          </ac:spMkLst>
        </pc:spChg>
        <pc:spChg chg="add del">
          <ac:chgData name="Shi Ruxiong" userId="3098eb96f0132675" providerId="LiveId" clId="{C6153A79-F4B2-41FA-8E1B-A5A45A4A732D}" dt="2024-04-28T06:13:17.103" v="17"/>
          <ac:spMkLst>
            <pc:docMk/>
            <pc:sldMk cId="834783784" sldId="343"/>
            <ac:spMk id="12" creationId="{CD9FE4EF-C4D8-49A0-B2FF-81D8DB7D8A24}"/>
          </ac:spMkLst>
        </pc:spChg>
        <pc:spChg chg="add del">
          <ac:chgData name="Shi Ruxiong" userId="3098eb96f0132675" providerId="LiveId" clId="{C6153A79-F4B2-41FA-8E1B-A5A45A4A732D}" dt="2024-04-28T06:13:17.103" v="17"/>
          <ac:spMkLst>
            <pc:docMk/>
            <pc:sldMk cId="834783784" sldId="343"/>
            <ac:spMk id="14" creationId="{4300840D-0A0B-4512-BACA-B439D5B9C57C}"/>
          </ac:spMkLst>
        </pc:spChg>
        <pc:spChg chg="add del">
          <ac:chgData name="Shi Ruxiong" userId="3098eb96f0132675" providerId="LiveId" clId="{C6153A79-F4B2-41FA-8E1B-A5A45A4A732D}" dt="2024-04-28T06:13:17.103" v="17"/>
          <ac:spMkLst>
            <pc:docMk/>
            <pc:sldMk cId="834783784" sldId="343"/>
            <ac:spMk id="16" creationId="{D2B78728-A580-49A7-84F9-6EF6F583ADE0}"/>
          </ac:spMkLst>
        </pc:spChg>
        <pc:spChg chg="add del">
          <ac:chgData name="Shi Ruxiong" userId="3098eb96f0132675" providerId="LiveId" clId="{C6153A79-F4B2-41FA-8E1B-A5A45A4A732D}" dt="2024-04-28T06:13:17.103" v="17"/>
          <ac:spMkLst>
            <pc:docMk/>
            <pc:sldMk cId="834783784" sldId="343"/>
            <ac:spMk id="18" creationId="{38FAA1A1-D861-433F-88FA-1E9D6FD31D11}"/>
          </ac:spMkLst>
        </pc:spChg>
        <pc:spChg chg="add del">
          <ac:chgData name="Shi Ruxiong" userId="3098eb96f0132675" providerId="LiveId" clId="{C6153A79-F4B2-41FA-8E1B-A5A45A4A732D}" dt="2024-04-28T06:13:17.103" v="17"/>
          <ac:spMkLst>
            <pc:docMk/>
            <pc:sldMk cId="834783784" sldId="343"/>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1065511638" sldId="344"/>
        </pc:sldMkLst>
        <pc:spChg chg="add del">
          <ac:chgData name="Shi Ruxiong" userId="3098eb96f0132675" providerId="LiveId" clId="{C6153A79-F4B2-41FA-8E1B-A5A45A4A732D}" dt="2024-04-28T06:13:17.103" v="17"/>
          <ac:spMkLst>
            <pc:docMk/>
            <pc:sldMk cId="1065511638" sldId="344"/>
            <ac:spMk id="8" creationId="{09588DA8-065E-4F6F-8EFD-43104AB2E0CF}"/>
          </ac:spMkLst>
        </pc:spChg>
        <pc:spChg chg="add del">
          <ac:chgData name="Shi Ruxiong" userId="3098eb96f0132675" providerId="LiveId" clId="{C6153A79-F4B2-41FA-8E1B-A5A45A4A732D}" dt="2024-04-28T06:13:17.103" v="17"/>
          <ac:spMkLst>
            <pc:docMk/>
            <pc:sldMk cId="1065511638" sldId="344"/>
            <ac:spMk id="10" creationId="{C4285719-470E-454C-AF62-8323075F1F5B}"/>
          </ac:spMkLst>
        </pc:spChg>
        <pc:spChg chg="add del">
          <ac:chgData name="Shi Ruxiong" userId="3098eb96f0132675" providerId="LiveId" clId="{C6153A79-F4B2-41FA-8E1B-A5A45A4A732D}" dt="2024-04-28T06:13:17.103" v="17"/>
          <ac:spMkLst>
            <pc:docMk/>
            <pc:sldMk cId="1065511638" sldId="344"/>
            <ac:spMk id="12" creationId="{CD9FE4EF-C4D8-49A0-B2FF-81D8DB7D8A24}"/>
          </ac:spMkLst>
        </pc:spChg>
        <pc:spChg chg="add del">
          <ac:chgData name="Shi Ruxiong" userId="3098eb96f0132675" providerId="LiveId" clId="{C6153A79-F4B2-41FA-8E1B-A5A45A4A732D}" dt="2024-04-28T06:13:17.103" v="17"/>
          <ac:spMkLst>
            <pc:docMk/>
            <pc:sldMk cId="1065511638" sldId="344"/>
            <ac:spMk id="14" creationId="{4300840D-0A0B-4512-BACA-B439D5B9C57C}"/>
          </ac:spMkLst>
        </pc:spChg>
        <pc:spChg chg="add del">
          <ac:chgData name="Shi Ruxiong" userId="3098eb96f0132675" providerId="LiveId" clId="{C6153A79-F4B2-41FA-8E1B-A5A45A4A732D}" dt="2024-04-28T06:13:17.103" v="17"/>
          <ac:spMkLst>
            <pc:docMk/>
            <pc:sldMk cId="1065511638" sldId="344"/>
            <ac:spMk id="16" creationId="{D2B78728-A580-49A7-84F9-6EF6F583ADE0}"/>
          </ac:spMkLst>
        </pc:spChg>
        <pc:spChg chg="add del">
          <ac:chgData name="Shi Ruxiong" userId="3098eb96f0132675" providerId="LiveId" clId="{C6153A79-F4B2-41FA-8E1B-A5A45A4A732D}" dt="2024-04-28T06:13:17.103" v="17"/>
          <ac:spMkLst>
            <pc:docMk/>
            <pc:sldMk cId="1065511638" sldId="344"/>
            <ac:spMk id="18" creationId="{38FAA1A1-D861-433F-88FA-1E9D6FD31D11}"/>
          </ac:spMkLst>
        </pc:spChg>
        <pc:spChg chg="add del">
          <ac:chgData name="Shi Ruxiong" userId="3098eb96f0132675" providerId="LiveId" clId="{C6153A79-F4B2-41FA-8E1B-A5A45A4A732D}" dt="2024-04-28T06:13:17.103" v="17"/>
          <ac:spMkLst>
            <pc:docMk/>
            <pc:sldMk cId="1065511638" sldId="344"/>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2288203487" sldId="345"/>
        </pc:sldMkLst>
        <pc:spChg chg="add del">
          <ac:chgData name="Shi Ruxiong" userId="3098eb96f0132675" providerId="LiveId" clId="{C6153A79-F4B2-41FA-8E1B-A5A45A4A732D}" dt="2024-04-28T06:13:17.103" v="17"/>
          <ac:spMkLst>
            <pc:docMk/>
            <pc:sldMk cId="2288203487" sldId="345"/>
            <ac:spMk id="8" creationId="{09588DA8-065E-4F6F-8EFD-43104AB2E0CF}"/>
          </ac:spMkLst>
        </pc:spChg>
        <pc:spChg chg="add del">
          <ac:chgData name="Shi Ruxiong" userId="3098eb96f0132675" providerId="LiveId" clId="{C6153A79-F4B2-41FA-8E1B-A5A45A4A732D}" dt="2024-04-28T06:13:17.103" v="17"/>
          <ac:spMkLst>
            <pc:docMk/>
            <pc:sldMk cId="2288203487" sldId="345"/>
            <ac:spMk id="10" creationId="{C4285719-470E-454C-AF62-8323075F1F5B}"/>
          </ac:spMkLst>
        </pc:spChg>
        <pc:spChg chg="add del">
          <ac:chgData name="Shi Ruxiong" userId="3098eb96f0132675" providerId="LiveId" clId="{C6153A79-F4B2-41FA-8E1B-A5A45A4A732D}" dt="2024-04-28T06:13:17.103" v="17"/>
          <ac:spMkLst>
            <pc:docMk/>
            <pc:sldMk cId="2288203487" sldId="345"/>
            <ac:spMk id="12" creationId="{CD9FE4EF-C4D8-49A0-B2FF-81D8DB7D8A24}"/>
          </ac:spMkLst>
        </pc:spChg>
        <pc:spChg chg="add del">
          <ac:chgData name="Shi Ruxiong" userId="3098eb96f0132675" providerId="LiveId" clId="{C6153A79-F4B2-41FA-8E1B-A5A45A4A732D}" dt="2024-04-28T06:13:17.103" v="17"/>
          <ac:spMkLst>
            <pc:docMk/>
            <pc:sldMk cId="2288203487" sldId="345"/>
            <ac:spMk id="14" creationId="{4300840D-0A0B-4512-BACA-B439D5B9C57C}"/>
          </ac:spMkLst>
        </pc:spChg>
        <pc:spChg chg="add del">
          <ac:chgData name="Shi Ruxiong" userId="3098eb96f0132675" providerId="LiveId" clId="{C6153A79-F4B2-41FA-8E1B-A5A45A4A732D}" dt="2024-04-28T06:13:17.103" v="17"/>
          <ac:spMkLst>
            <pc:docMk/>
            <pc:sldMk cId="2288203487" sldId="345"/>
            <ac:spMk id="16" creationId="{D2B78728-A580-49A7-84F9-6EF6F583ADE0}"/>
          </ac:spMkLst>
        </pc:spChg>
        <pc:spChg chg="add del">
          <ac:chgData name="Shi Ruxiong" userId="3098eb96f0132675" providerId="LiveId" clId="{C6153A79-F4B2-41FA-8E1B-A5A45A4A732D}" dt="2024-04-28T06:13:17.103" v="17"/>
          <ac:spMkLst>
            <pc:docMk/>
            <pc:sldMk cId="2288203487" sldId="345"/>
            <ac:spMk id="18" creationId="{38FAA1A1-D861-433F-88FA-1E9D6FD31D11}"/>
          </ac:spMkLst>
        </pc:spChg>
        <pc:spChg chg="add del">
          <ac:chgData name="Shi Ruxiong" userId="3098eb96f0132675" providerId="LiveId" clId="{C6153A79-F4B2-41FA-8E1B-A5A45A4A732D}" dt="2024-04-28T06:13:17.103" v="17"/>
          <ac:spMkLst>
            <pc:docMk/>
            <pc:sldMk cId="2288203487" sldId="345"/>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2290055219" sldId="346"/>
        </pc:sldMkLst>
        <pc:spChg chg="add del">
          <ac:chgData name="Shi Ruxiong" userId="3098eb96f0132675" providerId="LiveId" clId="{C6153A79-F4B2-41FA-8E1B-A5A45A4A732D}" dt="2024-04-28T06:13:17.103" v="17"/>
          <ac:spMkLst>
            <pc:docMk/>
            <pc:sldMk cId="2290055219" sldId="346"/>
            <ac:spMk id="8" creationId="{09588DA8-065E-4F6F-8EFD-43104AB2E0CF}"/>
          </ac:spMkLst>
        </pc:spChg>
        <pc:spChg chg="add del">
          <ac:chgData name="Shi Ruxiong" userId="3098eb96f0132675" providerId="LiveId" clId="{C6153A79-F4B2-41FA-8E1B-A5A45A4A732D}" dt="2024-04-28T06:13:17.103" v="17"/>
          <ac:spMkLst>
            <pc:docMk/>
            <pc:sldMk cId="2290055219" sldId="346"/>
            <ac:spMk id="10" creationId="{C4285719-470E-454C-AF62-8323075F1F5B}"/>
          </ac:spMkLst>
        </pc:spChg>
        <pc:spChg chg="add del">
          <ac:chgData name="Shi Ruxiong" userId="3098eb96f0132675" providerId="LiveId" clId="{C6153A79-F4B2-41FA-8E1B-A5A45A4A732D}" dt="2024-04-28T06:13:17.103" v="17"/>
          <ac:spMkLst>
            <pc:docMk/>
            <pc:sldMk cId="2290055219" sldId="346"/>
            <ac:spMk id="12" creationId="{CD9FE4EF-C4D8-49A0-B2FF-81D8DB7D8A24}"/>
          </ac:spMkLst>
        </pc:spChg>
        <pc:spChg chg="add del">
          <ac:chgData name="Shi Ruxiong" userId="3098eb96f0132675" providerId="LiveId" clId="{C6153A79-F4B2-41FA-8E1B-A5A45A4A732D}" dt="2024-04-28T06:13:17.103" v="17"/>
          <ac:spMkLst>
            <pc:docMk/>
            <pc:sldMk cId="2290055219" sldId="346"/>
            <ac:spMk id="14" creationId="{4300840D-0A0B-4512-BACA-B439D5B9C57C}"/>
          </ac:spMkLst>
        </pc:spChg>
        <pc:spChg chg="add del">
          <ac:chgData name="Shi Ruxiong" userId="3098eb96f0132675" providerId="LiveId" clId="{C6153A79-F4B2-41FA-8E1B-A5A45A4A732D}" dt="2024-04-28T06:13:17.103" v="17"/>
          <ac:spMkLst>
            <pc:docMk/>
            <pc:sldMk cId="2290055219" sldId="346"/>
            <ac:spMk id="16" creationId="{D2B78728-A580-49A7-84F9-6EF6F583ADE0}"/>
          </ac:spMkLst>
        </pc:spChg>
        <pc:spChg chg="add del">
          <ac:chgData name="Shi Ruxiong" userId="3098eb96f0132675" providerId="LiveId" clId="{C6153A79-F4B2-41FA-8E1B-A5A45A4A732D}" dt="2024-04-28T06:13:17.103" v="17"/>
          <ac:spMkLst>
            <pc:docMk/>
            <pc:sldMk cId="2290055219" sldId="346"/>
            <ac:spMk id="18" creationId="{38FAA1A1-D861-433F-88FA-1E9D6FD31D11}"/>
          </ac:spMkLst>
        </pc:spChg>
        <pc:spChg chg="add del">
          <ac:chgData name="Shi Ruxiong" userId="3098eb96f0132675" providerId="LiveId" clId="{C6153A79-F4B2-41FA-8E1B-A5A45A4A732D}" dt="2024-04-28T06:13:17.103" v="17"/>
          <ac:spMkLst>
            <pc:docMk/>
            <pc:sldMk cId="2290055219" sldId="346"/>
            <ac:spMk id="20" creationId="{8D71EDA1-87BF-4D5D-AB79-F346FD19278A}"/>
          </ac:spMkLst>
        </pc:spChg>
      </pc:sldChg>
      <pc:sldChg chg="addSp delSp add del setBg delDesignElem">
        <pc:chgData name="Shi Ruxiong" userId="3098eb96f0132675" providerId="LiveId" clId="{C6153A79-F4B2-41FA-8E1B-A5A45A4A732D}" dt="2024-04-28T06:13:17.103" v="17"/>
        <pc:sldMkLst>
          <pc:docMk/>
          <pc:sldMk cId="2233341156" sldId="347"/>
        </pc:sldMkLst>
        <pc:spChg chg="add del">
          <ac:chgData name="Shi Ruxiong" userId="3098eb96f0132675" providerId="LiveId" clId="{C6153A79-F4B2-41FA-8E1B-A5A45A4A732D}" dt="2024-04-28T06:13:17.103" v="17"/>
          <ac:spMkLst>
            <pc:docMk/>
            <pc:sldMk cId="2233341156" sldId="347"/>
            <ac:spMk id="8" creationId="{09588DA8-065E-4F6F-8EFD-43104AB2E0CF}"/>
          </ac:spMkLst>
        </pc:spChg>
        <pc:spChg chg="add del">
          <ac:chgData name="Shi Ruxiong" userId="3098eb96f0132675" providerId="LiveId" clId="{C6153A79-F4B2-41FA-8E1B-A5A45A4A732D}" dt="2024-04-28T06:13:17.103" v="17"/>
          <ac:spMkLst>
            <pc:docMk/>
            <pc:sldMk cId="2233341156" sldId="347"/>
            <ac:spMk id="10" creationId="{C4285719-470E-454C-AF62-8323075F1F5B}"/>
          </ac:spMkLst>
        </pc:spChg>
        <pc:spChg chg="add del">
          <ac:chgData name="Shi Ruxiong" userId="3098eb96f0132675" providerId="LiveId" clId="{C6153A79-F4B2-41FA-8E1B-A5A45A4A732D}" dt="2024-04-28T06:13:17.103" v="17"/>
          <ac:spMkLst>
            <pc:docMk/>
            <pc:sldMk cId="2233341156" sldId="347"/>
            <ac:spMk id="12" creationId="{CD9FE4EF-C4D8-49A0-B2FF-81D8DB7D8A24}"/>
          </ac:spMkLst>
        </pc:spChg>
        <pc:spChg chg="add del">
          <ac:chgData name="Shi Ruxiong" userId="3098eb96f0132675" providerId="LiveId" clId="{C6153A79-F4B2-41FA-8E1B-A5A45A4A732D}" dt="2024-04-28T06:13:17.103" v="17"/>
          <ac:spMkLst>
            <pc:docMk/>
            <pc:sldMk cId="2233341156" sldId="347"/>
            <ac:spMk id="14" creationId="{4300840D-0A0B-4512-BACA-B439D5B9C57C}"/>
          </ac:spMkLst>
        </pc:spChg>
        <pc:spChg chg="add del">
          <ac:chgData name="Shi Ruxiong" userId="3098eb96f0132675" providerId="LiveId" clId="{C6153A79-F4B2-41FA-8E1B-A5A45A4A732D}" dt="2024-04-28T06:13:17.103" v="17"/>
          <ac:spMkLst>
            <pc:docMk/>
            <pc:sldMk cId="2233341156" sldId="347"/>
            <ac:spMk id="16" creationId="{D2B78728-A580-49A7-84F9-6EF6F583ADE0}"/>
          </ac:spMkLst>
        </pc:spChg>
        <pc:spChg chg="add del">
          <ac:chgData name="Shi Ruxiong" userId="3098eb96f0132675" providerId="LiveId" clId="{C6153A79-F4B2-41FA-8E1B-A5A45A4A732D}" dt="2024-04-28T06:13:17.103" v="17"/>
          <ac:spMkLst>
            <pc:docMk/>
            <pc:sldMk cId="2233341156" sldId="347"/>
            <ac:spMk id="18" creationId="{38FAA1A1-D861-433F-88FA-1E9D6FD31D11}"/>
          </ac:spMkLst>
        </pc:spChg>
        <pc:spChg chg="add del">
          <ac:chgData name="Shi Ruxiong" userId="3098eb96f0132675" providerId="LiveId" clId="{C6153A79-F4B2-41FA-8E1B-A5A45A4A732D}" dt="2024-04-28T06:13:17.103" v="17"/>
          <ac:spMkLst>
            <pc:docMk/>
            <pc:sldMk cId="2233341156" sldId="347"/>
            <ac:spMk id="20" creationId="{8D71EDA1-87BF-4D5D-AB79-F346FD19278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75DEB-2CD8-40BF-B42C-74B00AA9C1A1}"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CE4210EF-C750-446E-9383-341B482CBFBA}">
      <dgm:prSet/>
      <dgm:spPr/>
      <dgm:t>
        <a:bodyPr/>
        <a:lstStyle/>
        <a:p>
          <a:r>
            <a:rPr lang="it-IT" dirty="0">
              <a:latin typeface="Monotype Corsiva" panose="03010101010201010101" pitchFamily="66" charset="0"/>
            </a:rPr>
            <a:t>1. Conceiving X (</a:t>
          </a:r>
          <a:r>
            <a:rPr lang="it-IT" dirty="0" err="1">
              <a:latin typeface="Monotype Corsiva" panose="03010101010201010101" pitchFamily="66" charset="0"/>
            </a:rPr>
            <a:t>direct</a:t>
          </a:r>
          <a:r>
            <a:rPr lang="it-IT" dirty="0">
              <a:latin typeface="Monotype Corsiva" panose="03010101010201010101" pitchFamily="66" charset="0"/>
            </a:rPr>
            <a:t> </a:t>
          </a:r>
          <a:r>
            <a:rPr lang="it-IT" dirty="0" err="1">
              <a:latin typeface="Monotype Corsiva" panose="03010101010201010101" pitchFamily="66" charset="0"/>
            </a:rPr>
            <a:t>identification</a:t>
          </a:r>
          <a:r>
            <a:rPr lang="it-IT" dirty="0">
              <a:latin typeface="Monotype Corsiva" panose="03010101010201010101" pitchFamily="66" charset="0"/>
            </a:rPr>
            <a:t>)</a:t>
          </a:r>
          <a:endParaRPr lang="en-US" dirty="0">
            <a:latin typeface="Monotype Corsiva" panose="03010101010201010101" pitchFamily="66" charset="0"/>
          </a:endParaRPr>
        </a:p>
      </dgm:t>
    </dgm:pt>
    <dgm:pt modelId="{F3982E41-9557-4A3C-B8DE-51E56A2A83B9}" type="parTrans" cxnId="{AB87898E-E1C8-48C8-875E-A54243978C9F}">
      <dgm:prSet/>
      <dgm:spPr/>
      <dgm:t>
        <a:bodyPr/>
        <a:lstStyle/>
        <a:p>
          <a:endParaRPr lang="en-US"/>
        </a:p>
      </dgm:t>
    </dgm:pt>
    <dgm:pt modelId="{8D6F0F20-2831-4FC1-B673-2D363B7BAB92}" type="sibTrans" cxnId="{AB87898E-E1C8-48C8-875E-A54243978C9F}">
      <dgm:prSet/>
      <dgm:spPr/>
      <dgm:t>
        <a:bodyPr/>
        <a:lstStyle/>
        <a:p>
          <a:endParaRPr lang="en-US"/>
        </a:p>
      </dgm:t>
    </dgm:pt>
    <dgm:pt modelId="{30D95350-7A66-4FA5-B61E-3188754E6D85}">
      <dgm:prSet/>
      <dgm:spPr/>
      <dgm:t>
        <a:bodyPr/>
        <a:lstStyle/>
        <a:p>
          <a:r>
            <a:rPr lang="it-IT" dirty="0">
              <a:latin typeface="Monotype Corsiva" panose="03010101010201010101" pitchFamily="66" charset="0"/>
            </a:rPr>
            <a:t>2. Conceiving in X (the self </a:t>
          </a:r>
          <a:r>
            <a:rPr lang="it-IT" dirty="0" err="1">
              <a:latin typeface="Monotype Corsiva" panose="03010101010201010101" pitchFamily="66" charset="0"/>
            </a:rPr>
            <a:t>as</a:t>
          </a:r>
          <a:r>
            <a:rPr lang="it-IT" dirty="0">
              <a:latin typeface="Monotype Corsiva" panose="03010101010201010101" pitchFamily="66" charset="0"/>
            </a:rPr>
            <a:t> </a:t>
          </a:r>
          <a:r>
            <a:rPr lang="it-IT" dirty="0" err="1">
              <a:latin typeface="Monotype Corsiva" panose="03010101010201010101" pitchFamily="66" charset="0"/>
            </a:rPr>
            <a:t>belonging</a:t>
          </a:r>
          <a:r>
            <a:rPr lang="it-IT" dirty="0">
              <a:latin typeface="Monotype Corsiva" panose="03010101010201010101" pitchFamily="66" charset="0"/>
            </a:rPr>
            <a:t> to X)</a:t>
          </a:r>
          <a:endParaRPr lang="en-US" dirty="0">
            <a:latin typeface="Monotype Corsiva" panose="03010101010201010101" pitchFamily="66" charset="0"/>
          </a:endParaRPr>
        </a:p>
      </dgm:t>
    </dgm:pt>
    <dgm:pt modelId="{548DBC56-B6D5-4C8A-8AC9-96CA2898AA0B}" type="parTrans" cxnId="{F6FF8D01-1821-4732-B896-3CC8A368383F}">
      <dgm:prSet/>
      <dgm:spPr/>
      <dgm:t>
        <a:bodyPr/>
        <a:lstStyle/>
        <a:p>
          <a:endParaRPr lang="en-US"/>
        </a:p>
      </dgm:t>
    </dgm:pt>
    <dgm:pt modelId="{807C4975-E5A3-4C32-9751-F6FE98D7C18F}" type="sibTrans" cxnId="{F6FF8D01-1821-4732-B896-3CC8A368383F}">
      <dgm:prSet/>
      <dgm:spPr/>
      <dgm:t>
        <a:bodyPr/>
        <a:lstStyle/>
        <a:p>
          <a:endParaRPr lang="en-US"/>
        </a:p>
      </dgm:t>
    </dgm:pt>
    <dgm:pt modelId="{206C65D4-9E16-425E-A866-ECEF94EC47F1}">
      <dgm:prSet/>
      <dgm:spPr/>
      <dgm:t>
        <a:bodyPr/>
        <a:lstStyle/>
        <a:p>
          <a:r>
            <a:rPr lang="it-IT" dirty="0">
              <a:latin typeface="Monotype Corsiva" panose="03010101010201010101" pitchFamily="66" charset="0"/>
            </a:rPr>
            <a:t>3. Conceiving from X (the self </a:t>
          </a:r>
          <a:r>
            <a:rPr lang="it-IT" dirty="0" err="1">
              <a:latin typeface="Monotype Corsiva" panose="03010101010201010101" pitchFamily="66" charset="0"/>
            </a:rPr>
            <a:t>as</a:t>
          </a:r>
          <a:r>
            <a:rPr lang="it-IT" dirty="0">
              <a:latin typeface="Monotype Corsiva" panose="03010101010201010101" pitchFamily="66" charset="0"/>
            </a:rPr>
            <a:t> </a:t>
          </a:r>
          <a:r>
            <a:rPr lang="it-IT" dirty="0" err="1">
              <a:latin typeface="Monotype Corsiva" panose="03010101010201010101" pitchFamily="66" charset="0"/>
            </a:rPr>
            <a:t>deriving</a:t>
          </a:r>
          <a:r>
            <a:rPr lang="it-IT" dirty="0">
              <a:latin typeface="Monotype Corsiva" panose="03010101010201010101" pitchFamily="66" charset="0"/>
            </a:rPr>
            <a:t> from X)</a:t>
          </a:r>
          <a:endParaRPr lang="en-US" dirty="0">
            <a:latin typeface="Monotype Corsiva" panose="03010101010201010101" pitchFamily="66" charset="0"/>
          </a:endParaRPr>
        </a:p>
      </dgm:t>
    </dgm:pt>
    <dgm:pt modelId="{62A20A49-F6D4-4C38-8995-4A29E8713D54}" type="parTrans" cxnId="{F4012DD4-5980-447A-9039-2906F8CB2F40}">
      <dgm:prSet/>
      <dgm:spPr/>
      <dgm:t>
        <a:bodyPr/>
        <a:lstStyle/>
        <a:p>
          <a:endParaRPr lang="en-US"/>
        </a:p>
      </dgm:t>
    </dgm:pt>
    <dgm:pt modelId="{D72CCBEB-486E-481C-8805-3FEA4048A1E4}" type="sibTrans" cxnId="{F4012DD4-5980-447A-9039-2906F8CB2F40}">
      <dgm:prSet/>
      <dgm:spPr/>
      <dgm:t>
        <a:bodyPr/>
        <a:lstStyle/>
        <a:p>
          <a:endParaRPr lang="en-US"/>
        </a:p>
      </dgm:t>
    </dgm:pt>
    <dgm:pt modelId="{CAD30889-2D40-4391-BAD4-34068B4FC66F}">
      <dgm:prSet/>
      <dgm:spPr/>
      <dgm:t>
        <a:bodyPr/>
        <a:lstStyle/>
        <a:p>
          <a:r>
            <a:rPr lang="it-IT" dirty="0">
              <a:latin typeface="Monotype Corsiva" panose="03010101010201010101" pitchFamily="66" charset="0"/>
            </a:rPr>
            <a:t>4. Conceiving ‘X </a:t>
          </a:r>
          <a:r>
            <a:rPr lang="it-IT" dirty="0" err="1">
              <a:latin typeface="Monotype Corsiva" panose="03010101010201010101" pitchFamily="66" charset="0"/>
            </a:rPr>
            <a:t>is</a:t>
          </a:r>
          <a:r>
            <a:rPr lang="it-IT" dirty="0">
              <a:latin typeface="Monotype Corsiva" panose="03010101010201010101" pitchFamily="66" charset="0"/>
            </a:rPr>
            <a:t> mine’ (</a:t>
          </a:r>
          <a:r>
            <a:rPr lang="it-IT" dirty="0" err="1">
              <a:latin typeface="Monotype Corsiva" panose="03010101010201010101" pitchFamily="66" charset="0"/>
            </a:rPr>
            <a:t>appropriation</a:t>
          </a:r>
          <a:r>
            <a:rPr lang="it-IT" dirty="0">
              <a:latin typeface="Monotype Corsiva" panose="03010101010201010101" pitchFamily="66" charset="0"/>
            </a:rPr>
            <a:t> of X)</a:t>
          </a:r>
          <a:endParaRPr lang="en-US" dirty="0">
            <a:latin typeface="Monotype Corsiva" panose="03010101010201010101" pitchFamily="66" charset="0"/>
          </a:endParaRPr>
        </a:p>
      </dgm:t>
    </dgm:pt>
    <dgm:pt modelId="{B4634ECC-4581-4FD7-BDCE-3CD92DB91EDE}" type="parTrans" cxnId="{B7AF9389-DD14-413E-9364-0A39FA14C6F2}">
      <dgm:prSet/>
      <dgm:spPr/>
      <dgm:t>
        <a:bodyPr/>
        <a:lstStyle/>
        <a:p>
          <a:endParaRPr lang="en-US"/>
        </a:p>
      </dgm:t>
    </dgm:pt>
    <dgm:pt modelId="{F357F525-57EB-46FC-A49B-DD0313FA5D34}" type="sibTrans" cxnId="{B7AF9389-DD14-413E-9364-0A39FA14C6F2}">
      <dgm:prSet/>
      <dgm:spPr/>
      <dgm:t>
        <a:bodyPr/>
        <a:lstStyle/>
        <a:p>
          <a:endParaRPr lang="en-US"/>
        </a:p>
      </dgm:t>
    </dgm:pt>
    <dgm:pt modelId="{45037702-DA02-494F-B0EA-F37FAAB82549}" type="pres">
      <dgm:prSet presAssocID="{98875DEB-2CD8-40BF-B42C-74B00AA9C1A1}" presName="vert0" presStyleCnt="0">
        <dgm:presLayoutVars>
          <dgm:dir/>
          <dgm:animOne val="branch"/>
          <dgm:animLvl val="lvl"/>
        </dgm:presLayoutVars>
      </dgm:prSet>
      <dgm:spPr/>
    </dgm:pt>
    <dgm:pt modelId="{90C23438-7743-48C9-82EF-E55CDAAE3400}" type="pres">
      <dgm:prSet presAssocID="{CE4210EF-C750-446E-9383-341B482CBFBA}" presName="thickLine" presStyleLbl="alignNode1" presStyleIdx="0" presStyleCnt="4"/>
      <dgm:spPr/>
    </dgm:pt>
    <dgm:pt modelId="{FF89D560-0225-4839-98AD-B832878F949A}" type="pres">
      <dgm:prSet presAssocID="{CE4210EF-C750-446E-9383-341B482CBFBA}" presName="horz1" presStyleCnt="0"/>
      <dgm:spPr/>
    </dgm:pt>
    <dgm:pt modelId="{1C5AE67C-25A5-4FDA-B879-4C127E2262BC}" type="pres">
      <dgm:prSet presAssocID="{CE4210EF-C750-446E-9383-341B482CBFBA}" presName="tx1" presStyleLbl="revTx" presStyleIdx="0" presStyleCnt="4"/>
      <dgm:spPr/>
    </dgm:pt>
    <dgm:pt modelId="{80214F33-F316-49C8-BC26-45C3F39585C7}" type="pres">
      <dgm:prSet presAssocID="{CE4210EF-C750-446E-9383-341B482CBFBA}" presName="vert1" presStyleCnt="0"/>
      <dgm:spPr/>
    </dgm:pt>
    <dgm:pt modelId="{19DBB64A-4004-477E-8F1B-0753FB0179FF}" type="pres">
      <dgm:prSet presAssocID="{30D95350-7A66-4FA5-B61E-3188754E6D85}" presName="thickLine" presStyleLbl="alignNode1" presStyleIdx="1" presStyleCnt="4"/>
      <dgm:spPr/>
    </dgm:pt>
    <dgm:pt modelId="{89676BB3-F132-40ED-A2C7-8C1402298CDA}" type="pres">
      <dgm:prSet presAssocID="{30D95350-7A66-4FA5-B61E-3188754E6D85}" presName="horz1" presStyleCnt="0"/>
      <dgm:spPr/>
    </dgm:pt>
    <dgm:pt modelId="{BD48312B-9A52-40F4-8FCD-BAE3262C59D3}" type="pres">
      <dgm:prSet presAssocID="{30D95350-7A66-4FA5-B61E-3188754E6D85}" presName="tx1" presStyleLbl="revTx" presStyleIdx="1" presStyleCnt="4"/>
      <dgm:spPr/>
    </dgm:pt>
    <dgm:pt modelId="{B624EEA0-DF25-4226-A950-17DCB7CAC66C}" type="pres">
      <dgm:prSet presAssocID="{30D95350-7A66-4FA5-B61E-3188754E6D85}" presName="vert1" presStyleCnt="0"/>
      <dgm:spPr/>
    </dgm:pt>
    <dgm:pt modelId="{C4716025-6001-4C97-9062-816518E0F29F}" type="pres">
      <dgm:prSet presAssocID="{206C65D4-9E16-425E-A866-ECEF94EC47F1}" presName="thickLine" presStyleLbl="alignNode1" presStyleIdx="2" presStyleCnt="4"/>
      <dgm:spPr/>
    </dgm:pt>
    <dgm:pt modelId="{C7E5830F-F0AB-4AEC-A6BD-B6A8AA98EA50}" type="pres">
      <dgm:prSet presAssocID="{206C65D4-9E16-425E-A866-ECEF94EC47F1}" presName="horz1" presStyleCnt="0"/>
      <dgm:spPr/>
    </dgm:pt>
    <dgm:pt modelId="{39DD5EEA-0549-4E74-B2A6-D3179C7E80AC}" type="pres">
      <dgm:prSet presAssocID="{206C65D4-9E16-425E-A866-ECEF94EC47F1}" presName="tx1" presStyleLbl="revTx" presStyleIdx="2" presStyleCnt="4"/>
      <dgm:spPr/>
    </dgm:pt>
    <dgm:pt modelId="{1C990C7A-41A9-41A3-A3E6-B1E0D3940FBA}" type="pres">
      <dgm:prSet presAssocID="{206C65D4-9E16-425E-A866-ECEF94EC47F1}" presName="vert1" presStyleCnt="0"/>
      <dgm:spPr/>
    </dgm:pt>
    <dgm:pt modelId="{8DE53081-BE82-4E64-90A0-F36224E52B37}" type="pres">
      <dgm:prSet presAssocID="{CAD30889-2D40-4391-BAD4-34068B4FC66F}" presName="thickLine" presStyleLbl="alignNode1" presStyleIdx="3" presStyleCnt="4"/>
      <dgm:spPr/>
    </dgm:pt>
    <dgm:pt modelId="{162E4E3C-E31F-40EC-86EA-99BADDB1F77B}" type="pres">
      <dgm:prSet presAssocID="{CAD30889-2D40-4391-BAD4-34068B4FC66F}" presName="horz1" presStyleCnt="0"/>
      <dgm:spPr/>
    </dgm:pt>
    <dgm:pt modelId="{1EB6F2FE-212D-462B-AC08-CCF5649C6407}" type="pres">
      <dgm:prSet presAssocID="{CAD30889-2D40-4391-BAD4-34068B4FC66F}" presName="tx1" presStyleLbl="revTx" presStyleIdx="3" presStyleCnt="4"/>
      <dgm:spPr/>
    </dgm:pt>
    <dgm:pt modelId="{70648158-DA26-4983-92AC-0744318B0FF9}" type="pres">
      <dgm:prSet presAssocID="{CAD30889-2D40-4391-BAD4-34068B4FC66F}" presName="vert1" presStyleCnt="0"/>
      <dgm:spPr/>
    </dgm:pt>
  </dgm:ptLst>
  <dgm:cxnLst>
    <dgm:cxn modelId="{F6FF8D01-1821-4732-B896-3CC8A368383F}" srcId="{98875DEB-2CD8-40BF-B42C-74B00AA9C1A1}" destId="{30D95350-7A66-4FA5-B61E-3188754E6D85}" srcOrd="1" destOrd="0" parTransId="{548DBC56-B6D5-4C8A-8AC9-96CA2898AA0B}" sibTransId="{807C4975-E5A3-4C32-9751-F6FE98D7C18F}"/>
    <dgm:cxn modelId="{EA119F3F-9BC4-4E2D-83F4-80B7B747F369}" type="presOf" srcId="{30D95350-7A66-4FA5-B61E-3188754E6D85}" destId="{BD48312B-9A52-40F4-8FCD-BAE3262C59D3}" srcOrd="0" destOrd="0" presId="urn:microsoft.com/office/officeart/2008/layout/LinedList"/>
    <dgm:cxn modelId="{8A325642-D77E-4489-BF64-5CF7C7DB7A71}" type="presOf" srcId="{98875DEB-2CD8-40BF-B42C-74B00AA9C1A1}" destId="{45037702-DA02-494F-B0EA-F37FAAB82549}" srcOrd="0" destOrd="0" presId="urn:microsoft.com/office/officeart/2008/layout/LinedList"/>
    <dgm:cxn modelId="{9BFA7742-1B1C-451E-837C-313DF4F6D7DD}" type="presOf" srcId="{CE4210EF-C750-446E-9383-341B482CBFBA}" destId="{1C5AE67C-25A5-4FDA-B879-4C127E2262BC}" srcOrd="0" destOrd="0" presId="urn:microsoft.com/office/officeart/2008/layout/LinedList"/>
    <dgm:cxn modelId="{B7AF9389-DD14-413E-9364-0A39FA14C6F2}" srcId="{98875DEB-2CD8-40BF-B42C-74B00AA9C1A1}" destId="{CAD30889-2D40-4391-BAD4-34068B4FC66F}" srcOrd="3" destOrd="0" parTransId="{B4634ECC-4581-4FD7-BDCE-3CD92DB91EDE}" sibTransId="{F357F525-57EB-46FC-A49B-DD0313FA5D34}"/>
    <dgm:cxn modelId="{AB87898E-E1C8-48C8-875E-A54243978C9F}" srcId="{98875DEB-2CD8-40BF-B42C-74B00AA9C1A1}" destId="{CE4210EF-C750-446E-9383-341B482CBFBA}" srcOrd="0" destOrd="0" parTransId="{F3982E41-9557-4A3C-B8DE-51E56A2A83B9}" sibTransId="{8D6F0F20-2831-4FC1-B673-2D363B7BAB92}"/>
    <dgm:cxn modelId="{201FC0A4-67CF-49CA-B8BF-5CF3EF61ABD4}" type="presOf" srcId="{206C65D4-9E16-425E-A866-ECEF94EC47F1}" destId="{39DD5EEA-0549-4E74-B2A6-D3179C7E80AC}" srcOrd="0" destOrd="0" presId="urn:microsoft.com/office/officeart/2008/layout/LinedList"/>
    <dgm:cxn modelId="{85AFAECA-A713-47BB-ADDF-7D02A87F3657}" type="presOf" srcId="{CAD30889-2D40-4391-BAD4-34068B4FC66F}" destId="{1EB6F2FE-212D-462B-AC08-CCF5649C6407}" srcOrd="0" destOrd="0" presId="urn:microsoft.com/office/officeart/2008/layout/LinedList"/>
    <dgm:cxn modelId="{F4012DD4-5980-447A-9039-2906F8CB2F40}" srcId="{98875DEB-2CD8-40BF-B42C-74B00AA9C1A1}" destId="{206C65D4-9E16-425E-A866-ECEF94EC47F1}" srcOrd="2" destOrd="0" parTransId="{62A20A49-F6D4-4C38-8995-4A29E8713D54}" sibTransId="{D72CCBEB-486E-481C-8805-3FEA4048A1E4}"/>
    <dgm:cxn modelId="{DF0DD6AD-33F3-4B7F-A19D-836F6DDCC62B}" type="presParOf" srcId="{45037702-DA02-494F-B0EA-F37FAAB82549}" destId="{90C23438-7743-48C9-82EF-E55CDAAE3400}" srcOrd="0" destOrd="0" presId="urn:microsoft.com/office/officeart/2008/layout/LinedList"/>
    <dgm:cxn modelId="{9D2FA3E6-4D61-4D2C-9D8A-73E2159C780E}" type="presParOf" srcId="{45037702-DA02-494F-B0EA-F37FAAB82549}" destId="{FF89D560-0225-4839-98AD-B832878F949A}" srcOrd="1" destOrd="0" presId="urn:microsoft.com/office/officeart/2008/layout/LinedList"/>
    <dgm:cxn modelId="{98067B66-3D76-4582-B995-9D9DD03DCD18}" type="presParOf" srcId="{FF89D560-0225-4839-98AD-B832878F949A}" destId="{1C5AE67C-25A5-4FDA-B879-4C127E2262BC}" srcOrd="0" destOrd="0" presId="urn:microsoft.com/office/officeart/2008/layout/LinedList"/>
    <dgm:cxn modelId="{6FA11516-F109-4094-B9ED-ABA4DFF397E3}" type="presParOf" srcId="{FF89D560-0225-4839-98AD-B832878F949A}" destId="{80214F33-F316-49C8-BC26-45C3F39585C7}" srcOrd="1" destOrd="0" presId="urn:microsoft.com/office/officeart/2008/layout/LinedList"/>
    <dgm:cxn modelId="{D347C8F3-EA3E-4641-842D-F819AF3E635A}" type="presParOf" srcId="{45037702-DA02-494F-B0EA-F37FAAB82549}" destId="{19DBB64A-4004-477E-8F1B-0753FB0179FF}" srcOrd="2" destOrd="0" presId="urn:microsoft.com/office/officeart/2008/layout/LinedList"/>
    <dgm:cxn modelId="{B383F86B-BA90-453F-9CF4-5FDB3157DE7E}" type="presParOf" srcId="{45037702-DA02-494F-B0EA-F37FAAB82549}" destId="{89676BB3-F132-40ED-A2C7-8C1402298CDA}" srcOrd="3" destOrd="0" presId="urn:microsoft.com/office/officeart/2008/layout/LinedList"/>
    <dgm:cxn modelId="{E607E503-31F5-4866-AC0C-92FE90A49005}" type="presParOf" srcId="{89676BB3-F132-40ED-A2C7-8C1402298CDA}" destId="{BD48312B-9A52-40F4-8FCD-BAE3262C59D3}" srcOrd="0" destOrd="0" presId="urn:microsoft.com/office/officeart/2008/layout/LinedList"/>
    <dgm:cxn modelId="{EC867B7F-8046-460D-9FBD-656E55F36D33}" type="presParOf" srcId="{89676BB3-F132-40ED-A2C7-8C1402298CDA}" destId="{B624EEA0-DF25-4226-A950-17DCB7CAC66C}" srcOrd="1" destOrd="0" presId="urn:microsoft.com/office/officeart/2008/layout/LinedList"/>
    <dgm:cxn modelId="{79D0B963-AF89-42E0-94C9-67741EA8AC39}" type="presParOf" srcId="{45037702-DA02-494F-B0EA-F37FAAB82549}" destId="{C4716025-6001-4C97-9062-816518E0F29F}" srcOrd="4" destOrd="0" presId="urn:microsoft.com/office/officeart/2008/layout/LinedList"/>
    <dgm:cxn modelId="{C0237871-EE6E-4071-8C9A-7D6F9FDC5C31}" type="presParOf" srcId="{45037702-DA02-494F-B0EA-F37FAAB82549}" destId="{C7E5830F-F0AB-4AEC-A6BD-B6A8AA98EA50}" srcOrd="5" destOrd="0" presId="urn:microsoft.com/office/officeart/2008/layout/LinedList"/>
    <dgm:cxn modelId="{A4A0BB11-7B1B-44AD-BB61-3F60E600A75C}" type="presParOf" srcId="{C7E5830F-F0AB-4AEC-A6BD-B6A8AA98EA50}" destId="{39DD5EEA-0549-4E74-B2A6-D3179C7E80AC}" srcOrd="0" destOrd="0" presId="urn:microsoft.com/office/officeart/2008/layout/LinedList"/>
    <dgm:cxn modelId="{91E174F3-F591-46A6-AE34-168DABD534F6}" type="presParOf" srcId="{C7E5830F-F0AB-4AEC-A6BD-B6A8AA98EA50}" destId="{1C990C7A-41A9-41A3-A3E6-B1E0D3940FBA}" srcOrd="1" destOrd="0" presId="urn:microsoft.com/office/officeart/2008/layout/LinedList"/>
    <dgm:cxn modelId="{8147DCFD-D46D-4FD7-AE69-817A025BDB84}" type="presParOf" srcId="{45037702-DA02-494F-B0EA-F37FAAB82549}" destId="{8DE53081-BE82-4E64-90A0-F36224E52B37}" srcOrd="6" destOrd="0" presId="urn:microsoft.com/office/officeart/2008/layout/LinedList"/>
    <dgm:cxn modelId="{8C535A39-9B31-48BC-926A-CDA478E4D538}" type="presParOf" srcId="{45037702-DA02-494F-B0EA-F37FAAB82549}" destId="{162E4E3C-E31F-40EC-86EA-99BADDB1F77B}" srcOrd="7" destOrd="0" presId="urn:microsoft.com/office/officeart/2008/layout/LinedList"/>
    <dgm:cxn modelId="{B02693EB-698C-4C4D-AD06-C37B3886485A}" type="presParOf" srcId="{162E4E3C-E31F-40EC-86EA-99BADDB1F77B}" destId="{1EB6F2FE-212D-462B-AC08-CCF5649C6407}" srcOrd="0" destOrd="0" presId="urn:microsoft.com/office/officeart/2008/layout/LinedList"/>
    <dgm:cxn modelId="{C3A6FDBC-2A3A-4D81-9B0C-033A7BEA14A9}" type="presParOf" srcId="{162E4E3C-E31F-40EC-86EA-99BADDB1F77B}" destId="{70648158-DA26-4983-92AC-0744318B0FF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23438-7743-48C9-82EF-E55CDAAE3400}">
      <dsp:nvSpPr>
        <dsp:cNvPr id="0" name=""/>
        <dsp:cNvSpPr/>
      </dsp:nvSpPr>
      <dsp:spPr>
        <a:xfrm>
          <a:off x="0" y="0"/>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5AE67C-25A5-4FDA-B879-4C127E2262BC}">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it-IT" sz="4000" kern="1200" dirty="0">
              <a:latin typeface="Monotype Corsiva" panose="03010101010201010101" pitchFamily="66" charset="0"/>
            </a:rPr>
            <a:t>1. Conceiving X (</a:t>
          </a:r>
          <a:r>
            <a:rPr lang="it-IT" sz="4000" kern="1200" dirty="0" err="1">
              <a:latin typeface="Monotype Corsiva" panose="03010101010201010101" pitchFamily="66" charset="0"/>
            </a:rPr>
            <a:t>direct</a:t>
          </a:r>
          <a:r>
            <a:rPr lang="it-IT" sz="4000" kern="1200" dirty="0">
              <a:latin typeface="Monotype Corsiva" panose="03010101010201010101" pitchFamily="66" charset="0"/>
            </a:rPr>
            <a:t> </a:t>
          </a:r>
          <a:r>
            <a:rPr lang="it-IT" sz="4000" kern="1200" dirty="0" err="1">
              <a:latin typeface="Monotype Corsiva" panose="03010101010201010101" pitchFamily="66" charset="0"/>
            </a:rPr>
            <a:t>identification</a:t>
          </a:r>
          <a:r>
            <a:rPr lang="it-IT" sz="4000" kern="1200" dirty="0">
              <a:latin typeface="Monotype Corsiva" panose="03010101010201010101" pitchFamily="66" charset="0"/>
            </a:rPr>
            <a:t>)</a:t>
          </a:r>
          <a:endParaRPr lang="en-US" sz="4000" kern="1200" dirty="0">
            <a:latin typeface="Monotype Corsiva" panose="03010101010201010101" pitchFamily="66" charset="0"/>
          </a:endParaRPr>
        </a:p>
      </dsp:txBody>
      <dsp:txXfrm>
        <a:off x="0" y="0"/>
        <a:ext cx="6263640" cy="1376171"/>
      </dsp:txXfrm>
    </dsp:sp>
    <dsp:sp modelId="{19DBB64A-4004-477E-8F1B-0753FB0179FF}">
      <dsp:nvSpPr>
        <dsp:cNvPr id="0" name=""/>
        <dsp:cNvSpPr/>
      </dsp:nvSpPr>
      <dsp:spPr>
        <a:xfrm>
          <a:off x="0" y="1376171"/>
          <a:ext cx="6263640" cy="0"/>
        </a:xfrm>
        <a:prstGeom prst="line">
          <a:avLst/>
        </a:prstGeom>
        <a:solidFill>
          <a:schemeClr val="accent5">
            <a:hueOff val="-4050717"/>
            <a:satOff val="-275"/>
            <a:lumOff val="654"/>
            <a:alphaOff val="0"/>
          </a:schemeClr>
        </a:solidFill>
        <a:ln w="19050" cap="flat" cmpd="sng" algn="ctr">
          <a:solidFill>
            <a:schemeClr val="accent5">
              <a:hueOff val="-4050717"/>
              <a:satOff val="-275"/>
              <a:lumOff val="6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8312B-9A52-40F4-8FCD-BAE3262C59D3}">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it-IT" sz="4000" kern="1200" dirty="0">
              <a:latin typeface="Monotype Corsiva" panose="03010101010201010101" pitchFamily="66" charset="0"/>
            </a:rPr>
            <a:t>2. Conceiving in X (the self </a:t>
          </a:r>
          <a:r>
            <a:rPr lang="it-IT" sz="4000" kern="1200" dirty="0" err="1">
              <a:latin typeface="Monotype Corsiva" panose="03010101010201010101" pitchFamily="66" charset="0"/>
            </a:rPr>
            <a:t>as</a:t>
          </a:r>
          <a:r>
            <a:rPr lang="it-IT" sz="4000" kern="1200" dirty="0">
              <a:latin typeface="Monotype Corsiva" panose="03010101010201010101" pitchFamily="66" charset="0"/>
            </a:rPr>
            <a:t> </a:t>
          </a:r>
          <a:r>
            <a:rPr lang="it-IT" sz="4000" kern="1200" dirty="0" err="1">
              <a:latin typeface="Monotype Corsiva" panose="03010101010201010101" pitchFamily="66" charset="0"/>
            </a:rPr>
            <a:t>belonging</a:t>
          </a:r>
          <a:r>
            <a:rPr lang="it-IT" sz="4000" kern="1200" dirty="0">
              <a:latin typeface="Monotype Corsiva" panose="03010101010201010101" pitchFamily="66" charset="0"/>
            </a:rPr>
            <a:t> to X)</a:t>
          </a:r>
          <a:endParaRPr lang="en-US" sz="4000" kern="1200" dirty="0">
            <a:latin typeface="Monotype Corsiva" panose="03010101010201010101" pitchFamily="66" charset="0"/>
          </a:endParaRPr>
        </a:p>
      </dsp:txBody>
      <dsp:txXfrm>
        <a:off x="0" y="1376171"/>
        <a:ext cx="6263640" cy="1376171"/>
      </dsp:txXfrm>
    </dsp:sp>
    <dsp:sp modelId="{C4716025-6001-4C97-9062-816518E0F29F}">
      <dsp:nvSpPr>
        <dsp:cNvPr id="0" name=""/>
        <dsp:cNvSpPr/>
      </dsp:nvSpPr>
      <dsp:spPr>
        <a:xfrm>
          <a:off x="0" y="2752343"/>
          <a:ext cx="6263640" cy="0"/>
        </a:xfrm>
        <a:prstGeom prst="line">
          <a:avLst/>
        </a:prstGeom>
        <a:solidFill>
          <a:schemeClr val="accent5">
            <a:hueOff val="-8101434"/>
            <a:satOff val="-551"/>
            <a:lumOff val="1307"/>
            <a:alphaOff val="0"/>
          </a:schemeClr>
        </a:solidFill>
        <a:ln w="19050" cap="flat" cmpd="sng" algn="ctr">
          <a:solidFill>
            <a:schemeClr val="accent5">
              <a:hueOff val="-8101434"/>
              <a:satOff val="-551"/>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DD5EEA-0549-4E74-B2A6-D3179C7E80AC}">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it-IT" sz="4000" kern="1200" dirty="0">
              <a:latin typeface="Monotype Corsiva" panose="03010101010201010101" pitchFamily="66" charset="0"/>
            </a:rPr>
            <a:t>3. Conceiving from X (the self </a:t>
          </a:r>
          <a:r>
            <a:rPr lang="it-IT" sz="4000" kern="1200" dirty="0" err="1">
              <a:latin typeface="Monotype Corsiva" panose="03010101010201010101" pitchFamily="66" charset="0"/>
            </a:rPr>
            <a:t>as</a:t>
          </a:r>
          <a:r>
            <a:rPr lang="it-IT" sz="4000" kern="1200" dirty="0">
              <a:latin typeface="Monotype Corsiva" panose="03010101010201010101" pitchFamily="66" charset="0"/>
            </a:rPr>
            <a:t> </a:t>
          </a:r>
          <a:r>
            <a:rPr lang="it-IT" sz="4000" kern="1200" dirty="0" err="1">
              <a:latin typeface="Monotype Corsiva" panose="03010101010201010101" pitchFamily="66" charset="0"/>
            </a:rPr>
            <a:t>deriving</a:t>
          </a:r>
          <a:r>
            <a:rPr lang="it-IT" sz="4000" kern="1200" dirty="0">
              <a:latin typeface="Monotype Corsiva" panose="03010101010201010101" pitchFamily="66" charset="0"/>
            </a:rPr>
            <a:t> from X)</a:t>
          </a:r>
          <a:endParaRPr lang="en-US" sz="4000" kern="1200" dirty="0">
            <a:latin typeface="Monotype Corsiva" panose="03010101010201010101" pitchFamily="66" charset="0"/>
          </a:endParaRPr>
        </a:p>
      </dsp:txBody>
      <dsp:txXfrm>
        <a:off x="0" y="2752343"/>
        <a:ext cx="6263640" cy="1376171"/>
      </dsp:txXfrm>
    </dsp:sp>
    <dsp:sp modelId="{8DE53081-BE82-4E64-90A0-F36224E52B37}">
      <dsp:nvSpPr>
        <dsp:cNvPr id="0" name=""/>
        <dsp:cNvSpPr/>
      </dsp:nvSpPr>
      <dsp:spPr>
        <a:xfrm>
          <a:off x="0" y="4128515"/>
          <a:ext cx="6263640" cy="0"/>
        </a:xfrm>
        <a:prstGeom prst="line">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B6F2FE-212D-462B-AC08-CCF5649C6407}">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it-IT" sz="4000" kern="1200" dirty="0">
              <a:latin typeface="Monotype Corsiva" panose="03010101010201010101" pitchFamily="66" charset="0"/>
            </a:rPr>
            <a:t>4. Conceiving ‘X </a:t>
          </a:r>
          <a:r>
            <a:rPr lang="it-IT" sz="4000" kern="1200" dirty="0" err="1">
              <a:latin typeface="Monotype Corsiva" panose="03010101010201010101" pitchFamily="66" charset="0"/>
            </a:rPr>
            <a:t>is</a:t>
          </a:r>
          <a:r>
            <a:rPr lang="it-IT" sz="4000" kern="1200" dirty="0">
              <a:latin typeface="Monotype Corsiva" panose="03010101010201010101" pitchFamily="66" charset="0"/>
            </a:rPr>
            <a:t> mine’ (</a:t>
          </a:r>
          <a:r>
            <a:rPr lang="it-IT" sz="4000" kern="1200" dirty="0" err="1">
              <a:latin typeface="Monotype Corsiva" panose="03010101010201010101" pitchFamily="66" charset="0"/>
            </a:rPr>
            <a:t>appropriation</a:t>
          </a:r>
          <a:r>
            <a:rPr lang="it-IT" sz="4000" kern="1200" dirty="0">
              <a:latin typeface="Monotype Corsiva" panose="03010101010201010101" pitchFamily="66" charset="0"/>
            </a:rPr>
            <a:t> of X)</a:t>
          </a:r>
          <a:endParaRPr lang="en-US" sz="4000" kern="1200" dirty="0">
            <a:latin typeface="Monotype Corsiva" panose="03010101010201010101" pitchFamily="66" charset="0"/>
          </a:endParaRPr>
        </a:p>
      </dsp:txBody>
      <dsp:txXfrm>
        <a:off x="0" y="4128515"/>
        <a:ext cx="6263640" cy="137617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2FDF1F-EA15-F9DF-B973-ABD53AAC880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AA944E4E-21EC-CDE8-5E8B-6C6D77D83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74CF662A-2088-DA78-8E4F-3AB6B9E32ADE}"/>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AAD408E0-659E-749B-29C2-70AC88BB780A}"/>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E0E86FC1-2004-275F-D143-5A2FC1A79403}"/>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3392434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7CAC80-ED0E-7569-BCE8-23D74DA4F000}"/>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D3A05704-18F7-A69C-426F-B99318A1F3A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1A919B4-27A0-CDB8-054D-0670FFE31A07}"/>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FBABE530-A349-AB9F-26E8-7E344BE2D2E9}"/>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3D8A7BDE-0F8B-714E-18C8-709C691AC8B0}"/>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845388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DC3459-9D82-0E67-940B-DB2864974BD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44086164-AA3E-E1BA-4E6A-E27FE45486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AF8EE49-158A-1DEF-46F3-4ADAA1230F30}"/>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BAFBF565-9519-B724-C21F-D3E67EED9D44}"/>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AE9CB7ED-4BEA-5CBC-1E96-B17AF4CEEDD2}"/>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249064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2A64E-1300-E00A-C21B-7B040FFDB9B9}"/>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BF0F62E5-ECEA-D624-2184-2FE36F7F8A7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0EC6C94D-4204-4C0B-7FE0-C83BB0497AA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8604A5E4-4D76-2D53-C399-02AEE9E0EEAB}"/>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6" name="Segnaposto piè di pagina 5">
            <a:extLst>
              <a:ext uri="{FF2B5EF4-FFF2-40B4-BE49-F238E27FC236}">
                <a16:creationId xmlns:a16="http://schemas.microsoft.com/office/drawing/2014/main" id="{CF77D33D-9D03-04EA-0DC0-42D6255BC7E3}"/>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DE5B56CB-F4C1-9454-7DA0-6E54E9077BF2}"/>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1021990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1AD06D-BF9B-D4DB-CD60-86DFAAD1A243}"/>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6489BDD-58D8-6D1D-7AA0-56B68396C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D4B4ED6-C5AE-56BF-B296-E7DA20E09C4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6986F26B-3083-14CC-D5A5-18836A593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F255F47-5908-5378-BCED-4F34BA00798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446D3874-4265-0743-03A5-75C3205C82BB}"/>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8" name="Segnaposto piè di pagina 7">
            <a:extLst>
              <a:ext uri="{FF2B5EF4-FFF2-40B4-BE49-F238E27FC236}">
                <a16:creationId xmlns:a16="http://schemas.microsoft.com/office/drawing/2014/main" id="{2EC4DB8E-84BF-9B50-BB75-9E401138F6CA}"/>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03AE8CAF-B57A-01D1-E4CC-C09D21A579EA}"/>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64193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609EC8-5686-0FBF-F380-D24DE89D04C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7F341600-36E1-2AE1-937F-F83793E0E43D}"/>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4" name="Segnaposto piè di pagina 3">
            <a:extLst>
              <a:ext uri="{FF2B5EF4-FFF2-40B4-BE49-F238E27FC236}">
                <a16:creationId xmlns:a16="http://schemas.microsoft.com/office/drawing/2014/main" id="{A858A100-46C7-BFE9-5B7D-A7E2A37D87BF}"/>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B0877453-4BD0-9DDB-C262-6948C1919310}"/>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3751091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93F3353-E10F-E270-B945-F4E633804118}"/>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3" name="Segnaposto piè di pagina 2">
            <a:extLst>
              <a:ext uri="{FF2B5EF4-FFF2-40B4-BE49-F238E27FC236}">
                <a16:creationId xmlns:a16="http://schemas.microsoft.com/office/drawing/2014/main" id="{E30B5BAC-36CB-FDDF-78E1-7BD5E67C3710}"/>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242E3616-5835-C93C-E0FB-0D1B2E3B0CEC}"/>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21495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B04A81-F807-81AD-8DD2-C928DC82250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B9C90B87-16E5-ADE3-13B9-17E7D6F457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EEB8FABC-C6BC-EDBF-3245-CA45AD89C1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A44089B-048C-2E54-7DC4-96050F0AC39C}"/>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6" name="Segnaposto piè di pagina 5">
            <a:extLst>
              <a:ext uri="{FF2B5EF4-FFF2-40B4-BE49-F238E27FC236}">
                <a16:creationId xmlns:a16="http://schemas.microsoft.com/office/drawing/2014/main" id="{09BA54A3-9D1D-67EC-E786-337A41BF749F}"/>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C58D315F-CE04-4C89-E7D2-5E35CEB3E09E}"/>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2871207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D56969-E712-3010-1043-B269207078B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595CF588-B974-2F58-503E-483E1C19DB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D2F7E361-DEB6-F7A0-7360-AE387FB65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53CFEAB-4234-4866-19A2-CA6F89D96150}"/>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6" name="Segnaposto piè di pagina 5">
            <a:extLst>
              <a:ext uri="{FF2B5EF4-FFF2-40B4-BE49-F238E27FC236}">
                <a16:creationId xmlns:a16="http://schemas.microsoft.com/office/drawing/2014/main" id="{AEEAAEFB-B943-F7BF-B741-F1B3F6431624}"/>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046577B7-4641-251D-8D2D-1688D8391851}"/>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496548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29EC39-853C-2A4F-05A3-C618816DF87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015574A9-0580-3E0D-44A0-7A973E02091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236C4E6F-9BAA-7343-E1D7-D6FEF26F3C60}"/>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73BBDFA9-17EA-67BF-8A53-70E513B699F7}"/>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A733460-9C4E-4894-1B75-E221AA33EB56}"/>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646261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72CAD029-F5C1-B1BA-6FB5-3B7AA4B20F1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49DDE591-DE9D-83E8-D5B9-B9D45CF02C52}"/>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E15517A-95A2-4CE7-F2A4-A4724C8BF86B}"/>
              </a:ext>
            </a:extLst>
          </p:cNvPr>
          <p:cNvSpPr>
            <a:spLocks noGrp="1"/>
          </p:cNvSpPr>
          <p:nvPr>
            <p:ph type="dt" sz="half" idx="10"/>
          </p:nvPr>
        </p:nvSpPr>
        <p:spPr/>
        <p:txBody>
          <a:body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9C16E415-133E-2913-AF21-7CF0DF9DCCD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3B63A6CB-635A-6094-F42A-AA1DB90319AE}"/>
              </a:ext>
            </a:extLst>
          </p:cNvPr>
          <p:cNvSpPr>
            <a:spLocks noGrp="1"/>
          </p:cNvSpPr>
          <p:nvPr>
            <p:ph type="sldNum" sz="quarter" idx="12"/>
          </p:nvPr>
        </p:nvSpPr>
        <p:spPr/>
        <p:txBody>
          <a:bodyPr/>
          <a:lstStyle/>
          <a:p>
            <a:fld id="{90361666-B3CF-4C61-9986-B4A6BAEF13B4}" type="slidenum">
              <a:rPr lang="en-GB" smtClean="0"/>
              <a:t>‹N›</a:t>
            </a:fld>
            <a:endParaRPr lang="en-GB"/>
          </a:p>
        </p:txBody>
      </p:sp>
    </p:spTree>
    <p:extLst>
      <p:ext uri="{BB962C8B-B14F-4D97-AF65-F5344CB8AC3E}">
        <p14:creationId xmlns:p14="http://schemas.microsoft.com/office/powerpoint/2010/main" val="916409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E980C08-8CE2-025A-C9F9-56369647B1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B6D1C48-BBE6-E3E5-B3D6-953B57EC85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D9E004B7-101E-35B9-340E-902EC8ECCE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C27936-C5C8-441C-A9A5-758B0D8FC60B}" type="datetimeFigureOut">
              <a:rPr lang="en-GB" smtClean="0"/>
              <a:t>28/04/2024</a:t>
            </a:fld>
            <a:endParaRPr lang="en-GB"/>
          </a:p>
        </p:txBody>
      </p:sp>
      <p:sp>
        <p:nvSpPr>
          <p:cNvPr id="5" name="Segnaposto piè di pagina 4">
            <a:extLst>
              <a:ext uri="{FF2B5EF4-FFF2-40B4-BE49-F238E27FC236}">
                <a16:creationId xmlns:a16="http://schemas.microsoft.com/office/drawing/2014/main" id="{F76A4AD1-AEB2-52E6-153D-8B54185EF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egnaposto numero diapositiva 5">
            <a:extLst>
              <a:ext uri="{FF2B5EF4-FFF2-40B4-BE49-F238E27FC236}">
                <a16:creationId xmlns:a16="http://schemas.microsoft.com/office/drawing/2014/main" id="{B20CFCDB-B737-A380-BEEC-07C7E0962A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361666-B3CF-4C61-9986-B4A6BAEF13B4}" type="slidenum">
              <a:rPr lang="en-GB" smtClean="0"/>
              <a:t>‹N›</a:t>
            </a:fld>
            <a:endParaRPr lang="en-GB"/>
          </a:p>
        </p:txBody>
      </p:sp>
    </p:spTree>
    <p:extLst>
      <p:ext uri="{BB962C8B-B14F-4D97-AF65-F5344CB8AC3E}">
        <p14:creationId xmlns:p14="http://schemas.microsoft.com/office/powerpoint/2010/main" val="3375271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egnaposto immagine 9">
            <a:extLst>
              <a:ext uri="{FF2B5EF4-FFF2-40B4-BE49-F238E27FC236}">
                <a16:creationId xmlns:a16="http://schemas.microsoft.com/office/drawing/2014/main" id="{C13231A0-67D1-746B-8061-A6E0628EB4D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500" b="7500"/>
          <a:stretch/>
        </p:blipFill>
        <p:spPr>
          <a:xfrm>
            <a:off x="0" y="-1"/>
            <a:ext cx="12191980" cy="6857999"/>
          </a:xfrm>
          <a:prstGeom prst="rect">
            <a:avLst/>
          </a:prstGeom>
          <a:solidFill>
            <a:schemeClr val="accent1">
              <a:lumMod val="60000"/>
              <a:lumOff val="40000"/>
            </a:schemeClr>
          </a:solidFill>
        </p:spPr>
      </p:pic>
      <p:sp>
        <p:nvSpPr>
          <p:cNvPr id="2" name="Titolo 1">
            <a:extLst>
              <a:ext uri="{FF2B5EF4-FFF2-40B4-BE49-F238E27FC236}">
                <a16:creationId xmlns:a16="http://schemas.microsoft.com/office/drawing/2014/main" id="{BD127759-8151-2744-7E18-1B37D7CA2A67}"/>
              </a:ext>
            </a:extLst>
          </p:cNvPr>
          <p:cNvSpPr>
            <a:spLocks noGrp="1"/>
          </p:cNvSpPr>
          <p:nvPr>
            <p:ph type="title"/>
          </p:nvPr>
        </p:nvSpPr>
        <p:spPr>
          <a:xfrm>
            <a:off x="1252537" y="1108946"/>
            <a:ext cx="9686925" cy="2900518"/>
          </a:xfrm>
        </p:spPr>
        <p:txBody>
          <a:bodyPr vert="horz" lIns="91440" tIns="45720" rIns="91440" bIns="45720" rtlCol="0" anchor="b">
            <a:normAutofit/>
          </a:bodyPr>
          <a:lstStyle/>
          <a:p>
            <a:pPr algn="ctr"/>
            <a:r>
              <a:rPr lang="en-US" sz="6000" err="1">
                <a:solidFill>
                  <a:srgbClr val="FFFFFF"/>
                </a:solidFill>
                <a:latin typeface="Georgia Pro Cond Black" panose="02040A06050405020203" pitchFamily="18" charset="0"/>
              </a:rPr>
              <a:t>Dhammacakkapavattana</a:t>
            </a:r>
            <a:r>
              <a:rPr lang="en-US" sz="6000">
                <a:solidFill>
                  <a:srgbClr val="FFFFFF"/>
                </a:solidFill>
                <a:latin typeface="Georgia Pro Cond Black" panose="02040A06050405020203" pitchFamily="18" charset="0"/>
              </a:rPr>
              <a:t> Sutta </a:t>
            </a:r>
          </a:p>
        </p:txBody>
      </p:sp>
      <p:sp>
        <p:nvSpPr>
          <p:cNvPr id="3" name="Sottotitolo 2">
            <a:extLst>
              <a:ext uri="{FF2B5EF4-FFF2-40B4-BE49-F238E27FC236}">
                <a16:creationId xmlns:a16="http://schemas.microsoft.com/office/drawing/2014/main" id="{67471E1E-6A5E-A7F2-0785-AD12C9A756A6}"/>
              </a:ext>
            </a:extLst>
          </p:cNvPr>
          <p:cNvSpPr>
            <a:spLocks noGrp="1"/>
          </p:cNvSpPr>
          <p:nvPr>
            <p:ph type="body" sz="half" idx="2"/>
          </p:nvPr>
        </p:nvSpPr>
        <p:spPr>
          <a:xfrm>
            <a:off x="1524000" y="4159404"/>
            <a:ext cx="9144000" cy="1098395"/>
          </a:xfrm>
        </p:spPr>
        <p:txBody>
          <a:bodyPr vert="horz" lIns="91440" tIns="45720" rIns="91440" bIns="45720" rtlCol="0">
            <a:normAutofit/>
          </a:bodyPr>
          <a:lstStyle/>
          <a:p>
            <a:pPr algn="ctr"/>
            <a:r>
              <a:rPr lang="en-US" sz="2400">
                <a:solidFill>
                  <a:srgbClr val="FFFFFF"/>
                </a:solidFill>
                <a:latin typeface="Georgia Pro Cond Black" panose="02040A06050405020203" pitchFamily="18" charset="0"/>
              </a:rPr>
              <a:t>SN 56:11</a:t>
            </a:r>
          </a:p>
        </p:txBody>
      </p:sp>
    </p:spTree>
    <p:extLst>
      <p:ext uri="{BB962C8B-B14F-4D97-AF65-F5344CB8AC3E}">
        <p14:creationId xmlns:p14="http://schemas.microsoft.com/office/powerpoint/2010/main" val="334701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White stones balanced in a stack">
            <a:extLst>
              <a:ext uri="{FF2B5EF4-FFF2-40B4-BE49-F238E27FC236}">
                <a16:creationId xmlns:a16="http://schemas.microsoft.com/office/drawing/2014/main" id="{D3DA63C6-B599-C14C-7D2B-48BB15271F76}"/>
              </a:ext>
            </a:extLst>
          </p:cNvPr>
          <p:cNvPicPr>
            <a:picLocks noChangeAspect="1"/>
          </p:cNvPicPr>
          <p:nvPr/>
        </p:nvPicPr>
        <p:blipFill rotWithShape="1">
          <a:blip r:embed="rId2"/>
          <a:srcRect l="47342" r="-2" b="-2"/>
          <a:stretch/>
        </p:blipFill>
        <p:spPr>
          <a:xfrm>
            <a:off x="-1" y="-2"/>
            <a:ext cx="5410198" cy="6858002"/>
          </a:xfrm>
          <a:prstGeom prst="rect">
            <a:avLst/>
          </a:prstGeom>
        </p:spPr>
      </p:pic>
      <p:sp useBgFill="1">
        <p:nvSpPr>
          <p:cNvPr id="14" name="Rectangle 1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a:extLst>
              <a:ext uri="{FF2B5EF4-FFF2-40B4-BE49-F238E27FC236}">
                <a16:creationId xmlns:a16="http://schemas.microsoft.com/office/drawing/2014/main" id="{E36956CF-AA0D-32DF-CD69-EB7B5489B176}"/>
              </a:ext>
            </a:extLst>
          </p:cNvPr>
          <p:cNvSpPr>
            <a:spLocks noGrp="1"/>
          </p:cNvSpPr>
          <p:nvPr>
            <p:ph type="title"/>
          </p:nvPr>
        </p:nvSpPr>
        <p:spPr>
          <a:xfrm>
            <a:off x="6115317" y="405685"/>
            <a:ext cx="5464968" cy="1559301"/>
          </a:xfrm>
        </p:spPr>
        <p:txBody>
          <a:bodyPr>
            <a:normAutofit/>
          </a:bodyPr>
          <a:lstStyle/>
          <a:p>
            <a:r>
              <a:rPr lang="it-IT" sz="4000">
                <a:latin typeface="Georgia Pro Cond Black" panose="02040A06050405020203" pitchFamily="18" charset="0"/>
              </a:rPr>
              <a:t>Texts used </a:t>
            </a:r>
            <a:endParaRPr lang="en-GB" sz="4000">
              <a:latin typeface="Georgia Pro Cond Black" panose="02040A06050405020203" pitchFamily="18" charset="0"/>
            </a:endParaRPr>
          </a:p>
        </p:txBody>
      </p:sp>
      <p:sp>
        <p:nvSpPr>
          <p:cNvPr id="6" name="Segnaposto contenuto 5">
            <a:extLst>
              <a:ext uri="{FF2B5EF4-FFF2-40B4-BE49-F238E27FC236}">
                <a16:creationId xmlns:a16="http://schemas.microsoft.com/office/drawing/2014/main" id="{7850AB85-8099-69BD-0C35-3AEBF9E753EA}"/>
              </a:ext>
            </a:extLst>
          </p:cNvPr>
          <p:cNvSpPr>
            <a:spLocks noGrp="1"/>
          </p:cNvSpPr>
          <p:nvPr>
            <p:ph idx="1"/>
          </p:nvPr>
        </p:nvSpPr>
        <p:spPr>
          <a:xfrm>
            <a:off x="6115317" y="2743200"/>
            <a:ext cx="5247340" cy="3496878"/>
          </a:xfrm>
        </p:spPr>
        <p:txBody>
          <a:bodyPr anchor="ctr">
            <a:normAutofit/>
          </a:bodyPr>
          <a:lstStyle/>
          <a:p>
            <a:r>
              <a:rPr lang="it-IT" sz="1900" b="1">
                <a:latin typeface="Book Antiqua" panose="02040602050305030304" pitchFamily="18" charset="0"/>
              </a:rPr>
              <a:t>Pāli Canon</a:t>
            </a:r>
            <a:r>
              <a:rPr lang="it-IT" sz="1900">
                <a:latin typeface="Book Antiqua" panose="02040602050305030304" pitchFamily="18" charset="0"/>
              </a:rPr>
              <a:t>, translation by Bhikkhu Bodhi</a:t>
            </a:r>
          </a:p>
          <a:p>
            <a:r>
              <a:rPr lang="it-IT" sz="1900" b="1">
                <a:latin typeface="Book Antiqua" panose="02040602050305030304" pitchFamily="18" charset="0"/>
              </a:rPr>
              <a:t>Bhikkhu Ñāṇananda</a:t>
            </a:r>
            <a:r>
              <a:rPr lang="it-IT" sz="1900">
                <a:latin typeface="Book Antiqua" panose="02040602050305030304" pitchFamily="18" charset="0"/>
              </a:rPr>
              <a:t>, </a:t>
            </a:r>
            <a:r>
              <a:rPr lang="it-IT" sz="1900" i="1">
                <a:latin typeface="Book Antiqua" panose="02040602050305030304" pitchFamily="18" charset="0"/>
              </a:rPr>
              <a:t>Nibbāna – The Mind Stilled</a:t>
            </a:r>
          </a:p>
          <a:p>
            <a:r>
              <a:rPr lang="it-IT" sz="1900" b="1">
                <a:latin typeface="Book Antiqua" panose="02040602050305030304" pitchFamily="18" charset="0"/>
              </a:rPr>
              <a:t>Bhikkhu Ñāṇananda</a:t>
            </a:r>
            <a:r>
              <a:rPr lang="it-IT" sz="1900">
                <a:latin typeface="Book Antiqua" panose="02040602050305030304" pitchFamily="18" charset="0"/>
              </a:rPr>
              <a:t>, </a:t>
            </a:r>
            <a:r>
              <a:rPr lang="it-IT" sz="1900" i="1">
                <a:latin typeface="Book Antiqua" panose="02040602050305030304" pitchFamily="18" charset="0"/>
              </a:rPr>
              <a:t>Dependent Origination </a:t>
            </a:r>
          </a:p>
          <a:p>
            <a:r>
              <a:rPr lang="it-IT" sz="1900" b="1">
                <a:latin typeface="Book Antiqua" panose="02040602050305030304" pitchFamily="18" charset="0"/>
              </a:rPr>
              <a:t>Bhikkhu Ñāṇananda</a:t>
            </a:r>
            <a:r>
              <a:rPr lang="it-IT" sz="1900">
                <a:latin typeface="Book Antiqua" panose="02040602050305030304" pitchFamily="18" charset="0"/>
              </a:rPr>
              <a:t>, </a:t>
            </a:r>
            <a:r>
              <a:rPr lang="it-IT" sz="1900" i="1">
                <a:latin typeface="Book Antiqua" panose="02040602050305030304" pitchFamily="18" charset="0"/>
              </a:rPr>
              <a:t>Concept and Reality</a:t>
            </a:r>
          </a:p>
          <a:p>
            <a:r>
              <a:rPr lang="it-IT" sz="1900">
                <a:latin typeface="Book Antiqua" panose="02040602050305030304" pitchFamily="18" charset="0"/>
              </a:rPr>
              <a:t>                    seeingthroughthenet.net</a:t>
            </a:r>
          </a:p>
          <a:p>
            <a:r>
              <a:rPr lang="en-GB" sz="1900" b="1">
                <a:latin typeface="Book Antiqua" panose="02040602050305030304" pitchFamily="18" charset="0"/>
              </a:rPr>
              <a:t>Bhikkhu Bodhi</a:t>
            </a:r>
            <a:r>
              <a:rPr lang="en-GB" sz="1900">
                <a:latin typeface="Book Antiqua" panose="02040602050305030304" pitchFamily="18" charset="0"/>
              </a:rPr>
              <a:t>, </a:t>
            </a:r>
            <a:r>
              <a:rPr lang="en-GB" sz="1900" i="1">
                <a:latin typeface="Book Antiqua" panose="02040602050305030304" pitchFamily="18" charset="0"/>
              </a:rPr>
              <a:t>The Great Discourse on Causation</a:t>
            </a:r>
          </a:p>
          <a:p>
            <a:r>
              <a:rPr lang="en-GB" sz="1900" b="1">
                <a:latin typeface="Book Antiqua" panose="02040602050305030304" pitchFamily="18" charset="0"/>
              </a:rPr>
              <a:t>Ajhan Pasanno, Ajhan Amaro</a:t>
            </a:r>
            <a:r>
              <a:rPr lang="en-GB" sz="1900" i="1">
                <a:latin typeface="Book Antiqua" panose="02040602050305030304" pitchFamily="18" charset="0"/>
              </a:rPr>
              <a:t>, The Island</a:t>
            </a:r>
          </a:p>
        </p:txBody>
      </p:sp>
    </p:spTree>
    <p:extLst>
      <p:ext uri="{BB962C8B-B14F-4D97-AF65-F5344CB8AC3E}">
        <p14:creationId xmlns:p14="http://schemas.microsoft.com/office/powerpoint/2010/main" val="305146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a:extLst>
              <a:ext uri="{FF2B5EF4-FFF2-40B4-BE49-F238E27FC236}">
                <a16:creationId xmlns:a16="http://schemas.microsoft.com/office/drawing/2014/main" id="{E36956CF-AA0D-32DF-CD69-EB7B5489B176}"/>
              </a:ext>
            </a:extLst>
          </p:cNvPr>
          <p:cNvSpPr>
            <a:spLocks noGrp="1"/>
          </p:cNvSpPr>
          <p:nvPr>
            <p:ph type="title"/>
          </p:nvPr>
        </p:nvSpPr>
        <p:spPr>
          <a:xfrm>
            <a:off x="841248" y="548640"/>
            <a:ext cx="3600860" cy="5431536"/>
          </a:xfrm>
        </p:spPr>
        <p:txBody>
          <a:bodyPr>
            <a:normAutofit/>
          </a:bodyPr>
          <a:lstStyle/>
          <a:p>
            <a:r>
              <a:rPr lang="it-IT" sz="3000">
                <a:latin typeface="Georgia Pro Cond Black" panose="02040A06050405020203" pitchFamily="18" charset="0"/>
              </a:rPr>
              <a:t>Ariyapariyesanā Sutta, MN 26</a:t>
            </a:r>
            <a:endParaRPr lang="en-GB" sz="3000">
              <a:latin typeface="Georgia Pro Cond Black" panose="02040A06050405020203" pitchFamily="18" charset="0"/>
            </a:endParaRP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egnaposto contenuto 5">
            <a:extLst>
              <a:ext uri="{FF2B5EF4-FFF2-40B4-BE49-F238E27FC236}">
                <a16:creationId xmlns:a16="http://schemas.microsoft.com/office/drawing/2014/main" id="{7850AB85-8099-69BD-0C35-3AEBF9E753EA}"/>
              </a:ext>
            </a:extLst>
          </p:cNvPr>
          <p:cNvSpPr>
            <a:spLocks noGrp="1"/>
          </p:cNvSpPr>
          <p:nvPr>
            <p:ph idx="1"/>
          </p:nvPr>
        </p:nvSpPr>
        <p:spPr>
          <a:xfrm>
            <a:off x="5126418" y="552091"/>
            <a:ext cx="6224335" cy="5431536"/>
          </a:xfrm>
        </p:spPr>
        <p:txBody>
          <a:bodyPr anchor="ctr">
            <a:normAutofit/>
          </a:bodyPr>
          <a:lstStyle/>
          <a:p>
            <a:pPr marL="0" indent="0">
              <a:buNone/>
            </a:pPr>
            <a:r>
              <a:rPr lang="en-GB" sz="2200">
                <a:latin typeface="Book Antiqua" panose="02040602050305030304" pitchFamily="18" charset="0"/>
              </a:rPr>
              <a:t>It is hard for such a generation to see this truth, namely, specific conditionality, dependent origination. And it is hard to see this truth, namely, the stilling of all formations, the relinquishing of all acquisitions, the destruction of craving, dispassion, cessation, Nibbāna.</a:t>
            </a:r>
          </a:p>
          <a:p>
            <a:pPr marL="0" indent="0">
              <a:buNone/>
            </a:pPr>
            <a:endParaRPr lang="en-GB" sz="2200" b="1">
              <a:latin typeface="Book Antiqua" panose="02040602050305030304" pitchFamily="18" charset="0"/>
            </a:endParaRPr>
          </a:p>
        </p:txBody>
      </p:sp>
    </p:spTree>
    <p:extLst>
      <p:ext uri="{BB962C8B-B14F-4D97-AF65-F5344CB8AC3E}">
        <p14:creationId xmlns:p14="http://schemas.microsoft.com/office/powerpoint/2010/main" val="3893269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40" r="-1" b="5168"/>
          <a:stretch/>
        </p:blipFill>
        <p:spPr>
          <a:xfrm>
            <a:off x="20" y="10"/>
            <a:ext cx="12188930" cy="6857990"/>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rPr>
              <a:t>The four Noble Truths</a:t>
            </a:r>
          </a:p>
        </p:txBody>
      </p:sp>
      <p:sp>
        <p:nvSpPr>
          <p:cNvPr id="2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07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Meaning of the term </a:t>
            </a:r>
            <a:r>
              <a:rPr lang="en-US" sz="5400" i="1" kern="1200">
                <a:solidFill>
                  <a:schemeClr val="tx1"/>
                </a:solidFill>
                <a:latin typeface="+mj-lt"/>
                <a:ea typeface="+mj-ea"/>
                <a:cs typeface="+mj-cs"/>
              </a:rPr>
              <a:t>Noble</a:t>
            </a:r>
            <a:br>
              <a:rPr lang="en-US" sz="5400" kern="1200">
                <a:solidFill>
                  <a:schemeClr val="tx1"/>
                </a:solidFill>
                <a:latin typeface="+mj-lt"/>
                <a:ea typeface="+mj-ea"/>
                <a:cs typeface="+mj-cs"/>
              </a:rPr>
            </a:br>
            <a:endParaRPr lang="en-US" sz="54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EBAF41DC-C631-1E07-7F88-3E89497BADDA}"/>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a:t>SN 56:27: «These Four Noble Truths, bhikkhus, are actual, unerring, not otherwise. Therefore, they are called noble truths.»</a:t>
            </a:r>
          </a:p>
          <a:p>
            <a:r>
              <a:rPr lang="en-US" sz="2200"/>
              <a:t>SN 56:28: «In this world, with its devas, Marā, and Brahmā, in this generation with its ascetics and brahmins, its devas and humans, the Tathāgata is the noble one. Therefore, they are called noble truths.”</a:t>
            </a:r>
          </a:p>
          <a:p>
            <a:r>
              <a:rPr lang="en-US" sz="2200"/>
              <a:t>The commentaries add that, since these truths are realized by the noble ones, they are called noble.</a:t>
            </a:r>
          </a:p>
        </p:txBody>
      </p:sp>
    </p:spTree>
    <p:extLst>
      <p:ext uri="{BB962C8B-B14F-4D97-AF65-F5344CB8AC3E}">
        <p14:creationId xmlns:p14="http://schemas.microsoft.com/office/powerpoint/2010/main" val="393157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000" kern="1200">
                <a:solidFill>
                  <a:schemeClr val="tx1"/>
                </a:solidFill>
                <a:latin typeface="+mj-lt"/>
                <a:ea typeface="+mj-ea"/>
                <a:cs typeface="+mj-cs"/>
              </a:rPr>
              <a:t>Meaning of the word </a:t>
            </a:r>
            <a:r>
              <a:rPr lang="en-US" sz="5000" i="1" kern="1200">
                <a:solidFill>
                  <a:schemeClr val="tx1"/>
                </a:solidFill>
                <a:latin typeface="+mj-lt"/>
                <a:ea typeface="+mj-ea"/>
                <a:cs typeface="+mj-cs"/>
              </a:rPr>
              <a:t>Sacca/Satya</a:t>
            </a:r>
            <a:r>
              <a:rPr lang="en-US" sz="5000" kern="1200">
                <a:solidFill>
                  <a:schemeClr val="tx1"/>
                </a:solidFill>
                <a:latin typeface="+mj-lt"/>
                <a:ea typeface="+mj-ea"/>
                <a:cs typeface="+mj-cs"/>
              </a:rPr>
              <a:t>, Truth</a:t>
            </a:r>
            <a:br>
              <a:rPr lang="en-US" sz="5000" kern="1200">
                <a:solidFill>
                  <a:schemeClr val="tx1"/>
                </a:solidFill>
                <a:latin typeface="+mj-lt"/>
                <a:ea typeface="+mj-ea"/>
                <a:cs typeface="+mj-cs"/>
              </a:rPr>
            </a:br>
            <a:endParaRPr lang="en-US" sz="50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EBAF41DC-C631-1E07-7F88-3E89497BADDA}"/>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a:t>Bhikkhu Bodhi:</a:t>
            </a:r>
          </a:p>
          <a:p>
            <a:pPr marL="0"/>
            <a:r>
              <a:rPr lang="en-US" sz="2200"/>
              <a:t>In Pāli and Sanskrit, this term does not refer to an affirmative statement, but it represents a real condition. The Four Noble Truths are not simply statements about life; they are real conditions, actual facts. Therefore, the First Noble Truth is Dukkha itself. The Second one is craving itself. The Third One is Nirvāṇa itself. The Fourth one is the Path itself.</a:t>
            </a:r>
          </a:p>
        </p:txBody>
      </p:sp>
    </p:spTree>
    <p:extLst>
      <p:ext uri="{BB962C8B-B14F-4D97-AF65-F5344CB8AC3E}">
        <p14:creationId xmlns:p14="http://schemas.microsoft.com/office/powerpoint/2010/main" val="4273079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kern="1200">
                <a:solidFill>
                  <a:schemeClr val="tx1"/>
                </a:solidFill>
                <a:latin typeface="+mj-lt"/>
                <a:ea typeface="+mj-ea"/>
                <a:cs typeface="+mj-cs"/>
              </a:rPr>
              <a:t>Relation between the four noble truths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a 4">
            <a:extLst>
              <a:ext uri="{FF2B5EF4-FFF2-40B4-BE49-F238E27FC236}">
                <a16:creationId xmlns:a16="http://schemas.microsoft.com/office/drawing/2014/main" id="{7620DD48-A697-1412-ADEE-D928045A4267}"/>
              </a:ext>
            </a:extLst>
          </p:cNvPr>
          <p:cNvGraphicFramePr>
            <a:graphicFrameLocks noGrp="1"/>
          </p:cNvGraphicFramePr>
          <p:nvPr>
            <p:ph idx="1"/>
            <p:extLst>
              <p:ext uri="{D42A27DB-BD31-4B8C-83A1-F6EECF244321}">
                <p14:modId xmlns:p14="http://schemas.microsoft.com/office/powerpoint/2010/main" val="2048768826"/>
              </p:ext>
            </p:extLst>
          </p:nvPr>
        </p:nvGraphicFramePr>
        <p:xfrm>
          <a:off x="4648018" y="1037265"/>
          <a:ext cx="6900513" cy="4743256"/>
        </p:xfrm>
        <a:graphic>
          <a:graphicData uri="http://schemas.openxmlformats.org/drawingml/2006/table">
            <a:tbl>
              <a:tblPr firstRow="1" bandRow="1">
                <a:tableStyleId>{5C22544A-7EE6-4342-B048-85BDC9FD1C3A}</a:tableStyleId>
              </a:tblPr>
              <a:tblGrid>
                <a:gridCol w="1385124">
                  <a:extLst>
                    <a:ext uri="{9D8B030D-6E8A-4147-A177-3AD203B41FA5}">
                      <a16:colId xmlns:a16="http://schemas.microsoft.com/office/drawing/2014/main" val="46293243"/>
                    </a:ext>
                  </a:extLst>
                </a:gridCol>
                <a:gridCol w="1059490">
                  <a:extLst>
                    <a:ext uri="{9D8B030D-6E8A-4147-A177-3AD203B41FA5}">
                      <a16:colId xmlns:a16="http://schemas.microsoft.com/office/drawing/2014/main" val="746932503"/>
                    </a:ext>
                  </a:extLst>
                </a:gridCol>
                <a:gridCol w="4455899">
                  <a:extLst>
                    <a:ext uri="{9D8B030D-6E8A-4147-A177-3AD203B41FA5}">
                      <a16:colId xmlns:a16="http://schemas.microsoft.com/office/drawing/2014/main" val="2254845219"/>
                    </a:ext>
                  </a:extLst>
                </a:gridCol>
              </a:tblGrid>
              <a:tr h="461053">
                <a:tc rowSpan="2">
                  <a:txBody>
                    <a:bodyPr/>
                    <a:lstStyle/>
                    <a:p>
                      <a:r>
                        <a:rPr lang="it-IT" sz="2100" b="1">
                          <a:solidFill>
                            <a:schemeClr val="tx1"/>
                          </a:solidFill>
                          <a:latin typeface="Georgia Pro Cond" panose="02040506050405020303" pitchFamily="18" charset="0"/>
                        </a:rPr>
                        <a:t>Saṃsāra</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Effect</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The first noble truth of </a:t>
                      </a:r>
                      <a:r>
                        <a:rPr lang="it-IT" sz="2100" b="1" i="1">
                          <a:solidFill>
                            <a:schemeClr val="tx1"/>
                          </a:solidFill>
                          <a:latin typeface="Georgia Pro Cond" panose="02040506050405020303" pitchFamily="18" charset="0"/>
                        </a:rPr>
                        <a:t>dukkha</a:t>
                      </a:r>
                      <a:endParaRPr lang="en-GB" sz="2100" b="1" i="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9139088"/>
                  </a:ext>
                </a:extLst>
              </a:tr>
              <a:tr h="775407">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Cause</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The second noble truth of the origin of </a:t>
                      </a:r>
                      <a:r>
                        <a:rPr lang="it-IT" sz="2100" b="1" i="1">
                          <a:solidFill>
                            <a:schemeClr val="tx1"/>
                          </a:solidFill>
                          <a:latin typeface="Georgia Pro Cond" panose="02040506050405020303" pitchFamily="18" charset="0"/>
                        </a:rPr>
                        <a:t>dukkha</a:t>
                      </a:r>
                      <a:endParaRPr lang="en-GB" sz="2100" b="1" i="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7854720"/>
                  </a:ext>
                </a:extLst>
              </a:tr>
              <a:tr h="2731389">
                <a:tc rowSpan="2">
                  <a:txBody>
                    <a:bodyPr/>
                    <a:lstStyle/>
                    <a:p>
                      <a:r>
                        <a:rPr lang="it-IT" sz="2100" b="1">
                          <a:solidFill>
                            <a:schemeClr val="tx1"/>
                          </a:solidFill>
                          <a:latin typeface="Georgia Pro Cond" panose="02040506050405020303" pitchFamily="18" charset="0"/>
                        </a:rPr>
                        <a:t>Nirvāṇa </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Effect</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The third noble truth of the cessation of </a:t>
                      </a:r>
                      <a:r>
                        <a:rPr lang="it-IT" sz="2100" b="1" i="1">
                          <a:solidFill>
                            <a:schemeClr val="tx1"/>
                          </a:solidFill>
                          <a:latin typeface="Georgia Pro Cond" panose="02040506050405020303" pitchFamily="18" charset="0"/>
                        </a:rPr>
                        <a:t>dukkha</a:t>
                      </a:r>
                    </a:p>
                    <a:p>
                      <a:r>
                        <a:rPr lang="it-IT" sz="1800" b="0" i="1">
                          <a:solidFill>
                            <a:schemeClr val="tx1"/>
                          </a:solidFill>
                          <a:latin typeface="Georgia Pro Cond" panose="02040506050405020303" pitchFamily="18" charset="0"/>
                        </a:rPr>
                        <a:t>(In this instance, the term «effect» does not apply to Nirvāṇa itself, since it is by definition the unconditioned element. It applies to the ability of the mind to penetrate the unconditioned element, cultivated trough the practice of the Noble  Eightfold Path )</a:t>
                      </a:r>
                      <a:endParaRPr lang="en-GB" sz="2100" b="1" i="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1155451"/>
                  </a:ext>
                </a:extLst>
              </a:tr>
              <a:tr h="775407">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Cause</a:t>
                      </a:r>
                      <a:endParaRPr lang="en-GB" sz="2100" b="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2100" b="1">
                          <a:solidFill>
                            <a:schemeClr val="tx1"/>
                          </a:solidFill>
                          <a:latin typeface="Georgia Pro Cond" panose="02040506050405020303" pitchFamily="18" charset="0"/>
                        </a:rPr>
                        <a:t>The fourth truth of the path leading to the cessation of </a:t>
                      </a:r>
                      <a:r>
                        <a:rPr lang="it-IT" sz="2100" b="1" i="1">
                          <a:solidFill>
                            <a:schemeClr val="tx1"/>
                          </a:solidFill>
                          <a:latin typeface="Georgia Pro Cond" panose="02040506050405020303" pitchFamily="18" charset="0"/>
                        </a:rPr>
                        <a:t>dukkha</a:t>
                      </a:r>
                      <a:endParaRPr lang="en-GB" sz="2100" b="1" i="1">
                        <a:solidFill>
                          <a:schemeClr val="tx1"/>
                        </a:solidFill>
                        <a:latin typeface="Georgia Pro Cond" panose="02040506050405020303" pitchFamily="18" charset="0"/>
                      </a:endParaRPr>
                    </a:p>
                  </a:txBody>
                  <a:tcPr marL="104785" marR="104785" marT="52392" marB="523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941396"/>
                  </a:ext>
                </a:extLst>
              </a:tr>
            </a:tbl>
          </a:graphicData>
        </a:graphic>
      </p:graphicFrame>
    </p:spTree>
    <p:extLst>
      <p:ext uri="{BB962C8B-B14F-4D97-AF65-F5344CB8AC3E}">
        <p14:creationId xmlns:p14="http://schemas.microsoft.com/office/powerpoint/2010/main" val="147047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The first Noble Truth</a:t>
            </a:r>
            <a:br>
              <a:rPr lang="en-US" sz="6000">
                <a:solidFill>
                  <a:srgbClr val="FFFFFF"/>
                </a:solidFill>
              </a:rPr>
            </a:br>
            <a:r>
              <a:rPr lang="en-US" sz="6000" i="1">
                <a:solidFill>
                  <a:srgbClr val="FFFFFF"/>
                </a:solidFill>
              </a:rPr>
              <a:t>Dukkha</a:t>
            </a:r>
            <a:r>
              <a:rPr lang="en-US" sz="6000">
                <a:solidFill>
                  <a:srgbClr val="FFFFFF"/>
                </a:solidFill>
              </a:rPr>
              <a:t> </a:t>
            </a:r>
            <a:endParaRPr lang="en-US" sz="6000" i="1">
              <a:solidFill>
                <a:srgbClr val="FFFFFF"/>
              </a:solidFill>
            </a:endParaRPr>
          </a:p>
        </p:txBody>
      </p:sp>
    </p:spTree>
    <p:extLst>
      <p:ext uri="{BB962C8B-B14F-4D97-AF65-F5344CB8AC3E}">
        <p14:creationId xmlns:p14="http://schemas.microsoft.com/office/powerpoint/2010/main" val="203760780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olo 4">
            <a:extLst>
              <a:ext uri="{FF2B5EF4-FFF2-40B4-BE49-F238E27FC236}">
                <a16:creationId xmlns:a16="http://schemas.microsoft.com/office/drawing/2014/main" id="{535D2BD2-D112-D805-067D-58FFF4BEE7EC}"/>
              </a:ext>
            </a:extLst>
          </p:cNvPr>
          <p:cNvSpPr>
            <a:spLocks noGrp="1"/>
          </p:cNvSpPr>
          <p:nvPr>
            <p:ph type="title"/>
          </p:nvPr>
        </p:nvSpPr>
        <p:spPr>
          <a:xfrm>
            <a:off x="838200" y="365125"/>
            <a:ext cx="10515600" cy="1325563"/>
          </a:xfrm>
        </p:spPr>
        <p:txBody>
          <a:bodyPr>
            <a:normAutofit/>
          </a:bodyPr>
          <a:lstStyle/>
          <a:p>
            <a:r>
              <a:rPr lang="it-IT">
                <a:latin typeface="Georgia Pro Cond Black" panose="02040A06050405020203" pitchFamily="18" charset="0"/>
              </a:rPr>
              <a:t>Dukkha</a:t>
            </a:r>
            <a:r>
              <a:rPr lang="it-IT"/>
              <a:t>/</a:t>
            </a:r>
            <a:r>
              <a:rPr lang="it-IT">
                <a:latin typeface="Georgia Pro Cond Black" panose="02040A06050405020203" pitchFamily="18" charset="0"/>
              </a:rPr>
              <a:t>Du</a:t>
            </a:r>
            <a:r>
              <a:rPr lang="it-IT">
                <a:latin typeface="Georgia Pro Cond Black" panose="02040A06050405020203" pitchFamily="18" charset="0"/>
                <a:cs typeface="Times New Roman" panose="02020603050405020304" pitchFamily="18" charset="0"/>
              </a:rPr>
              <a:t>ḥ</a:t>
            </a:r>
            <a:r>
              <a:rPr lang="it-IT">
                <a:latin typeface="Georgia Pro Cond Black" panose="02040A06050405020203" pitchFamily="18" charset="0"/>
              </a:rPr>
              <a:t>kha</a:t>
            </a:r>
            <a:endParaRPr lang="en-GB" dirty="0">
              <a:latin typeface="Georgia Pro Cond Black" panose="02040A06050405020203" pitchFamily="18" charset="0"/>
            </a:endParaRPr>
          </a:p>
        </p:txBody>
      </p:sp>
      <p:sp>
        <p:nvSpPr>
          <p:cNvPr id="6" name="Segnaposto contenuto 5">
            <a:extLst>
              <a:ext uri="{FF2B5EF4-FFF2-40B4-BE49-F238E27FC236}">
                <a16:creationId xmlns:a16="http://schemas.microsoft.com/office/drawing/2014/main" id="{5DE162F5-355C-0F6A-AA58-744632A8FB9E}"/>
              </a:ext>
            </a:extLst>
          </p:cNvPr>
          <p:cNvSpPr>
            <a:spLocks noGrp="1"/>
          </p:cNvSpPr>
          <p:nvPr>
            <p:ph sz="half" idx="1"/>
          </p:nvPr>
        </p:nvSpPr>
        <p:spPr>
          <a:xfrm>
            <a:off x="838200" y="2010833"/>
            <a:ext cx="5096934" cy="4166130"/>
          </a:xfrm>
        </p:spPr>
        <p:txBody>
          <a:bodyPr>
            <a:normAutofit/>
          </a:bodyPr>
          <a:lstStyle/>
          <a:p>
            <a:r>
              <a:rPr lang="it-IT" sz="2000" b="1">
                <a:latin typeface="Book Antiqua" panose="02040602050305030304" pitchFamily="18" charset="0"/>
              </a:rPr>
              <a:t>Original meaning</a:t>
            </a:r>
            <a:r>
              <a:rPr lang="it-IT" sz="2000">
                <a:latin typeface="Book Antiqua" panose="02040602050305030304" pitchFamily="18" charset="0"/>
              </a:rPr>
              <a:t>:</a:t>
            </a:r>
          </a:p>
          <a:p>
            <a:r>
              <a:rPr lang="it-IT" sz="2000">
                <a:latin typeface="Book Antiqua" panose="02040602050305030304" pitchFamily="18" charset="0"/>
              </a:rPr>
              <a:t>(Adj.) unhappy</a:t>
            </a:r>
          </a:p>
          <a:p>
            <a:r>
              <a:rPr lang="it-IT" sz="2000">
                <a:latin typeface="Book Antiqua" panose="02040602050305030304" pitchFamily="18" charset="0"/>
              </a:rPr>
              <a:t>(n.) sorrow, misery</a:t>
            </a:r>
          </a:p>
          <a:p>
            <a:endParaRPr lang="it-IT" sz="2000">
              <a:latin typeface="Book Antiqua" panose="02040602050305030304" pitchFamily="18" charset="0"/>
            </a:endParaRPr>
          </a:p>
          <a:p>
            <a:r>
              <a:rPr lang="it-IT" sz="2000" b="1">
                <a:latin typeface="Book Antiqua" panose="02040602050305030304" pitchFamily="18" charset="0"/>
              </a:rPr>
              <a:t>Usual Translation</a:t>
            </a:r>
            <a:r>
              <a:rPr lang="it-IT" sz="2000">
                <a:latin typeface="Book Antiqua" panose="02040602050305030304" pitchFamily="18" charset="0"/>
              </a:rPr>
              <a:t>:</a:t>
            </a:r>
          </a:p>
          <a:p>
            <a:r>
              <a:rPr lang="it-IT" sz="2000">
                <a:latin typeface="Book Antiqua" panose="02040602050305030304" pitchFamily="18" charset="0"/>
              </a:rPr>
              <a:t>Suffering</a:t>
            </a:r>
          </a:p>
        </p:txBody>
      </p:sp>
      <p:sp>
        <p:nvSpPr>
          <p:cNvPr id="7" name="Segnaposto contenuto 6">
            <a:extLst>
              <a:ext uri="{FF2B5EF4-FFF2-40B4-BE49-F238E27FC236}">
                <a16:creationId xmlns:a16="http://schemas.microsoft.com/office/drawing/2014/main" id="{A8233740-9B2B-DFFA-DD82-B1365E0DDA0E}"/>
              </a:ext>
            </a:extLst>
          </p:cNvPr>
          <p:cNvSpPr>
            <a:spLocks noGrp="1"/>
          </p:cNvSpPr>
          <p:nvPr>
            <p:ph sz="half" idx="2"/>
          </p:nvPr>
        </p:nvSpPr>
        <p:spPr>
          <a:xfrm>
            <a:off x="6256866" y="2010833"/>
            <a:ext cx="5096933" cy="4166130"/>
          </a:xfrm>
        </p:spPr>
        <p:txBody>
          <a:bodyPr>
            <a:normAutofit/>
          </a:bodyPr>
          <a:lstStyle/>
          <a:p>
            <a:r>
              <a:rPr lang="it-IT" sz="2000" b="1">
                <a:latin typeface="Book Antiqua" panose="02040602050305030304" pitchFamily="18" charset="0"/>
              </a:rPr>
              <a:t>Deepest meaning</a:t>
            </a:r>
            <a:r>
              <a:rPr lang="it-IT" sz="2000"/>
              <a:t>:</a:t>
            </a:r>
          </a:p>
          <a:p>
            <a:r>
              <a:rPr lang="en-GB" sz="2000" i="1">
                <a:latin typeface="Times New Roman" panose="02020603050405020304" pitchFamily="18" charset="0"/>
                <a:cs typeface="Times New Roman" panose="02020603050405020304" pitchFamily="18" charset="0"/>
              </a:rPr>
              <a:t>Duḥkha</a:t>
            </a:r>
            <a:r>
              <a:rPr lang="en-GB" sz="2000">
                <a:latin typeface="Times New Roman" panose="02020603050405020304" pitchFamily="18" charset="0"/>
                <a:cs typeface="Times New Roman" panose="02020603050405020304" pitchFamily="18" charset="0"/>
              </a:rPr>
              <a:t> represents the unsatisfactory nature of all that exists, because all conditioned phenomena, at the gross or subtle level, in any plane of existence, are inherently impermanent and selfless, unable to give lasting satisfaction. </a:t>
            </a:r>
            <a:r>
              <a:rPr lang="en-GB" sz="2000" i="1">
                <a:latin typeface="Times New Roman" panose="02020603050405020304" pitchFamily="18" charset="0"/>
                <a:cs typeface="Times New Roman" panose="02020603050405020304" pitchFamily="18" charset="0"/>
              </a:rPr>
              <a:t>Duḥkha</a:t>
            </a:r>
            <a:r>
              <a:rPr lang="en-GB" sz="2000">
                <a:latin typeface="Times New Roman" panose="02020603050405020304" pitchFamily="18" charset="0"/>
                <a:cs typeface="Times New Roman" panose="02020603050405020304" pitchFamily="18" charset="0"/>
              </a:rPr>
              <a:t> is therefore the outcome of this situation. </a:t>
            </a:r>
          </a:p>
        </p:txBody>
      </p:sp>
    </p:spTree>
    <p:extLst>
      <p:ext uri="{BB962C8B-B14F-4D97-AF65-F5344CB8AC3E}">
        <p14:creationId xmlns:p14="http://schemas.microsoft.com/office/powerpoint/2010/main" val="146191579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a:extLst>
              <a:ext uri="{FF2B5EF4-FFF2-40B4-BE49-F238E27FC236}">
                <a16:creationId xmlns:a16="http://schemas.microsoft.com/office/drawing/2014/main" id="{77B76F62-92D7-13C1-7FEB-EB44A7088E80}"/>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SN 38:14</a:t>
            </a:r>
            <a:br>
              <a:rPr lang="en-US" sz="5400" kern="1200">
                <a:solidFill>
                  <a:schemeClr val="tx1"/>
                </a:solidFill>
                <a:latin typeface="+mj-lt"/>
                <a:ea typeface="+mj-ea"/>
                <a:cs typeface="+mj-cs"/>
              </a:rPr>
            </a:br>
            <a:r>
              <a:rPr lang="en-US" sz="5400" kern="1200">
                <a:solidFill>
                  <a:schemeClr val="tx1"/>
                </a:solidFill>
                <a:latin typeface="+mj-lt"/>
                <a:ea typeface="+mj-ea"/>
                <a:cs typeface="+mj-cs"/>
              </a:rPr>
              <a:t>Suffering</a:t>
            </a:r>
          </a:p>
        </p:txBody>
      </p:sp>
      <p:sp>
        <p:nvSpPr>
          <p:cNvPr id="1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egnaposto contenuto 5">
            <a:extLst>
              <a:ext uri="{FF2B5EF4-FFF2-40B4-BE49-F238E27FC236}">
                <a16:creationId xmlns:a16="http://schemas.microsoft.com/office/drawing/2014/main" id="{B875C114-BF28-2981-7980-4F52482BE183}"/>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a:r>
              <a:rPr lang="en-US" sz="2200"/>
              <a:t>“Friend Sāriputta, it is said, ‘suffering, suffering.’ What now is suffering?” </a:t>
            </a:r>
          </a:p>
          <a:p>
            <a:pPr marL="0"/>
            <a:r>
              <a:rPr lang="en-US" sz="2200"/>
              <a:t>“There are, friend, these three kinds of suffering: the suffering due to pain, the suffering due to formations, the suffering due to change. These are the three kinds of suffering.”</a:t>
            </a:r>
          </a:p>
          <a:p>
            <a:pPr marL="0"/>
            <a:r>
              <a:rPr lang="en-US" sz="2200"/>
              <a:t>“But, friend, is there a path, is there a way for the full understanding of these three kinds of suffering?” </a:t>
            </a:r>
          </a:p>
          <a:p>
            <a:pPr marL="0"/>
            <a:r>
              <a:rPr lang="en-US" sz="2200"/>
              <a:t>“There is a path, friend, there is a way ... this Noble Eightfold Path….”</a:t>
            </a:r>
          </a:p>
        </p:txBody>
      </p:sp>
    </p:spTree>
    <p:extLst>
      <p:ext uri="{BB962C8B-B14F-4D97-AF65-F5344CB8AC3E}">
        <p14:creationId xmlns:p14="http://schemas.microsoft.com/office/powerpoint/2010/main" val="188812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chemeClr val="bg2">
                <a:lumMod val="7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35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lstStyle/>
          <a:p>
            <a:r>
              <a:rPr lang="it-IT" dirty="0">
                <a:latin typeface="Georgia Pro Semibold" panose="02040702050405020303" pitchFamily="18" charset="0"/>
              </a:rPr>
              <a:t>Dukkha </a:t>
            </a:r>
            <a:r>
              <a:rPr lang="it-IT" dirty="0" err="1">
                <a:latin typeface="Georgia Pro Semibold" panose="02040702050405020303" pitchFamily="18" charset="0"/>
              </a:rPr>
              <a:t>dukkhat</a:t>
            </a:r>
            <a:r>
              <a:rPr lang="it-IT" dirty="0" err="1">
                <a:latin typeface="Georgia Pro Semibold" panose="02040702050405020303" pitchFamily="18" charset="0"/>
                <a:cs typeface="Times New Roman" panose="02020603050405020304" pitchFamily="18" charset="0"/>
              </a:rPr>
              <a:t>ā</a:t>
            </a:r>
            <a:br>
              <a:rPr lang="it-IT" dirty="0">
                <a:latin typeface="Georgia Pro Semibold" panose="02040702050405020303" pitchFamily="18" charset="0"/>
                <a:cs typeface="Times New Roman" panose="02020603050405020304" pitchFamily="18" charset="0"/>
              </a:rPr>
            </a:br>
            <a:br>
              <a:rPr lang="it-IT" dirty="0">
                <a:latin typeface="Georgia Pro Semibold" panose="02040702050405020303" pitchFamily="18" charset="0"/>
                <a:cs typeface="Times New Roman" panose="02020603050405020304" pitchFamily="18" charset="0"/>
              </a:rPr>
            </a:br>
            <a:r>
              <a:rPr lang="it-IT" sz="2000" dirty="0" err="1">
                <a:latin typeface="Georgia Pro Semibold" panose="02040702050405020303" pitchFamily="18" charset="0"/>
                <a:cs typeface="Times New Roman" panose="02020603050405020304" pitchFamily="18" charset="0"/>
              </a:rPr>
              <a:t>Suffering</a:t>
            </a:r>
            <a:r>
              <a:rPr lang="it-IT" sz="2000" dirty="0">
                <a:latin typeface="Georgia Pro Semibold" panose="02040702050405020303" pitchFamily="18" charset="0"/>
                <a:cs typeface="Times New Roman" panose="02020603050405020304" pitchFamily="18" charset="0"/>
              </a:rPr>
              <a:t> in the </a:t>
            </a:r>
            <a:r>
              <a:rPr lang="it-IT" sz="2000" dirty="0" err="1">
                <a:latin typeface="Georgia Pro Semibold" panose="02040702050405020303" pitchFamily="18" charset="0"/>
                <a:cs typeface="Times New Roman" panose="02020603050405020304" pitchFamily="18" charset="0"/>
              </a:rPr>
              <a:t>strict</a:t>
            </a:r>
            <a:r>
              <a:rPr lang="it-IT" sz="2000" dirty="0">
                <a:latin typeface="Georgia Pro Semibold" panose="02040702050405020303" pitchFamily="18" charset="0"/>
                <a:cs typeface="Times New Roman" panose="02020603050405020304" pitchFamily="18" charset="0"/>
              </a:rPr>
              <a:t> </a:t>
            </a:r>
            <a:r>
              <a:rPr lang="it-IT" sz="2000" dirty="0" err="1">
                <a:latin typeface="Georgia Pro Semibold" panose="02040702050405020303" pitchFamily="18" charset="0"/>
                <a:cs typeface="Times New Roman" panose="02020603050405020304" pitchFamily="18" charset="0"/>
              </a:rPr>
              <a:t>sense</a:t>
            </a:r>
            <a:r>
              <a:rPr lang="it-IT" sz="2000" dirty="0">
                <a:latin typeface="Georgia Pro Semibold" panose="02040702050405020303" pitchFamily="18" charset="0"/>
                <a:cs typeface="Times New Roman" panose="02020603050405020304" pitchFamily="18" charset="0"/>
              </a:rPr>
              <a:t>, </a:t>
            </a:r>
            <a:r>
              <a:rPr lang="it-IT" sz="2000" dirty="0" err="1">
                <a:latin typeface="Georgia Pro Semibold" panose="02040702050405020303" pitchFamily="18" charset="0"/>
                <a:cs typeface="Times New Roman" panose="02020603050405020304" pitchFamily="18" charset="0"/>
              </a:rPr>
              <a:t>bodily</a:t>
            </a:r>
            <a:r>
              <a:rPr lang="it-IT" sz="2000" dirty="0">
                <a:latin typeface="Georgia Pro Semibold" panose="02040702050405020303" pitchFamily="18" charset="0"/>
                <a:cs typeface="Times New Roman" panose="02020603050405020304" pitchFamily="18" charset="0"/>
              </a:rPr>
              <a:t> and </a:t>
            </a:r>
            <a:r>
              <a:rPr lang="it-IT" sz="2000" dirty="0" err="1">
                <a:latin typeface="Georgia Pro Semibold" panose="02040702050405020303" pitchFamily="18" charset="0"/>
                <a:cs typeface="Times New Roman" panose="02020603050405020304" pitchFamily="18" charset="0"/>
              </a:rPr>
              <a:t>mental</a:t>
            </a:r>
            <a:endParaRPr lang="en-GB" sz="2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728720" y="1312545"/>
            <a:ext cx="7667308" cy="3990975"/>
          </a:xfrm>
        </p:spPr>
        <p:txBody>
          <a:bodyPr>
            <a:normAutofit/>
          </a:bodyPr>
          <a:lstStyle/>
          <a:p>
            <a:pPr marL="0" indent="0">
              <a:buNone/>
            </a:pPr>
            <a:r>
              <a:rPr lang="it-IT" dirty="0" err="1">
                <a:latin typeface="Times New Roman" panose="02020603050405020304" pitchFamily="18" charset="0"/>
                <a:cs typeface="Times New Roman" panose="02020603050405020304" pitchFamily="18" charset="0"/>
              </a:rPr>
              <a:t>It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the </a:t>
            </a:r>
            <a:r>
              <a:rPr lang="it-IT" dirty="0" err="1">
                <a:latin typeface="Times New Roman" panose="02020603050405020304" pitchFamily="18" charset="0"/>
                <a:cs typeface="Times New Roman" panose="02020603050405020304" pitchFamily="18" charset="0"/>
              </a:rPr>
              <a:t>most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evident</a:t>
            </a:r>
            <a:r>
              <a:rPr lang="it-IT" dirty="0">
                <a:latin typeface="Times New Roman" panose="02020603050405020304" pitchFamily="18" charset="0"/>
                <a:cs typeface="Times New Roman" panose="02020603050405020304" pitchFamily="18" charset="0"/>
              </a:rPr>
              <a:t> and </a:t>
            </a:r>
            <a:r>
              <a:rPr lang="it-IT" dirty="0" err="1">
                <a:latin typeface="Times New Roman" panose="02020603050405020304" pitchFamily="18" charset="0"/>
                <a:cs typeface="Times New Roman" panose="02020603050405020304" pitchFamily="18" charset="0"/>
              </a:rPr>
              <a:t>obvious</a:t>
            </a:r>
            <a:r>
              <a:rPr lang="it-IT" dirty="0">
                <a:latin typeface="Times New Roman" panose="02020603050405020304" pitchFamily="18" charset="0"/>
                <a:cs typeface="Times New Roman" panose="02020603050405020304" pitchFamily="18" charset="0"/>
              </a:rPr>
              <a:t> case of </a:t>
            </a:r>
            <a:r>
              <a:rPr lang="it-IT" i="1" dirty="0">
                <a:latin typeface="Times New Roman" panose="02020603050405020304" pitchFamily="18" charset="0"/>
                <a:cs typeface="Times New Roman" panose="02020603050405020304" pitchFamily="18" charset="0"/>
              </a:rPr>
              <a:t>dukkha</a:t>
            </a:r>
            <a:r>
              <a:rPr lang="it-IT" dirty="0">
                <a:latin typeface="Times New Roman" panose="02020603050405020304" pitchFamily="18" charset="0"/>
                <a:cs typeface="Times New Roman" panose="02020603050405020304" pitchFamily="18" charset="0"/>
              </a:rPr>
              <a:t>. </a:t>
            </a:r>
          </a:p>
          <a:p>
            <a:pPr marL="0" indent="0">
              <a:buNone/>
            </a:pPr>
            <a:r>
              <a:rPr lang="it-IT" dirty="0" err="1">
                <a:latin typeface="Times New Roman" panose="02020603050405020304" pitchFamily="18" charset="0"/>
                <a:cs typeface="Times New Roman" panose="02020603050405020304" pitchFamily="18" charset="0"/>
              </a:rPr>
              <a:t>It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includes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both</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all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kinds</a:t>
            </a:r>
            <a:r>
              <a:rPr lang="it-IT" dirty="0">
                <a:latin typeface="Times New Roman" panose="02020603050405020304" pitchFamily="18" charset="0"/>
                <a:cs typeface="Times New Roman" panose="02020603050405020304" pitchFamily="18" charset="0"/>
              </a:rPr>
              <a:t> of </a:t>
            </a:r>
            <a:r>
              <a:rPr lang="it-IT" dirty="0" err="1">
                <a:latin typeface="Times New Roman" panose="02020603050405020304" pitchFamily="18" charset="0"/>
                <a:cs typeface="Times New Roman" panose="02020603050405020304" pitchFamily="18" charset="0"/>
              </a:rPr>
              <a:t>painful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bodily</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sensations</a:t>
            </a:r>
            <a:r>
              <a:rPr lang="it-IT" dirty="0">
                <a:latin typeface="Times New Roman" panose="02020603050405020304" pitchFamily="18" charset="0"/>
                <a:cs typeface="Times New Roman" panose="02020603050405020304" pitchFamily="18" charset="0"/>
              </a:rPr>
              <a:t> due to trauma, </a:t>
            </a:r>
            <a:r>
              <a:rPr lang="it-IT" dirty="0" err="1">
                <a:latin typeface="Times New Roman" panose="02020603050405020304" pitchFamily="18" charset="0"/>
                <a:cs typeface="Times New Roman" panose="02020603050405020304" pitchFamily="18" charset="0"/>
              </a:rPr>
              <a:t>disease</a:t>
            </a:r>
            <a:r>
              <a:rPr lang="it-IT" dirty="0">
                <a:latin typeface="Times New Roman" panose="02020603050405020304" pitchFamily="18" charset="0"/>
                <a:cs typeface="Times New Roman" panose="02020603050405020304" pitchFamily="18" charset="0"/>
              </a:rPr>
              <a:t>, etc., </a:t>
            </a:r>
            <a:r>
              <a:rPr lang="it-IT" dirty="0" err="1">
                <a:latin typeface="Times New Roman" panose="02020603050405020304" pitchFamily="18" charset="0"/>
                <a:cs typeface="Times New Roman" panose="02020603050405020304" pitchFamily="18" charset="0"/>
              </a:rPr>
              <a:t>as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well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as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all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forms</a:t>
            </a:r>
            <a:r>
              <a:rPr lang="it-IT" dirty="0">
                <a:latin typeface="Times New Roman" panose="02020603050405020304" pitchFamily="18" charset="0"/>
                <a:cs typeface="Times New Roman" panose="02020603050405020304" pitchFamily="18" charset="0"/>
              </a:rPr>
              <a:t> of </a:t>
            </a:r>
            <a:r>
              <a:rPr lang="it-IT" dirty="0" err="1">
                <a:latin typeface="Times New Roman" panose="02020603050405020304" pitchFamily="18" charset="0"/>
                <a:cs typeface="Times New Roman" panose="02020603050405020304" pitchFamily="18" charset="0"/>
              </a:rPr>
              <a:t>mental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suffering</a:t>
            </a:r>
            <a:r>
              <a:rPr lang="it-IT" dirty="0">
                <a:latin typeface="Times New Roman" panose="02020603050405020304" pitchFamily="18" charset="0"/>
                <a:cs typeface="Times New Roman" panose="02020603050405020304" pitchFamily="18" charset="0"/>
              </a:rPr>
              <a:t>.</a:t>
            </a:r>
          </a:p>
          <a:p>
            <a:pPr marL="0" indent="0">
              <a:buNone/>
            </a:pPr>
            <a:r>
              <a:rPr lang="it-IT" dirty="0">
                <a:latin typeface="Times New Roman" panose="02020603050405020304" pitchFamily="18" charset="0"/>
                <a:cs typeface="Times New Roman" panose="02020603050405020304" pitchFamily="18" charset="0"/>
              </a:rPr>
              <a:t>In general, whatever </a:t>
            </a:r>
            <a:r>
              <a:rPr lang="it-IT" dirty="0" err="1">
                <a:latin typeface="Times New Roman" panose="02020603050405020304" pitchFamily="18" charset="0"/>
                <a:cs typeface="Times New Roman" panose="02020603050405020304" pitchFamily="18" charset="0"/>
              </a:rPr>
              <a:t>sensation</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both</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bodily</a:t>
            </a:r>
            <a:r>
              <a:rPr lang="it-IT" dirty="0">
                <a:latin typeface="Times New Roman" panose="02020603050405020304" pitchFamily="18" charset="0"/>
                <a:cs typeface="Times New Roman" panose="02020603050405020304" pitchFamily="18" charset="0"/>
              </a:rPr>
              <a:t> and </a:t>
            </a:r>
            <a:r>
              <a:rPr lang="it-IT" dirty="0" err="1">
                <a:latin typeface="Times New Roman" panose="02020603050405020304" pitchFamily="18" charset="0"/>
                <a:cs typeface="Times New Roman" panose="02020603050405020304" pitchFamily="18" charset="0"/>
              </a:rPr>
              <a:t>mental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which</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obviously</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painful</a:t>
            </a:r>
            <a:r>
              <a:rPr lang="it-IT" dirty="0">
                <a:latin typeface="Times New Roman" panose="02020603050405020304" pitchFamily="18" charset="0"/>
                <a:cs typeface="Times New Roman" panose="02020603050405020304" pitchFamily="18" charset="0"/>
              </a:rPr>
              <a:t> and </a:t>
            </a:r>
            <a:r>
              <a:rPr lang="it-IT" dirty="0" err="1">
                <a:latin typeface="Times New Roman" panose="02020603050405020304" pitchFamily="18" charset="0"/>
                <a:cs typeface="Times New Roman" panose="02020603050405020304" pitchFamily="18" charset="0"/>
              </a:rPr>
              <a:t>distressing</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dukkha </a:t>
            </a:r>
            <a:r>
              <a:rPr lang="it-IT" i="1" dirty="0" err="1">
                <a:latin typeface="Times New Roman" panose="02020603050405020304" pitchFamily="18" charset="0"/>
                <a:cs typeface="Times New Roman" panose="02020603050405020304" pitchFamily="18" charset="0"/>
              </a:rPr>
              <a:t>dukkhatā</a:t>
            </a:r>
            <a:r>
              <a:rPr lang="it-IT" i="1" dirty="0">
                <a:latin typeface="Times New Roman" panose="02020603050405020304" pitchFamily="18" charset="0"/>
                <a:cs typeface="Times New Roman" panose="02020603050405020304" pitchFamily="18" charset="0"/>
              </a:rPr>
              <a:t>.</a:t>
            </a:r>
            <a:endParaRPr lang="en-GB"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669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9000">
              <a:schemeClr val="bg2">
                <a:lumMod val="75000"/>
              </a:schemeClr>
            </a:gs>
            <a:gs pos="100000">
              <a:schemeClr val="accent1">
                <a:lumMod val="45000"/>
                <a:lumOff val="55000"/>
              </a:schemeClr>
            </a:gs>
            <a:gs pos="100000">
              <a:schemeClr val="accent1">
                <a:lumMod val="45000"/>
                <a:lumOff val="55000"/>
              </a:schemeClr>
            </a:gs>
            <a:gs pos="100000">
              <a:schemeClr val="bg2">
                <a:lumMod val="75000"/>
              </a:schemeClr>
            </a:gs>
          </a:gsLst>
          <a:lin ang="135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lstStyle/>
          <a:p>
            <a:r>
              <a:rPr lang="it-IT" dirty="0" err="1">
                <a:latin typeface="Georgia Pro Semibold" panose="02040702050405020303" pitchFamily="18" charset="0"/>
              </a:rPr>
              <a:t>Vipari</a:t>
            </a:r>
            <a:r>
              <a:rPr lang="it-IT" b="1" dirty="0" err="1">
                <a:latin typeface="Times New Roman" panose="02020603050405020304" pitchFamily="18" charset="0"/>
                <a:cs typeface="Times New Roman" panose="02020603050405020304" pitchFamily="18" charset="0"/>
              </a:rPr>
              <a:t>ṇā</a:t>
            </a:r>
            <a:r>
              <a:rPr lang="it-IT" dirty="0" err="1">
                <a:latin typeface="Georgia Pro Semibold" panose="02040702050405020303" pitchFamily="18" charset="0"/>
              </a:rPr>
              <a:t>ma</a:t>
            </a:r>
            <a:r>
              <a:rPr lang="it-IT" dirty="0">
                <a:latin typeface="Georgia Pro Semibold" panose="02040702050405020303" pitchFamily="18" charset="0"/>
              </a:rPr>
              <a:t> </a:t>
            </a:r>
            <a:r>
              <a:rPr lang="it-IT" dirty="0" err="1">
                <a:latin typeface="Georgia Pro Semibold" panose="02040702050405020303" pitchFamily="18" charset="0"/>
              </a:rPr>
              <a:t>dukkhat</a:t>
            </a:r>
            <a:r>
              <a:rPr lang="it-IT" dirty="0" err="1">
                <a:latin typeface="Georgia Pro Semibold" panose="02040702050405020303" pitchFamily="18" charset="0"/>
                <a:cs typeface="Times New Roman" panose="02020603050405020304" pitchFamily="18" charset="0"/>
              </a:rPr>
              <a:t>ā</a:t>
            </a:r>
            <a:br>
              <a:rPr lang="it-IT" dirty="0">
                <a:latin typeface="Georgia Pro Semibold" panose="02040702050405020303" pitchFamily="18" charset="0"/>
                <a:cs typeface="Times New Roman" panose="02020603050405020304" pitchFamily="18" charset="0"/>
              </a:rPr>
            </a:br>
            <a:br>
              <a:rPr lang="it-IT" dirty="0">
                <a:latin typeface="Georgia Pro Semibold" panose="02040702050405020303" pitchFamily="18" charset="0"/>
                <a:cs typeface="Times New Roman" panose="02020603050405020304" pitchFamily="18" charset="0"/>
              </a:rPr>
            </a:br>
            <a:r>
              <a:rPr lang="it-IT" sz="2000" dirty="0" err="1">
                <a:latin typeface="Georgia Pro Semibold" panose="02040702050405020303" pitchFamily="18" charset="0"/>
                <a:cs typeface="Times New Roman" panose="02020603050405020304" pitchFamily="18" charset="0"/>
              </a:rPr>
              <a:t>Dissatisfaction</a:t>
            </a:r>
            <a:r>
              <a:rPr lang="it-IT" sz="2000" dirty="0">
                <a:latin typeface="Georgia Pro Semibold" panose="02040702050405020303" pitchFamily="18" charset="0"/>
                <a:cs typeface="Times New Roman" panose="02020603050405020304" pitchFamily="18" charset="0"/>
              </a:rPr>
              <a:t> due to </a:t>
            </a:r>
            <a:r>
              <a:rPr lang="it-IT" sz="2000" dirty="0" err="1">
                <a:latin typeface="Georgia Pro Semibold" panose="02040702050405020303" pitchFamily="18" charset="0"/>
                <a:cs typeface="Times New Roman" panose="02020603050405020304" pitchFamily="18" charset="0"/>
              </a:rPr>
              <a:t>change</a:t>
            </a:r>
            <a:endParaRPr lang="en-GB" sz="2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688080" y="1330325"/>
            <a:ext cx="7667308" cy="4873625"/>
          </a:xfrm>
        </p:spPr>
        <p:txBody>
          <a:bodyPr>
            <a:normAutofit/>
          </a:bodyPr>
          <a:lstStyle/>
          <a:p>
            <a:r>
              <a:rPr lang="it-IT" dirty="0" err="1">
                <a:latin typeface="Times New Roman" panose="02020603050405020304" pitchFamily="18" charset="0"/>
                <a:cs typeface="Times New Roman" panose="02020603050405020304" pitchFamily="18" charset="0"/>
              </a:rPr>
              <a:t>It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refers</a:t>
            </a:r>
            <a:r>
              <a:rPr lang="it-IT" dirty="0">
                <a:latin typeface="Times New Roman" panose="02020603050405020304" pitchFamily="18" charset="0"/>
                <a:cs typeface="Times New Roman" panose="02020603050405020304" pitchFamily="18" charset="0"/>
              </a:rPr>
              <a:t> to </a:t>
            </a:r>
            <a:r>
              <a:rPr lang="it-IT" dirty="0" err="1">
                <a:latin typeface="Times New Roman" panose="02020603050405020304" pitchFamily="18" charset="0"/>
                <a:cs typeface="Times New Roman" panose="02020603050405020304" pitchFamily="18" charset="0"/>
              </a:rPr>
              <a:t>pleasant</a:t>
            </a:r>
            <a:r>
              <a:rPr lang="it-IT" dirty="0">
                <a:latin typeface="Times New Roman" panose="02020603050405020304" pitchFamily="18" charset="0"/>
                <a:cs typeface="Times New Roman" panose="02020603050405020304" pitchFamily="18" charset="0"/>
              </a:rPr>
              <a:t> feelings, </a:t>
            </a:r>
            <a:r>
              <a:rPr lang="it-IT" dirty="0" err="1">
                <a:latin typeface="Times New Roman" panose="02020603050405020304" pitchFamily="18" charset="0"/>
                <a:cs typeface="Times New Roman" panose="02020603050405020304" pitchFamily="18" charset="0"/>
              </a:rPr>
              <a:t>because</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they</a:t>
            </a:r>
            <a:r>
              <a:rPr lang="it-IT" dirty="0">
                <a:latin typeface="Times New Roman" panose="02020603050405020304" pitchFamily="18" charset="0"/>
                <a:cs typeface="Times New Roman" panose="02020603050405020304" pitchFamily="18" charset="0"/>
              </a:rPr>
              <a:t> are </a:t>
            </a:r>
            <a:r>
              <a:rPr lang="it-IT" dirty="0" err="1">
                <a:latin typeface="Times New Roman" panose="02020603050405020304" pitchFamily="18" charset="0"/>
                <a:cs typeface="Times New Roman" panose="02020603050405020304" pitchFamily="18" charset="0"/>
              </a:rPr>
              <a:t>subject</a:t>
            </a:r>
            <a:r>
              <a:rPr lang="it-IT" dirty="0">
                <a:latin typeface="Times New Roman" panose="02020603050405020304" pitchFamily="18" charset="0"/>
                <a:cs typeface="Times New Roman" panose="02020603050405020304" pitchFamily="18" charset="0"/>
              </a:rPr>
              <a:t> to </a:t>
            </a:r>
            <a:r>
              <a:rPr lang="it-IT" dirty="0" err="1">
                <a:latin typeface="Times New Roman" panose="02020603050405020304" pitchFamily="18" charset="0"/>
                <a:cs typeface="Times New Roman" panose="02020603050405020304" pitchFamily="18" charset="0"/>
              </a:rPr>
              <a:t>change</a:t>
            </a:r>
            <a:r>
              <a:rPr lang="it-IT" dirty="0">
                <a:latin typeface="Times New Roman" panose="02020603050405020304" pitchFamily="18" charset="0"/>
                <a:cs typeface="Times New Roman" panose="02020603050405020304" pitchFamily="18" charset="0"/>
              </a:rPr>
              <a:t>. </a:t>
            </a:r>
          </a:p>
          <a:p>
            <a:r>
              <a:rPr lang="it-IT" dirty="0">
                <a:latin typeface="Times New Roman" panose="02020603050405020304" pitchFamily="18" charset="0"/>
                <a:cs typeface="Times New Roman" panose="02020603050405020304" pitchFamily="18" charset="0"/>
              </a:rPr>
              <a:t>An </a:t>
            </a:r>
            <a:r>
              <a:rPr lang="it-IT" dirty="0" err="1">
                <a:latin typeface="Times New Roman" panose="02020603050405020304" pitchFamily="18" charset="0"/>
                <a:cs typeface="Times New Roman" panose="02020603050405020304" pitchFamily="18" charset="0"/>
              </a:rPr>
              <a:t>experience</a:t>
            </a:r>
            <a:r>
              <a:rPr lang="it-IT" dirty="0">
                <a:latin typeface="Times New Roman" panose="02020603050405020304" pitchFamily="18" charset="0"/>
                <a:cs typeface="Times New Roman" panose="02020603050405020304" pitchFamily="18" charset="0"/>
              </a:rPr>
              <a:t> that </a:t>
            </a:r>
            <a:r>
              <a:rPr lang="it-IT" dirty="0" err="1">
                <a:latin typeface="Times New Roman" panose="02020603050405020304" pitchFamily="18" charset="0"/>
                <a:cs typeface="Times New Roman" panose="02020603050405020304" pitchFamily="18" charset="0"/>
              </a:rPr>
              <a:t>we</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may</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judge</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gratifying</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when</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happening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called</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dukkha</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because</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invariably</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subject</a:t>
            </a:r>
            <a:r>
              <a:rPr lang="it-IT" dirty="0">
                <a:latin typeface="Times New Roman" panose="02020603050405020304" pitchFamily="18" charset="0"/>
                <a:cs typeface="Times New Roman" panose="02020603050405020304" pitchFamily="18" charset="0"/>
              </a:rPr>
              <a:t> to </a:t>
            </a:r>
            <a:r>
              <a:rPr lang="it-IT" dirty="0" err="1">
                <a:latin typeface="Times New Roman" panose="02020603050405020304" pitchFamily="18" charset="0"/>
                <a:cs typeface="Times New Roman" panose="02020603050405020304" pitchFamily="18" charset="0"/>
              </a:rPr>
              <a:t>change</a:t>
            </a:r>
            <a:r>
              <a:rPr lang="it-IT" dirty="0">
                <a:latin typeface="Times New Roman" panose="02020603050405020304" pitchFamily="18" charset="0"/>
                <a:cs typeface="Times New Roman" panose="02020603050405020304" pitchFamily="18" charset="0"/>
              </a:rPr>
              <a:t>. </a:t>
            </a:r>
          </a:p>
          <a:p>
            <a:r>
              <a:rPr lang="it-IT" dirty="0">
                <a:latin typeface="Times New Roman" panose="02020603050405020304" pitchFamily="18" charset="0"/>
                <a:cs typeface="Times New Roman" panose="02020603050405020304" pitchFamily="18" charset="0"/>
              </a:rPr>
              <a:t>The </a:t>
            </a:r>
            <a:r>
              <a:rPr lang="it-IT" dirty="0" err="1">
                <a:latin typeface="Times New Roman" panose="02020603050405020304" pitchFamily="18" charset="0"/>
                <a:cs typeface="Times New Roman" panose="02020603050405020304" pitchFamily="18" charset="0"/>
              </a:rPr>
              <a:t>term</a:t>
            </a:r>
            <a:r>
              <a:rPr lang="it-IT" dirty="0">
                <a:latin typeface="Times New Roman" panose="02020603050405020304" pitchFamily="18" charset="0"/>
                <a:cs typeface="Times New Roman" panose="02020603050405020304" pitchFamily="18" charset="0"/>
              </a:rPr>
              <a:t> </a:t>
            </a:r>
            <a:r>
              <a:rPr lang="it-IT" i="1" dirty="0" err="1">
                <a:latin typeface="Times New Roman" panose="02020603050405020304" pitchFamily="18" charset="0"/>
                <a:cs typeface="Times New Roman" panose="02020603050405020304" pitchFamily="18" charset="0"/>
              </a:rPr>
              <a:t>vipariṇāma</a:t>
            </a:r>
            <a:r>
              <a:rPr lang="it-IT" i="1" dirty="0">
                <a:latin typeface="Times New Roman" panose="02020603050405020304" pitchFamily="18" charset="0"/>
                <a:cs typeface="Times New Roman" panose="02020603050405020304" pitchFamily="18" charset="0"/>
              </a:rPr>
              <a:t> </a:t>
            </a:r>
            <a:r>
              <a:rPr lang="it-IT" i="1" dirty="0" err="1">
                <a:latin typeface="Times New Roman" panose="02020603050405020304" pitchFamily="18" charset="0"/>
                <a:cs typeface="Times New Roman" panose="02020603050405020304" pitchFamily="18" charset="0"/>
              </a:rPr>
              <a:t>dukkhatā</a:t>
            </a:r>
            <a:r>
              <a:rPr lang="it-IT" i="1"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applies</a:t>
            </a:r>
            <a:r>
              <a:rPr lang="it-IT" dirty="0">
                <a:latin typeface="Times New Roman" panose="02020603050405020304" pitchFamily="18" charset="0"/>
                <a:cs typeface="Times New Roman" panose="02020603050405020304" pitchFamily="18" charset="0"/>
              </a:rPr>
              <a:t> to a </a:t>
            </a:r>
            <a:r>
              <a:rPr lang="it-IT" dirty="0" err="1">
                <a:latin typeface="Times New Roman" panose="02020603050405020304" pitchFamily="18" charset="0"/>
                <a:cs typeface="Times New Roman" panose="02020603050405020304" pitchFamily="18" charset="0"/>
              </a:rPr>
              <a:t>pleasant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experience</a:t>
            </a:r>
            <a:r>
              <a:rPr lang="it-IT" dirty="0">
                <a:latin typeface="Times New Roman" panose="02020603050405020304" pitchFamily="18" charset="0"/>
                <a:cs typeface="Times New Roman" panose="02020603050405020304" pitchFamily="18" charset="0"/>
              </a:rPr>
              <a:t> in the moment of </a:t>
            </a:r>
            <a:r>
              <a:rPr lang="it-IT" dirty="0" err="1">
                <a:latin typeface="Times New Roman" panose="02020603050405020304" pitchFamily="18" charset="0"/>
                <a:cs typeface="Times New Roman" panose="02020603050405020304" pitchFamily="18" charset="0"/>
              </a:rPr>
              <a:t>its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fruition</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not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when</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it</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is</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already</a:t>
            </a:r>
            <a:r>
              <a:rPr lang="it-IT" dirty="0">
                <a:latin typeface="Times New Roman" panose="02020603050405020304" pitchFamily="18" charset="0"/>
                <a:cs typeface="Times New Roman" panose="02020603050405020304" pitchFamily="18" charset="0"/>
              </a:rPr>
              <a:t> over.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6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normAutofit fontScale="90000"/>
          </a:bodyPr>
          <a:lstStyle/>
          <a:p>
            <a:r>
              <a:rPr lang="it-IT" dirty="0">
                <a:latin typeface="Georgia Pro Semibold" panose="02040702050405020303" pitchFamily="18" charset="0"/>
              </a:rPr>
              <a:t>Saṅkhāra </a:t>
            </a:r>
            <a:r>
              <a:rPr lang="it-IT" dirty="0" err="1">
                <a:latin typeface="Georgia Pro Semibold" panose="02040702050405020303" pitchFamily="18" charset="0"/>
              </a:rPr>
              <a:t>dukkhat</a:t>
            </a:r>
            <a:r>
              <a:rPr lang="it-IT" dirty="0" err="1">
                <a:latin typeface="Georgia Pro Semibold" panose="02040702050405020303" pitchFamily="18" charset="0"/>
                <a:cs typeface="Times New Roman" panose="02020603050405020304" pitchFamily="18" charset="0"/>
              </a:rPr>
              <a:t>ā</a:t>
            </a:r>
            <a:br>
              <a:rPr lang="it-IT" dirty="0">
                <a:latin typeface="Georgia Pro Semibold" panose="02040702050405020303" pitchFamily="18" charset="0"/>
                <a:cs typeface="Times New Roman" panose="02020603050405020304" pitchFamily="18" charset="0"/>
              </a:rPr>
            </a:br>
            <a:br>
              <a:rPr lang="it-IT" dirty="0">
                <a:latin typeface="Georgia Pro Semibold" panose="02040702050405020303" pitchFamily="18" charset="0"/>
                <a:cs typeface="Times New Roman" panose="02020603050405020304" pitchFamily="18" charset="0"/>
              </a:rPr>
            </a:br>
            <a:r>
              <a:rPr lang="it-IT" sz="2000" dirty="0" err="1">
                <a:latin typeface="Georgia Pro Semibold" panose="02040702050405020303" pitchFamily="18" charset="0"/>
                <a:cs typeface="Times New Roman" panose="02020603050405020304" pitchFamily="18" charset="0"/>
              </a:rPr>
              <a:t>Dissatisfaction</a:t>
            </a:r>
            <a:r>
              <a:rPr lang="it-IT" sz="2000" dirty="0">
                <a:latin typeface="Georgia Pro Semibold" panose="02040702050405020303" pitchFamily="18" charset="0"/>
                <a:cs typeface="Times New Roman" panose="02020603050405020304" pitchFamily="18" charset="0"/>
              </a:rPr>
              <a:t> </a:t>
            </a:r>
            <a:r>
              <a:rPr lang="it-IT" sz="2000" dirty="0" err="1">
                <a:latin typeface="Georgia Pro Semibold" panose="02040702050405020303" pitchFamily="18" charset="0"/>
                <a:cs typeface="Times New Roman" panose="02020603050405020304" pitchFamily="18" charset="0"/>
              </a:rPr>
              <a:t>inherent</a:t>
            </a:r>
            <a:r>
              <a:rPr lang="it-IT" sz="2000" dirty="0">
                <a:latin typeface="Georgia Pro Semibold" panose="02040702050405020303" pitchFamily="18" charset="0"/>
                <a:cs typeface="Times New Roman" panose="02020603050405020304" pitchFamily="18" charset="0"/>
              </a:rPr>
              <a:t> to </a:t>
            </a:r>
            <a:r>
              <a:rPr lang="it-IT" sz="2000" dirty="0" err="1">
                <a:latin typeface="Georgia Pro Semibold" panose="02040702050405020303" pitchFamily="18" charset="0"/>
                <a:cs typeface="Times New Roman" panose="02020603050405020304" pitchFamily="18" charset="0"/>
              </a:rPr>
              <a:t>all</a:t>
            </a:r>
            <a:r>
              <a:rPr lang="it-IT" sz="2000" dirty="0">
                <a:latin typeface="Georgia Pro Semibold" panose="02040702050405020303" pitchFamily="18" charset="0"/>
                <a:cs typeface="Times New Roman" panose="02020603050405020304" pitchFamily="18" charset="0"/>
              </a:rPr>
              <a:t> </a:t>
            </a:r>
            <a:r>
              <a:rPr lang="it-IT" sz="2000" dirty="0" err="1">
                <a:latin typeface="Georgia Pro Semibold" panose="02040702050405020303" pitchFamily="18" charset="0"/>
                <a:cs typeface="Times New Roman" panose="02020603050405020304" pitchFamily="18" charset="0"/>
              </a:rPr>
              <a:t>conditioned</a:t>
            </a:r>
            <a:r>
              <a:rPr lang="it-IT" sz="2000" dirty="0">
                <a:latin typeface="Georgia Pro Semibold" panose="02040702050405020303" pitchFamily="18" charset="0"/>
                <a:cs typeface="Times New Roman" panose="02020603050405020304" pitchFamily="18" charset="0"/>
              </a:rPr>
              <a:t> </a:t>
            </a:r>
            <a:r>
              <a:rPr lang="it-IT" sz="2000" dirty="0" err="1">
                <a:latin typeface="Georgia Pro Semibold" panose="02040702050405020303" pitchFamily="18" charset="0"/>
                <a:cs typeface="Times New Roman" panose="02020603050405020304" pitchFamily="18" charset="0"/>
              </a:rPr>
              <a:t>phenomena</a:t>
            </a:r>
            <a:endParaRPr lang="en-GB" sz="2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688080" y="987425"/>
            <a:ext cx="7667308" cy="4873625"/>
          </a:xfrm>
        </p:spPr>
        <p:txBody>
          <a:bodyPr>
            <a:normAutofit/>
          </a:bodyPr>
          <a:lstStyle/>
          <a:p>
            <a:r>
              <a:rPr lang="it-IT" sz="2800" dirty="0">
                <a:latin typeface="Times New Roman" panose="02020603050405020304" pitchFamily="18" charset="0"/>
                <a:cs typeface="Times New Roman" panose="02020603050405020304" pitchFamily="18" charset="0"/>
              </a:rPr>
              <a:t>Bhikkhu Bodhi:</a:t>
            </a:r>
          </a:p>
          <a:p>
            <a:pPr marL="0" indent="0">
              <a:buNone/>
            </a:pPr>
            <a:r>
              <a:rPr lang="en-GB" sz="2800" dirty="0">
                <a:latin typeface="Times New Roman" panose="02020603050405020304" pitchFamily="18" charset="0"/>
                <a:cs typeface="Times New Roman" panose="02020603050405020304" pitchFamily="18" charset="0"/>
              </a:rPr>
              <a:t>It is the dissatisfaction that arises due to the fact that all conditioned phenomena are subject to constant arising and ceasing, and it is strictly connected with what the Buddha calls the five aggregates subject to clinging. If we contemplate our experience moment after moment, we will see that it is nothing but a combination of the five aggregates that arise and cease, arise and cease. Beside these five aggregates, there is nothing stable, not a permanent and solid Self. They are simply conditions, arising and ceasing phenomena, empty of a substantial nature.</a:t>
            </a:r>
          </a:p>
        </p:txBody>
      </p:sp>
    </p:spTree>
    <p:extLst>
      <p:ext uri="{BB962C8B-B14F-4D97-AF65-F5344CB8AC3E}">
        <p14:creationId xmlns:p14="http://schemas.microsoft.com/office/powerpoint/2010/main" val="750384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4600" kern="1200">
                <a:solidFill>
                  <a:schemeClr val="tx1"/>
                </a:solidFill>
                <a:latin typeface="+mj-lt"/>
                <a:ea typeface="+mj-ea"/>
                <a:cs typeface="+mj-cs"/>
              </a:rPr>
              <a:t>The five aggregates and the five aggregates subject to clinging</a:t>
            </a:r>
            <a:br>
              <a:rPr lang="en-US" sz="4600" kern="1200">
                <a:solidFill>
                  <a:schemeClr val="tx1"/>
                </a:solidFill>
                <a:latin typeface="+mj-lt"/>
                <a:ea typeface="+mj-ea"/>
                <a:cs typeface="+mj-cs"/>
              </a:rPr>
            </a:br>
            <a:br>
              <a:rPr lang="en-US" sz="4600" kern="1200">
                <a:solidFill>
                  <a:schemeClr val="tx1"/>
                </a:solidFill>
                <a:latin typeface="+mj-lt"/>
                <a:ea typeface="+mj-ea"/>
                <a:cs typeface="+mj-cs"/>
              </a:rPr>
            </a:br>
            <a:endParaRPr lang="en-US" sz="46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228600" marR="0" lvl="0" fontAlgn="auto">
              <a:spcBef>
                <a:spcPts val="1000"/>
              </a:spcBef>
              <a:spcAft>
                <a:spcPts val="0"/>
              </a:spcAft>
              <a:buClrTx/>
              <a:buSzTx/>
              <a:tabLst/>
              <a:defRPr/>
            </a:pPr>
            <a:r>
              <a:rPr kumimoji="0" lang="en-US" sz="2200" b="1" i="0" u="none" strike="noStrike" cap="none" spc="0" normalizeH="0" baseline="0" noProof="0">
                <a:ln>
                  <a:noFill/>
                </a:ln>
                <a:effectLst/>
                <a:uLnTx/>
                <a:uFillTx/>
              </a:rPr>
              <a:t>SN 22:48, Aggregates</a:t>
            </a:r>
          </a:p>
          <a:p>
            <a:pPr marL="0" marR="0" lvl="0" fontAlgn="auto">
              <a:spcBef>
                <a:spcPts val="1000"/>
              </a:spcBef>
              <a:spcAft>
                <a:spcPts val="0"/>
              </a:spcAft>
              <a:buClrTx/>
              <a:buSzTx/>
              <a:tabLst/>
              <a:defRPr/>
            </a:pPr>
            <a:r>
              <a:rPr kumimoji="0" lang="en-US" sz="2200" b="0" i="0" u="none" strike="noStrike" cap="none" spc="0" normalizeH="0" baseline="0" noProof="0">
                <a:ln>
                  <a:noFill/>
                </a:ln>
                <a:effectLst/>
                <a:uLnTx/>
                <a:uFillTx/>
              </a:rPr>
              <a:t>“And what, bhikkhus, are the five aggregates? Whatever kind of form there is, whether past, future, or present, internal or external, gross or subtle, inferior or superior, far or near: this is called the form aggregate. … Whatever kind of consciousness there is, whether past, future, or present, internal or external, gross or subtle, inferior or superior, far or near: this is called the consciousness aggregate. These, bhikkhus, are called the five aggregates.</a:t>
            </a:r>
          </a:p>
        </p:txBody>
      </p:sp>
    </p:spTree>
    <p:extLst>
      <p:ext uri="{BB962C8B-B14F-4D97-AF65-F5344CB8AC3E}">
        <p14:creationId xmlns:p14="http://schemas.microsoft.com/office/powerpoint/2010/main" val="4204251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4600" kern="1200">
                <a:solidFill>
                  <a:schemeClr val="tx1"/>
                </a:solidFill>
                <a:latin typeface="+mj-lt"/>
                <a:ea typeface="+mj-ea"/>
                <a:cs typeface="+mj-cs"/>
              </a:rPr>
              <a:t>The five aggregates and the five aggregates subject to clinging</a:t>
            </a:r>
            <a:br>
              <a:rPr lang="en-US" sz="4600" kern="1200">
                <a:solidFill>
                  <a:schemeClr val="tx1"/>
                </a:solidFill>
                <a:latin typeface="+mj-lt"/>
                <a:ea typeface="+mj-ea"/>
                <a:cs typeface="+mj-cs"/>
              </a:rPr>
            </a:br>
            <a:br>
              <a:rPr lang="en-US" sz="4600" kern="1200">
                <a:solidFill>
                  <a:schemeClr val="tx1"/>
                </a:solidFill>
                <a:latin typeface="+mj-lt"/>
                <a:ea typeface="+mj-ea"/>
                <a:cs typeface="+mj-cs"/>
              </a:rPr>
            </a:br>
            <a:endParaRPr lang="en-US" sz="46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228600" marR="0" lvl="0" fontAlgn="auto">
              <a:spcBef>
                <a:spcPts val="1000"/>
              </a:spcBef>
              <a:spcAft>
                <a:spcPts val="0"/>
              </a:spcAft>
              <a:buClrTx/>
              <a:buSzTx/>
              <a:tabLst/>
              <a:defRPr/>
            </a:pPr>
            <a:r>
              <a:rPr kumimoji="0" lang="en-US" sz="2200" b="1" i="0" u="none" strike="noStrike" cap="none" spc="0" normalizeH="0" baseline="0" noProof="0">
                <a:ln>
                  <a:noFill/>
                </a:ln>
                <a:effectLst/>
                <a:uLnTx/>
                <a:uFillTx/>
              </a:rPr>
              <a:t>SN 22:48, Aggregates</a:t>
            </a:r>
          </a:p>
          <a:p>
            <a:pPr marL="0" marR="0" lvl="0" fontAlgn="auto">
              <a:spcBef>
                <a:spcPts val="1000"/>
              </a:spcBef>
              <a:spcAft>
                <a:spcPts val="0"/>
              </a:spcAft>
              <a:buClrTx/>
              <a:buSzTx/>
              <a:tabLst/>
              <a:defRPr/>
            </a:pPr>
            <a:r>
              <a:rPr kumimoji="0" lang="en-US" sz="2200" b="0" i="0" u="none" strike="noStrike" cap="none" spc="0" normalizeH="0" baseline="0" noProof="0">
                <a:ln>
                  <a:noFill/>
                </a:ln>
                <a:effectLst/>
                <a:uLnTx/>
                <a:uFillTx/>
              </a:rPr>
              <a:t>“And what, bhikkhus, are the five aggregates subject to clinging? Whatever kind of form there is, whether past, future, or present … far or near, that is tainted, that can be clung to: this is called the form aggregate subject to clinging. … Whatever kind of consciousness there is, whether past, future, or present, internal or external, gross or subtle, inferior or superior, far or near, that is tainted, that can be clung to: this is called the consciousness aggregate subject to clinging. These, bhikkhus, are called the five aggregates subject to clinging.”</a:t>
            </a:r>
          </a:p>
        </p:txBody>
      </p:sp>
    </p:spTree>
    <p:extLst>
      <p:ext uri="{BB962C8B-B14F-4D97-AF65-F5344CB8AC3E}">
        <p14:creationId xmlns:p14="http://schemas.microsoft.com/office/powerpoint/2010/main" val="2210516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The five aggregates subject to clinging</a:t>
            </a:r>
            <a:br>
              <a:rPr lang="en-US" sz="5400" kern="1200">
                <a:solidFill>
                  <a:schemeClr val="tx1"/>
                </a:solidFill>
                <a:latin typeface="+mj-lt"/>
                <a:ea typeface="+mj-ea"/>
                <a:cs typeface="+mj-cs"/>
              </a:rPr>
            </a:br>
            <a:br>
              <a:rPr lang="en-US" sz="5400" kern="1200">
                <a:solidFill>
                  <a:schemeClr val="tx1"/>
                </a:solidFill>
                <a:latin typeface="+mj-lt"/>
                <a:ea typeface="+mj-ea"/>
                <a:cs typeface="+mj-cs"/>
              </a:rPr>
            </a:br>
            <a:br>
              <a:rPr lang="en-US" sz="5400" kern="1200">
                <a:solidFill>
                  <a:schemeClr val="tx1"/>
                </a:solidFill>
                <a:latin typeface="+mj-lt"/>
                <a:ea typeface="+mj-ea"/>
                <a:cs typeface="+mj-cs"/>
              </a:rPr>
            </a:br>
            <a:endParaRPr lang="en-US" sz="54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228600" marR="0" lvl="0" fontAlgn="auto">
              <a:spcBef>
                <a:spcPts val="1000"/>
              </a:spcBef>
              <a:spcAft>
                <a:spcPts val="0"/>
              </a:spcAft>
              <a:buClrTx/>
              <a:buSzTx/>
              <a:tabLst/>
              <a:defRPr/>
            </a:pPr>
            <a:r>
              <a:rPr kumimoji="0" lang="en-US" sz="2200" b="1" i="0" u="none" strike="noStrike" cap="none" spc="0" normalizeH="0" baseline="0" noProof="0">
                <a:ln>
                  <a:noFill/>
                </a:ln>
                <a:effectLst/>
                <a:uLnTx/>
                <a:uFillTx/>
              </a:rPr>
              <a:t>MN 44, Cūḷavedalla sutta</a:t>
            </a:r>
          </a:p>
          <a:p>
            <a:pPr marL="0" marR="0" lvl="0" fontAlgn="auto">
              <a:spcBef>
                <a:spcPts val="1000"/>
              </a:spcBef>
              <a:spcAft>
                <a:spcPts val="0"/>
              </a:spcAft>
              <a:buClrTx/>
              <a:buSzTx/>
              <a:tabLst/>
              <a:defRPr/>
            </a:pPr>
            <a:r>
              <a:rPr kumimoji="0" lang="en-US" sz="2200" b="0" i="0" u="none" strike="noStrike" cap="none" spc="0" normalizeH="0" baseline="0" noProof="0">
                <a:ln>
                  <a:noFill/>
                </a:ln>
                <a:effectLst/>
                <a:uLnTx/>
                <a:uFillTx/>
              </a:rPr>
              <a:t>“Lady, is that clinging the same as these five aggregates affected by clinging, or is the clinging something apart from the five aggregates affected by clinging?” </a:t>
            </a:r>
          </a:p>
          <a:p>
            <a:pPr marL="0" marR="0" lvl="0" fontAlgn="auto">
              <a:spcBef>
                <a:spcPts val="1000"/>
              </a:spcBef>
              <a:spcAft>
                <a:spcPts val="0"/>
              </a:spcAft>
              <a:buClrTx/>
              <a:buSzTx/>
              <a:tabLst/>
              <a:defRPr/>
            </a:pPr>
            <a:r>
              <a:rPr kumimoji="0" lang="en-US" sz="2200" b="0" i="0" u="none" strike="noStrike" cap="none" spc="0" normalizeH="0" baseline="0" noProof="0">
                <a:ln>
                  <a:noFill/>
                </a:ln>
                <a:effectLst/>
                <a:uLnTx/>
                <a:uFillTx/>
              </a:rPr>
              <a:t>“Friend Visākha, that clinging is neither the same as these five aggregates affected by clinging nor is clinging something apart from the five aggregates affected by clinging. It is the desire and lust in regard to the five aggregates affected by clinging that is the clinging there.”</a:t>
            </a:r>
          </a:p>
        </p:txBody>
      </p:sp>
    </p:spTree>
    <p:extLst>
      <p:ext uri="{BB962C8B-B14F-4D97-AF65-F5344CB8AC3E}">
        <p14:creationId xmlns:p14="http://schemas.microsoft.com/office/powerpoint/2010/main" val="3887304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7BC5105-C864-51CF-0FB5-6D5C83284DD1}"/>
              </a:ext>
            </a:extLst>
          </p:cNvPr>
          <p:cNvSpPr>
            <a:spLocks noGrp="1"/>
          </p:cNvSpPr>
          <p:nvPr>
            <p:ph type="title"/>
          </p:nvPr>
        </p:nvSpPr>
        <p:spPr>
          <a:xfrm>
            <a:off x="838200" y="365125"/>
            <a:ext cx="10515600" cy="1325563"/>
          </a:xfrm>
        </p:spPr>
        <p:txBody>
          <a:bodyPr>
            <a:normAutofit/>
          </a:bodyPr>
          <a:lstStyle/>
          <a:p>
            <a:r>
              <a:rPr lang="it-IT" sz="4200">
                <a:latin typeface="Georgia Pro Black" panose="02040A02050405020203" pitchFamily="18" charset="0"/>
              </a:rPr>
              <a:t>Conceiving</a:t>
            </a:r>
            <a:r>
              <a:rPr lang="it-IT" sz="4200">
                <a:latin typeface="Times New Roman" panose="02020603050405020304" pitchFamily="18" charset="0"/>
                <a:cs typeface="Times New Roman" panose="02020603050405020304" pitchFamily="18" charset="0"/>
              </a:rPr>
              <a:t> (Bhikkhu Bodhi, MN1, Note 6)</a:t>
            </a:r>
            <a:endParaRPr lang="en-GB" sz="4200">
              <a:latin typeface="Georgia Pro Black" panose="02040A02050405020203" pitchFamily="18" charset="0"/>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B20DA1F3-384D-71F6-E5B1-64693025D5F1}"/>
              </a:ext>
            </a:extLst>
          </p:cNvPr>
          <p:cNvSpPr>
            <a:spLocks noGrp="1"/>
          </p:cNvSpPr>
          <p:nvPr>
            <p:ph idx="1"/>
          </p:nvPr>
        </p:nvSpPr>
        <p:spPr>
          <a:xfrm>
            <a:off x="838200" y="1929384"/>
            <a:ext cx="10515600" cy="4251960"/>
          </a:xfrm>
        </p:spPr>
        <p:txBody>
          <a:bodyPr>
            <a:normAutofit/>
          </a:bodyPr>
          <a:lstStyle/>
          <a:p>
            <a:pPr marL="0" indent="0">
              <a:buNone/>
            </a:pPr>
            <a:r>
              <a:rPr lang="en-GB" sz="2200">
                <a:latin typeface="Times New Roman" panose="02020603050405020304" pitchFamily="18" charset="0"/>
                <a:cs typeface="Times New Roman" panose="02020603050405020304" pitchFamily="18" charset="0"/>
              </a:rPr>
              <a:t>The Pali verb “conceives” (</a:t>
            </a:r>
            <a:r>
              <a:rPr lang="en-GB" sz="2200" i="1">
                <a:latin typeface="Times New Roman" panose="02020603050405020304" pitchFamily="18" charset="0"/>
                <a:cs typeface="Times New Roman" panose="02020603050405020304" pitchFamily="18" charset="0"/>
              </a:rPr>
              <a:t>maññati</a:t>
            </a:r>
            <a:r>
              <a:rPr lang="en-GB" sz="2200">
                <a:latin typeface="Times New Roman" panose="02020603050405020304" pitchFamily="18" charset="0"/>
                <a:cs typeface="Times New Roman" panose="02020603050405020304" pitchFamily="18" charset="0"/>
              </a:rPr>
              <a:t>), from the root </a:t>
            </a:r>
            <a:r>
              <a:rPr lang="en-GB" sz="2200" i="1">
                <a:latin typeface="Times New Roman" panose="02020603050405020304" pitchFamily="18" charset="0"/>
                <a:cs typeface="Times New Roman" panose="02020603050405020304" pitchFamily="18" charset="0"/>
              </a:rPr>
              <a:t>man</a:t>
            </a:r>
            <a:r>
              <a:rPr lang="en-GB" sz="2200">
                <a:latin typeface="Times New Roman" panose="02020603050405020304" pitchFamily="18" charset="0"/>
                <a:cs typeface="Times New Roman" panose="02020603050405020304" pitchFamily="18" charset="0"/>
              </a:rPr>
              <a:t>, “to think,” is often used in the Pali suttas to mean distortional thinking — thought that ascribes to its object characteristics and a significance derived not from the object itself, but from one’s own subjective imaginings. The cognitive distortion introduced by conceiving consists, in brief, in the intrusion of the egocentric perspective into the experience already slightly distorted by spontaneous perception. According to the commentaries, the activity of conceiving is governed by three defilements, which account for the different ways it comes to manifestation — craving (</a:t>
            </a:r>
            <a:r>
              <a:rPr lang="en-GB" sz="2200" i="1">
                <a:latin typeface="Times New Roman" panose="02020603050405020304" pitchFamily="18" charset="0"/>
                <a:cs typeface="Times New Roman" panose="02020603050405020304" pitchFamily="18" charset="0"/>
              </a:rPr>
              <a:t>taṇhā</a:t>
            </a:r>
            <a:r>
              <a:rPr lang="en-GB" sz="2200">
                <a:latin typeface="Times New Roman" panose="02020603050405020304" pitchFamily="18" charset="0"/>
                <a:cs typeface="Times New Roman" panose="02020603050405020304" pitchFamily="18" charset="0"/>
              </a:rPr>
              <a:t>), conceit (</a:t>
            </a:r>
            <a:r>
              <a:rPr lang="en-GB" sz="2200" i="1">
                <a:latin typeface="Times New Roman" panose="02020603050405020304" pitchFamily="18" charset="0"/>
                <a:cs typeface="Times New Roman" panose="02020603050405020304" pitchFamily="18" charset="0"/>
              </a:rPr>
              <a:t>māna</a:t>
            </a:r>
            <a:r>
              <a:rPr lang="en-GB" sz="2200">
                <a:latin typeface="Times New Roman" panose="02020603050405020304" pitchFamily="18" charset="0"/>
                <a:cs typeface="Times New Roman" panose="02020603050405020304" pitchFamily="18" charset="0"/>
              </a:rPr>
              <a:t>), and views (</a:t>
            </a:r>
            <a:r>
              <a:rPr lang="en-GB" sz="2200" i="1">
                <a:latin typeface="Times New Roman" panose="02020603050405020304" pitchFamily="18" charset="0"/>
                <a:cs typeface="Times New Roman" panose="02020603050405020304" pitchFamily="18" charset="0"/>
              </a:rPr>
              <a:t>diṭṭhi</a:t>
            </a:r>
            <a:r>
              <a:rPr lang="en-GB" sz="22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71454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42" name="Rectangle 37">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a:solidFill>
                  <a:schemeClr val="tx1"/>
                </a:solidFill>
                <a:latin typeface="+mj-lt"/>
                <a:ea typeface="+mj-ea"/>
                <a:cs typeface="+mj-cs"/>
              </a:rPr>
              <a:t>The five aggregates subject to clinging</a:t>
            </a:r>
          </a:p>
        </p:txBody>
      </p:sp>
      <p:sp>
        <p:nvSpPr>
          <p:cNvPr id="4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3" name="Tabella 4">
            <a:extLst>
              <a:ext uri="{FF2B5EF4-FFF2-40B4-BE49-F238E27FC236}">
                <a16:creationId xmlns:a16="http://schemas.microsoft.com/office/drawing/2014/main" id="{FCED7257-5666-17D3-A724-FF5018524E5F}"/>
              </a:ext>
            </a:extLst>
          </p:cNvPr>
          <p:cNvGraphicFramePr>
            <a:graphicFrameLocks noGrp="1"/>
          </p:cNvGraphicFramePr>
          <p:nvPr>
            <p:ph idx="1"/>
            <p:extLst>
              <p:ext uri="{D42A27DB-BD31-4B8C-83A1-F6EECF244321}">
                <p14:modId xmlns:p14="http://schemas.microsoft.com/office/powerpoint/2010/main" val="2764187237"/>
              </p:ext>
            </p:extLst>
          </p:nvPr>
        </p:nvGraphicFramePr>
        <p:xfrm>
          <a:off x="1761438" y="2396055"/>
          <a:ext cx="8669126" cy="3612939"/>
        </p:xfrm>
        <a:graphic>
          <a:graphicData uri="http://schemas.openxmlformats.org/drawingml/2006/table">
            <a:tbl>
              <a:tblPr firstRow="1" bandRow="1">
                <a:tableStyleId>{5C22544A-7EE6-4342-B048-85BDC9FD1C3A}</a:tableStyleId>
              </a:tblPr>
              <a:tblGrid>
                <a:gridCol w="3524630">
                  <a:extLst>
                    <a:ext uri="{9D8B030D-6E8A-4147-A177-3AD203B41FA5}">
                      <a16:colId xmlns:a16="http://schemas.microsoft.com/office/drawing/2014/main" val="678883959"/>
                    </a:ext>
                  </a:extLst>
                </a:gridCol>
                <a:gridCol w="5144496">
                  <a:extLst>
                    <a:ext uri="{9D8B030D-6E8A-4147-A177-3AD203B41FA5}">
                      <a16:colId xmlns:a16="http://schemas.microsoft.com/office/drawing/2014/main" val="3442437573"/>
                    </a:ext>
                  </a:extLst>
                </a:gridCol>
              </a:tblGrid>
              <a:tr h="1204313">
                <a:tc>
                  <a:txBody>
                    <a:bodyPr/>
                    <a:lstStyle/>
                    <a:p>
                      <a:pPr algn="ctr"/>
                      <a:r>
                        <a:rPr lang="it-IT" sz="3300">
                          <a:solidFill>
                            <a:schemeClr val="tx1"/>
                          </a:solidFill>
                          <a:latin typeface="Georgia Pro Cond Black" panose="02040A06050405020203" pitchFamily="18" charset="0"/>
                        </a:rPr>
                        <a:t>Craving</a:t>
                      </a:r>
                      <a:endParaRPr lang="en-GB" sz="330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kumimoji="0" lang="it-IT" sz="33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Etam mama</a:t>
                      </a:r>
                    </a:p>
                    <a:p>
                      <a:pPr algn="ctr"/>
                      <a:r>
                        <a:rPr kumimoji="0" lang="it-IT" sz="33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This is mine</a:t>
                      </a:r>
                      <a:endParaRPr lang="en-GB" sz="330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215050849"/>
                  </a:ext>
                </a:extLst>
              </a:tr>
              <a:tr h="1204313">
                <a:tc>
                  <a:txBody>
                    <a:bodyPr/>
                    <a:lstStyle/>
                    <a:p>
                      <a:pPr algn="ctr"/>
                      <a:r>
                        <a:rPr lang="it-IT" sz="3300">
                          <a:solidFill>
                            <a:schemeClr val="tx1"/>
                          </a:solidFill>
                          <a:latin typeface="Georgia Pro Cond Black" panose="02040A06050405020203" pitchFamily="18" charset="0"/>
                        </a:rPr>
                        <a:t>Conceit </a:t>
                      </a:r>
                      <a:endParaRPr lang="en-GB" sz="330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kumimoji="0" lang="it-IT" sz="33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Eso hamasmi</a:t>
                      </a:r>
                    </a:p>
                    <a:p>
                      <a:pPr algn="ctr"/>
                      <a:r>
                        <a:rPr kumimoji="0" lang="it-IT" sz="33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This I am</a:t>
                      </a:r>
                      <a:endParaRPr lang="en-GB" sz="330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590541902"/>
                  </a:ext>
                </a:extLst>
              </a:tr>
              <a:tr h="1204313">
                <a:tc>
                  <a:txBody>
                    <a:bodyPr/>
                    <a:lstStyle/>
                    <a:p>
                      <a:pPr algn="ctr"/>
                      <a:r>
                        <a:rPr lang="it-IT" sz="3300">
                          <a:solidFill>
                            <a:schemeClr val="tx1"/>
                          </a:solidFill>
                          <a:latin typeface="Georgia Pro Cond Black" panose="02040A06050405020203" pitchFamily="18" charset="0"/>
                        </a:rPr>
                        <a:t>Views</a:t>
                      </a:r>
                      <a:endParaRPr lang="en-GB" sz="330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kumimoji="0" lang="it-IT" sz="3300" b="1" i="0" u="none" strike="noStrike" kern="1200" cap="none" spc="0" normalizeH="0" baseline="0" noProof="0" dirty="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Eso</a:t>
                      </a:r>
                      <a:r>
                        <a:rPr kumimoji="0" lang="it-IT" sz="3300" b="1" i="0" u="none" strike="noStrike" kern="1200" cap="none" spc="0" normalizeH="0" baseline="0" noProof="0" dirty="0">
                          <a:ln>
                            <a:noFill/>
                          </a:ln>
                          <a:solidFill>
                            <a:schemeClr val="tx1"/>
                          </a:solidFill>
                          <a:effectLst/>
                          <a:uLnTx/>
                          <a:uFillTx/>
                          <a:latin typeface="Georgia Pro Cond Black" panose="02040A06050405020203" pitchFamily="18" charset="0"/>
                          <a:ea typeface="+mn-ea"/>
                          <a:cs typeface="Times New Roman" panose="02020603050405020304" pitchFamily="18" charset="0"/>
                        </a:rPr>
                        <a:t> me </a:t>
                      </a:r>
                      <a:r>
                        <a:rPr kumimoji="0" lang="it-IT" sz="3300" b="1" i="0" u="none" strike="noStrike" kern="1200" cap="none" spc="0" normalizeH="0" baseline="0" noProof="0" dirty="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attā</a:t>
                      </a:r>
                      <a:r>
                        <a:rPr kumimoji="0" lang="it-IT" sz="3300" b="1" i="0" u="none" strike="noStrike" kern="1200" cap="none" spc="0" normalizeH="0" baseline="0" noProof="0" dirty="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p>
                    <a:p>
                      <a:pPr algn="ctr"/>
                      <a:r>
                        <a:rPr kumimoji="0" lang="it-IT" sz="3300" b="1" i="0" u="none" strike="noStrike" kern="1200" cap="none" spc="0" normalizeH="0" baseline="0" noProof="0" dirty="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This</a:t>
                      </a:r>
                      <a:r>
                        <a:rPr kumimoji="0" lang="it-IT" sz="3300" b="1" i="0" u="none" strike="noStrike" kern="1200" cap="none" spc="0" normalizeH="0" baseline="0" noProof="0" dirty="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r>
                        <a:rPr kumimoji="0" lang="it-IT" sz="3300" b="1" i="0" u="none" strike="noStrike" kern="1200" cap="none" spc="0" normalizeH="0" baseline="0" noProof="0" dirty="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is</a:t>
                      </a:r>
                      <a:r>
                        <a:rPr kumimoji="0" lang="it-IT" sz="3300" b="1" i="0" u="none" strike="noStrike" kern="1200" cap="none" spc="0" normalizeH="0" baseline="0" noProof="0" dirty="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r>
                        <a:rPr kumimoji="0" lang="it-IT" sz="3300" b="1" i="0" u="none" strike="noStrike" kern="1200" cap="none" spc="0" normalizeH="0" baseline="0" noProof="0" dirty="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my</a:t>
                      </a:r>
                      <a:r>
                        <a:rPr kumimoji="0" lang="it-IT" sz="3300" b="1" i="0" u="none" strike="noStrike" kern="1200" cap="none" spc="0" normalizeH="0" baseline="0" noProof="0" dirty="0">
                          <a:ln>
                            <a:noFill/>
                          </a:ln>
                          <a:solidFill>
                            <a:schemeClr val="tx1"/>
                          </a:solidFill>
                          <a:effectLst/>
                          <a:uLnTx/>
                          <a:uFillTx/>
                          <a:latin typeface="Georgia Pro Cond Black" panose="02040A06050405020203" pitchFamily="18" charset="0"/>
                          <a:ea typeface="+mn-ea"/>
                          <a:cs typeface="Times New Roman" panose="02020603050405020304" pitchFamily="18" charset="0"/>
                        </a:rPr>
                        <a:t> self</a:t>
                      </a:r>
                      <a:endParaRPr lang="en-GB" sz="3300" dirty="0">
                        <a:solidFill>
                          <a:schemeClr val="tx1"/>
                        </a:solidFill>
                        <a:latin typeface="Georgia Pro Cond Black" panose="02040A06050405020203" pitchFamily="18" charset="0"/>
                      </a:endParaRPr>
                    </a:p>
                  </a:txBody>
                  <a:tcPr marL="148182" marR="148182" marT="74091" marB="740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668394661"/>
                  </a:ext>
                </a:extLst>
              </a:tr>
            </a:tbl>
          </a:graphicData>
        </a:graphic>
      </p:graphicFrame>
    </p:spTree>
    <p:extLst>
      <p:ext uri="{BB962C8B-B14F-4D97-AF65-F5344CB8AC3E}">
        <p14:creationId xmlns:p14="http://schemas.microsoft.com/office/powerpoint/2010/main" val="329309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42CA924-8CFE-A9CF-A917-E4440F4A814A}"/>
              </a:ext>
            </a:extLst>
          </p:cNvPr>
          <p:cNvSpPr>
            <a:spLocks noGrp="1"/>
          </p:cNvSpPr>
          <p:nvPr>
            <p:ph type="title"/>
          </p:nvPr>
        </p:nvSpPr>
        <p:spPr>
          <a:xfrm>
            <a:off x="838200" y="365125"/>
            <a:ext cx="10515600" cy="1325563"/>
          </a:xfrm>
        </p:spPr>
        <p:txBody>
          <a:bodyPr>
            <a:normAutofit/>
          </a:bodyPr>
          <a:lstStyle/>
          <a:p>
            <a:r>
              <a:rPr lang="it-IT" sz="4200">
                <a:latin typeface="Georgia Pro Black" panose="02040A02050405020203" pitchFamily="18" charset="0"/>
              </a:rPr>
              <a:t>Conceiving</a:t>
            </a:r>
            <a:r>
              <a:rPr lang="it-IT" sz="4200">
                <a:latin typeface="Times New Roman" panose="02020603050405020304" pitchFamily="18" charset="0"/>
                <a:cs typeface="Times New Roman" panose="02020603050405020304" pitchFamily="18" charset="0"/>
              </a:rPr>
              <a:t> (Bhikkhu Bodhi, MN1, Note 6)</a:t>
            </a:r>
            <a:endParaRPr lang="en-GB" sz="4200">
              <a:latin typeface="Georgia Pro Black" panose="02040A02050405020203" pitchFamily="18" charset="0"/>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FD0EB4A3-A080-CF37-3049-E84D6904E27F}"/>
              </a:ext>
            </a:extLst>
          </p:cNvPr>
          <p:cNvSpPr>
            <a:spLocks noGrp="1"/>
          </p:cNvSpPr>
          <p:nvPr>
            <p:ph idx="1"/>
          </p:nvPr>
        </p:nvSpPr>
        <p:spPr>
          <a:xfrm>
            <a:off x="838200" y="1929384"/>
            <a:ext cx="10515600" cy="4251960"/>
          </a:xfrm>
        </p:spPr>
        <p:txBody>
          <a:bodyPr>
            <a:normAutofit/>
          </a:bodyPr>
          <a:lstStyle/>
          <a:p>
            <a:pPr marL="0" indent="0">
              <a:buNone/>
            </a:pPr>
            <a:r>
              <a:rPr lang="en-GB" sz="2200">
                <a:latin typeface="Times New Roman" panose="02020603050405020304" pitchFamily="18" charset="0"/>
                <a:cs typeface="Times New Roman" panose="02020603050405020304" pitchFamily="18" charset="0"/>
              </a:rPr>
              <a:t>The four ways of conceiving (</a:t>
            </a:r>
            <a:r>
              <a:rPr lang="en-GB" sz="2200" i="1">
                <a:latin typeface="Times New Roman" panose="02020603050405020304" pitchFamily="18" charset="0"/>
                <a:cs typeface="Times New Roman" panose="02020603050405020304" pitchFamily="18" charset="0"/>
              </a:rPr>
              <a:t>maññanā</a:t>
            </a:r>
            <a:r>
              <a:rPr lang="en-GB" sz="2200">
                <a:latin typeface="Times New Roman" panose="02020603050405020304" pitchFamily="18" charset="0"/>
                <a:cs typeface="Times New Roman" panose="02020603050405020304" pitchFamily="18" charset="0"/>
              </a:rPr>
              <a:t>): The Buddha shows that the conceiving of any object may occur in any of four ways, expressed by the text as a fourfold linguistic pattern: accusative, locative, ablative, and appropriative. The primary significance of this modal pattern — enigmatic in the Pali as well — seems to be ontological. I take the pattern to represent the diverse ways in which the ordinary person attempts to give positive being to his imagined sense of egohood by positing, below the threshold of reflection, a relationship between himself as the subject of cognition and the perceived phenomenon as its object. According to the fourfold pattern given, this relationship may be one either of direct identification (“he conceives X”), or of inherence (“he conceives in X”), or of contrast or derivation (“he conceives from X”), or of simple appropriation (“he conceives X to be ‘mine’”).</a:t>
            </a:r>
          </a:p>
          <a:p>
            <a:endParaRPr lang="en-GB" sz="2200"/>
          </a:p>
        </p:txBody>
      </p:sp>
    </p:spTree>
    <p:extLst>
      <p:ext uri="{BB962C8B-B14F-4D97-AF65-F5344CB8AC3E}">
        <p14:creationId xmlns:p14="http://schemas.microsoft.com/office/powerpoint/2010/main" val="1844691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C52256C-0A07-97A4-14A5-8B38F735017A}"/>
              </a:ext>
            </a:extLst>
          </p:cNvPr>
          <p:cNvSpPr>
            <a:spLocks noGrp="1"/>
          </p:cNvSpPr>
          <p:nvPr>
            <p:ph type="title"/>
          </p:nvPr>
        </p:nvSpPr>
        <p:spPr>
          <a:xfrm>
            <a:off x="838200" y="557189"/>
            <a:ext cx="3374136" cy="5567891"/>
          </a:xfrm>
        </p:spPr>
        <p:txBody>
          <a:bodyPr>
            <a:normAutofit/>
          </a:bodyPr>
          <a:lstStyle/>
          <a:p>
            <a:r>
              <a:rPr lang="it-IT" sz="4000" dirty="0">
                <a:latin typeface="Georgia Pro Cond Black" panose="02040A06050405020203" pitchFamily="18" charset="0"/>
              </a:rPr>
              <a:t>The </a:t>
            </a:r>
            <a:r>
              <a:rPr lang="it-IT" sz="4000">
                <a:latin typeface="Georgia Pro Cond Black" panose="02040A06050405020203" pitchFamily="18" charset="0"/>
              </a:rPr>
              <a:t>four</a:t>
            </a:r>
            <a:r>
              <a:rPr lang="it-IT" sz="4000" dirty="0">
                <a:latin typeface="Georgia Pro Cond Black" panose="02040A06050405020203" pitchFamily="18" charset="0"/>
              </a:rPr>
              <a:t> </a:t>
            </a:r>
            <a:r>
              <a:rPr lang="it-IT" sz="4000">
                <a:latin typeface="Georgia Pro Cond Black" panose="02040A06050405020203" pitchFamily="18" charset="0"/>
              </a:rPr>
              <a:t>modes</a:t>
            </a:r>
            <a:r>
              <a:rPr lang="it-IT" sz="4000" dirty="0">
                <a:latin typeface="Georgia Pro Cond Black" panose="02040A06050405020203" pitchFamily="18" charset="0"/>
              </a:rPr>
              <a:t> of </a:t>
            </a:r>
            <a:r>
              <a:rPr lang="it-IT" sz="4000">
                <a:latin typeface="Georgia Pro Cond Black" panose="02040A06050405020203" pitchFamily="18" charset="0"/>
              </a:rPr>
              <a:t>conceiving</a:t>
            </a:r>
            <a:r>
              <a:rPr lang="it-IT" sz="4000" dirty="0">
                <a:latin typeface="Georgia Pro Cond Black" panose="02040A06050405020203" pitchFamily="18" charset="0"/>
              </a:rPr>
              <a:t> (</a:t>
            </a:r>
            <a:r>
              <a:rPr lang="it-IT" sz="4000" i="1">
                <a:latin typeface="Georgia Pro Cond Black" panose="02040A06050405020203" pitchFamily="18" charset="0"/>
              </a:rPr>
              <a:t>ma</a:t>
            </a:r>
            <a:r>
              <a:rPr lang="it-IT" sz="4000" i="1">
                <a:latin typeface="Georgia Pro Cond Black" panose="02040A06050405020203" pitchFamily="18" charset="0"/>
                <a:cs typeface="Times New Roman" panose="02020603050405020304" pitchFamily="18" charset="0"/>
              </a:rPr>
              <a:t>ññ</a:t>
            </a:r>
            <a:r>
              <a:rPr lang="it-IT" sz="4000" i="1">
                <a:latin typeface="Georgia Pro Cond Black" panose="02040A06050405020203" pitchFamily="18" charset="0"/>
              </a:rPr>
              <a:t>an</a:t>
            </a:r>
            <a:r>
              <a:rPr lang="it-IT" sz="4000" i="1">
                <a:latin typeface="Georgia Pro Cond Black" panose="02040A06050405020203" pitchFamily="18" charset="0"/>
                <a:cs typeface="Times New Roman" panose="02020603050405020304" pitchFamily="18" charset="0"/>
              </a:rPr>
              <a:t>ā</a:t>
            </a:r>
            <a:r>
              <a:rPr lang="it-IT" sz="4000" dirty="0">
                <a:latin typeface="Georgia Pro Cond Black" panose="02040A06050405020203" pitchFamily="18" charset="0"/>
              </a:rPr>
              <a:t>)</a:t>
            </a:r>
            <a:endParaRPr lang="en-GB" sz="4000" dirty="0">
              <a:latin typeface="Georgia Pro Cond Black" panose="02040A06050405020203" pitchFamily="18" charset="0"/>
            </a:endParaRPr>
          </a:p>
        </p:txBody>
      </p:sp>
      <p:graphicFrame>
        <p:nvGraphicFramePr>
          <p:cNvPr id="62" name="Segnaposto contenuto 2">
            <a:extLst>
              <a:ext uri="{FF2B5EF4-FFF2-40B4-BE49-F238E27FC236}">
                <a16:creationId xmlns:a16="http://schemas.microsoft.com/office/drawing/2014/main" id="{8D40310C-7351-58F0-E864-C14704EC9B9B}"/>
              </a:ext>
            </a:extLst>
          </p:cNvPr>
          <p:cNvGraphicFramePr>
            <a:graphicFrameLocks noGrp="1"/>
          </p:cNvGraphicFramePr>
          <p:nvPr>
            <p:ph idx="1"/>
            <p:extLst>
              <p:ext uri="{D42A27DB-BD31-4B8C-83A1-F6EECF244321}">
                <p14:modId xmlns:p14="http://schemas.microsoft.com/office/powerpoint/2010/main" val="412131235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81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841248" y="548640"/>
            <a:ext cx="3600860" cy="5431536"/>
          </a:xfrm>
        </p:spPr>
        <p:txBody>
          <a:bodyPr>
            <a:normAutofit/>
          </a:bodyPr>
          <a:lstStyle/>
          <a:p>
            <a:r>
              <a:rPr lang="it-IT" sz="5000">
                <a:latin typeface="Georgia Pro Cond" panose="02040506050405020303" pitchFamily="18" charset="0"/>
              </a:rPr>
              <a:t>Bhikkhu Bodhi, </a:t>
            </a:r>
            <a:r>
              <a:rPr lang="it-IT" sz="5000" i="1">
                <a:latin typeface="Georgia Pro Cond" panose="02040506050405020303" pitchFamily="18" charset="0"/>
              </a:rPr>
              <a:t>The Great Discourse on Causation</a:t>
            </a:r>
            <a:r>
              <a:rPr lang="it-IT" sz="5000">
                <a:latin typeface="Georgia Pro Cond" panose="02040506050405020303" pitchFamily="18" charset="0"/>
              </a:rPr>
              <a:t>, Introduction</a:t>
            </a:r>
            <a:br>
              <a:rPr lang="it-IT" sz="5000">
                <a:latin typeface="Georgia Pro Cond" panose="02040506050405020303" pitchFamily="18" charset="0"/>
              </a:rPr>
            </a:br>
            <a:endParaRPr lang="en-GB" sz="5000">
              <a:latin typeface="Georgia Pro Cond" panose="02040506050405020303" pitchFamily="18" charset="0"/>
            </a:endParaRPr>
          </a:p>
        </p:txBody>
      </p:sp>
      <p:sp>
        <p:nvSpPr>
          <p:cNvPr id="2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5126418" y="552091"/>
            <a:ext cx="6224335" cy="5431536"/>
          </a:xfrm>
        </p:spPr>
        <p:txBody>
          <a:bodyPr anchor="ctr">
            <a:normAutofit/>
          </a:bodyPr>
          <a:lstStyle/>
          <a:p>
            <a:pPr marL="0" indent="0">
              <a:buNone/>
            </a:pPr>
            <a:r>
              <a:rPr lang="it-IT" sz="2200" b="1">
                <a:latin typeface="Times New Roman" panose="02020603050405020304" pitchFamily="18" charset="0"/>
                <a:cs typeface="Times New Roman" panose="02020603050405020304" pitchFamily="18" charset="0"/>
              </a:rPr>
              <a:t>Considerations of self</a:t>
            </a:r>
          </a:p>
          <a:p>
            <a:pPr marL="0" indent="0">
              <a:buNone/>
            </a:pPr>
            <a:r>
              <a:rPr lang="en-GB" sz="2200">
                <a:latin typeface="Times New Roman" panose="02020603050405020304" pitchFamily="18" charset="0"/>
                <a:cs typeface="Times New Roman" panose="02020603050405020304" pitchFamily="18" charset="0"/>
              </a:rPr>
              <a:t>Their basic function is to substantiate the idea of self by relating it to the given content of experience. For this reason, the considerations of self are far more widespread than the descriptions. Few try to work out systematic views about the self, but almost everyone—whether commoner or philosopher—cherishes some notion about what he is beneath his names and forms. That notion is his consideration of self.</a:t>
            </a:r>
          </a:p>
        </p:txBody>
      </p:sp>
    </p:spTree>
    <p:extLst>
      <p:ext uri="{BB962C8B-B14F-4D97-AF65-F5344CB8AC3E}">
        <p14:creationId xmlns:p14="http://schemas.microsoft.com/office/powerpoint/2010/main" val="4189867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841248" y="548640"/>
            <a:ext cx="3600860" cy="5431536"/>
          </a:xfrm>
        </p:spPr>
        <p:txBody>
          <a:bodyPr>
            <a:normAutofit/>
          </a:bodyPr>
          <a:lstStyle/>
          <a:p>
            <a:r>
              <a:rPr lang="it-IT" sz="4600">
                <a:latin typeface="Georgia Pro Cond" panose="02040506050405020303" pitchFamily="18" charset="0"/>
              </a:rPr>
              <a:t>Bhikkhu Bodhi, </a:t>
            </a:r>
            <a:r>
              <a:rPr lang="it-IT" sz="4600" i="1">
                <a:latin typeface="Georgia Pro Cond" panose="02040506050405020303" pitchFamily="18" charset="0"/>
              </a:rPr>
              <a:t>The Great Discourse on Causation</a:t>
            </a:r>
            <a:r>
              <a:rPr lang="it-IT" sz="4600">
                <a:latin typeface="Georgia Pro Cond" panose="02040506050405020303" pitchFamily="18" charset="0"/>
              </a:rPr>
              <a:t>, Introduction</a:t>
            </a:r>
            <a:br>
              <a:rPr lang="it-IT" sz="4600">
                <a:latin typeface="Georgia Pro Cond" panose="02040506050405020303" pitchFamily="18" charset="0"/>
              </a:rPr>
            </a:br>
            <a:br>
              <a:rPr lang="it-IT" sz="4600">
                <a:latin typeface="Georgia Pro Cond" panose="02040506050405020303" pitchFamily="18" charset="0"/>
              </a:rPr>
            </a:br>
            <a:endParaRPr lang="en-GB" sz="4600">
              <a:latin typeface="Georgia Pro Cond" panose="02040506050405020303" pitchFamily="18" charset="0"/>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5126418" y="552091"/>
            <a:ext cx="6224335" cy="5431536"/>
          </a:xfrm>
        </p:spPr>
        <p:txBody>
          <a:bodyPr anchor="ctr">
            <a:normAutofit/>
          </a:bodyPr>
          <a:lstStyle/>
          <a:p>
            <a:pPr marL="0" indent="0">
              <a:buNone/>
            </a:pPr>
            <a:r>
              <a:rPr lang="en-GB" sz="2200">
                <a:latin typeface="Times New Roman" panose="02020603050405020304" pitchFamily="18" charset="0"/>
                <a:cs typeface="Times New Roman" panose="02020603050405020304" pitchFamily="18" charset="0"/>
              </a:rPr>
              <a:t>The problem of finding some identity for the self arises because the worldling continually conceives his experience through the filter of the notion “I am.” This notion—called a conceit (</a:t>
            </a:r>
            <a:r>
              <a:rPr lang="en-GB" sz="2200" i="1">
                <a:latin typeface="Times New Roman" panose="02020603050405020304" pitchFamily="18" charset="0"/>
                <a:cs typeface="Times New Roman" panose="02020603050405020304" pitchFamily="18" charset="0"/>
              </a:rPr>
              <a:t>māna</a:t>
            </a:r>
            <a:r>
              <a:rPr lang="en-GB" sz="2200">
                <a:latin typeface="Times New Roman" panose="02020603050405020304" pitchFamily="18" charset="0"/>
                <a:cs typeface="Times New Roman" panose="02020603050405020304" pitchFamily="18" charset="0"/>
              </a:rPr>
              <a:t>), a desire (</a:t>
            </a:r>
            <a:r>
              <a:rPr lang="en-GB" sz="2200" i="1">
                <a:latin typeface="Times New Roman" panose="02020603050405020304" pitchFamily="18" charset="0"/>
                <a:cs typeface="Times New Roman" panose="02020603050405020304" pitchFamily="18" charset="0"/>
              </a:rPr>
              <a:t>chanda</a:t>
            </a:r>
            <a:r>
              <a:rPr lang="en-GB" sz="2200">
                <a:latin typeface="Times New Roman" panose="02020603050405020304" pitchFamily="18" charset="0"/>
                <a:cs typeface="Times New Roman" panose="02020603050405020304" pitchFamily="18" charset="0"/>
              </a:rPr>
              <a:t>), and an underlying tendency (</a:t>
            </a:r>
            <a:r>
              <a:rPr lang="en-GB" sz="2200" i="1">
                <a:latin typeface="Times New Roman" panose="02020603050405020304" pitchFamily="18" charset="0"/>
                <a:cs typeface="Times New Roman" panose="02020603050405020304" pitchFamily="18" charset="0"/>
              </a:rPr>
              <a:t>anusaya</a:t>
            </a:r>
            <a:r>
              <a:rPr lang="en-GB" sz="2200">
                <a:latin typeface="Times New Roman" panose="02020603050405020304" pitchFamily="18" charset="0"/>
                <a:cs typeface="Times New Roman" panose="02020603050405020304" pitchFamily="18" charset="0"/>
              </a:rPr>
              <a:t>), but not a view (see SN 22:89/S III 130)—arises spontaneously in his mind due to the basic ignorance.</a:t>
            </a:r>
          </a:p>
        </p:txBody>
      </p:sp>
    </p:spTree>
    <p:extLst>
      <p:ext uri="{BB962C8B-B14F-4D97-AF65-F5344CB8AC3E}">
        <p14:creationId xmlns:p14="http://schemas.microsoft.com/office/powerpoint/2010/main" val="1117075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841248" y="548640"/>
            <a:ext cx="3600860" cy="5431536"/>
          </a:xfrm>
        </p:spPr>
        <p:txBody>
          <a:bodyPr>
            <a:normAutofit/>
          </a:bodyPr>
          <a:lstStyle/>
          <a:p>
            <a:r>
              <a:rPr lang="it-IT" sz="4600">
                <a:latin typeface="Georgia Pro Cond" panose="02040506050405020303" pitchFamily="18" charset="0"/>
              </a:rPr>
              <a:t>Bhikku Bodhi, </a:t>
            </a:r>
            <a:r>
              <a:rPr lang="it-IT" sz="4600" i="1">
                <a:latin typeface="Georgia Pro Cond" panose="02040506050405020303" pitchFamily="18" charset="0"/>
              </a:rPr>
              <a:t>The Great Discourse on Causation</a:t>
            </a:r>
            <a:r>
              <a:rPr lang="it-IT" sz="4600">
                <a:latin typeface="Georgia Pro Cond" panose="02040506050405020303" pitchFamily="18" charset="0"/>
              </a:rPr>
              <a:t>, Introduction</a:t>
            </a:r>
            <a:br>
              <a:rPr lang="it-IT" sz="4600">
                <a:latin typeface="Georgia Pro Cond" panose="02040506050405020303" pitchFamily="18" charset="0"/>
              </a:rPr>
            </a:br>
            <a:br>
              <a:rPr lang="it-IT" sz="4600">
                <a:latin typeface="Georgia Pro Cond" panose="02040506050405020303" pitchFamily="18" charset="0"/>
              </a:rPr>
            </a:br>
            <a:endParaRPr lang="en-GB" sz="4600">
              <a:latin typeface="Georgia Pro Cond" panose="02040506050405020303" pitchFamily="18" charset="0"/>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5126418" y="552091"/>
            <a:ext cx="6224335" cy="5431536"/>
          </a:xfrm>
        </p:spPr>
        <p:txBody>
          <a:bodyPr anchor="ctr">
            <a:normAutofit/>
          </a:bodyPr>
          <a:lstStyle/>
          <a:p>
            <a:pPr marL="0" indent="0">
              <a:buNone/>
            </a:pPr>
            <a:r>
              <a:rPr lang="en-GB" sz="2200">
                <a:latin typeface="Times New Roman" panose="02020603050405020304" pitchFamily="18" charset="0"/>
                <a:cs typeface="Times New Roman" panose="02020603050405020304" pitchFamily="18" charset="0"/>
              </a:rPr>
              <a:t>The worldling accepts the idea “I am” as indicating what it seems to indicate, a self. “Self” is the notion of a truly existent “I,” an “I” which is not a mere referential designation but an enduring centre of personal identity. The worldling embraces this idea of self as an overwhelming certainty; at the same time, however, it remains for him an enigma.</a:t>
            </a:r>
          </a:p>
        </p:txBody>
      </p:sp>
    </p:spTree>
    <p:extLst>
      <p:ext uri="{BB962C8B-B14F-4D97-AF65-F5344CB8AC3E}">
        <p14:creationId xmlns:p14="http://schemas.microsoft.com/office/powerpoint/2010/main" val="908359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841248" y="548640"/>
            <a:ext cx="3600860" cy="5431536"/>
          </a:xfrm>
        </p:spPr>
        <p:txBody>
          <a:bodyPr>
            <a:normAutofit/>
          </a:bodyPr>
          <a:lstStyle/>
          <a:p>
            <a:r>
              <a:rPr lang="it-IT" sz="5000">
                <a:latin typeface="Georgia Pro Cond" panose="02040506050405020303" pitchFamily="18" charset="0"/>
              </a:rPr>
              <a:t>Bhikkhu Bodhi, </a:t>
            </a:r>
            <a:r>
              <a:rPr lang="it-IT" sz="5000" i="1">
                <a:latin typeface="Georgia Pro Cond" panose="02040506050405020303" pitchFamily="18" charset="0"/>
              </a:rPr>
              <a:t>The Great Discourse on Causation</a:t>
            </a:r>
            <a:r>
              <a:rPr lang="it-IT" sz="5000">
                <a:latin typeface="Georgia Pro Cond" panose="02040506050405020303" pitchFamily="18" charset="0"/>
              </a:rPr>
              <a:t>, Introduction</a:t>
            </a:r>
            <a:br>
              <a:rPr lang="it-IT" sz="5000">
                <a:latin typeface="Georgia Pro Cond" panose="02040506050405020303" pitchFamily="18" charset="0"/>
              </a:rPr>
            </a:br>
            <a:endParaRPr lang="en-GB" sz="5000">
              <a:latin typeface="Georgia Pro Cond" panose="02040506050405020303" pitchFamily="18" charset="0"/>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5126418" y="552091"/>
            <a:ext cx="6224335" cy="5431536"/>
          </a:xfrm>
        </p:spPr>
        <p:txBody>
          <a:bodyPr anchor="ctr">
            <a:normAutofit/>
          </a:bodyPr>
          <a:lstStyle/>
          <a:p>
            <a:pPr marL="0" indent="0">
              <a:buNone/>
            </a:pPr>
            <a:r>
              <a:rPr lang="en-GB" sz="2200">
                <a:latin typeface="Times New Roman" panose="02020603050405020304" pitchFamily="18" charset="0"/>
                <a:cs typeface="Times New Roman" panose="02020603050405020304" pitchFamily="18" charset="0"/>
              </a:rPr>
              <a:t>Self is his identity, what he really is at the core of his being, yet it never reveals its own identity, freely and openly, to direct cognition. Its identity is always something that has to be figured out, “squeezed” out of the data by deduction and inference, not something clearly self-manifesting.</a:t>
            </a:r>
          </a:p>
        </p:txBody>
      </p:sp>
    </p:spTree>
    <p:extLst>
      <p:ext uri="{BB962C8B-B14F-4D97-AF65-F5344CB8AC3E}">
        <p14:creationId xmlns:p14="http://schemas.microsoft.com/office/powerpoint/2010/main" val="1697777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75000"/>
              </a:schemeClr>
            </a:gs>
            <a:gs pos="97000">
              <a:schemeClr val="accent1">
                <a:lumMod val="45000"/>
                <a:lumOff val="55000"/>
              </a:schemeClr>
            </a:gs>
            <a:gs pos="97000">
              <a:schemeClr val="accent1">
                <a:lumMod val="45000"/>
                <a:lumOff val="55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841248" y="548640"/>
            <a:ext cx="3600860" cy="5431536"/>
          </a:xfrm>
        </p:spPr>
        <p:txBody>
          <a:bodyPr>
            <a:normAutofit/>
          </a:bodyPr>
          <a:lstStyle/>
          <a:p>
            <a:r>
              <a:rPr lang="it-IT" sz="5000">
                <a:latin typeface="Georgia Pro Cond" panose="02040506050405020303" pitchFamily="18" charset="0"/>
              </a:rPr>
              <a:t>Bhikkhu Bodhi, </a:t>
            </a:r>
            <a:r>
              <a:rPr lang="it-IT" sz="5000" i="1">
                <a:latin typeface="Georgia Pro Cond" panose="02040506050405020303" pitchFamily="18" charset="0"/>
              </a:rPr>
              <a:t>The Great Discourse on Causation</a:t>
            </a:r>
            <a:r>
              <a:rPr lang="it-IT" sz="5000">
                <a:latin typeface="Georgia Pro Cond" panose="02040506050405020303" pitchFamily="18" charset="0"/>
              </a:rPr>
              <a:t>, Introduction</a:t>
            </a:r>
            <a:endParaRPr lang="en-GB" sz="5000">
              <a:latin typeface="Georgia Pro Cond" panose="02040506050405020303" pitchFamily="18" charset="0"/>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5126418" y="552091"/>
            <a:ext cx="6224335" cy="5431536"/>
          </a:xfrm>
        </p:spPr>
        <p:txBody>
          <a:bodyPr anchor="ctr">
            <a:normAutofit/>
          </a:bodyPr>
          <a:lstStyle/>
          <a:p>
            <a:pPr marL="0" indent="0">
              <a:buNone/>
            </a:pPr>
            <a:r>
              <a:rPr lang="en-GB" sz="2200">
                <a:latin typeface="Times New Roman" panose="02020603050405020304" pitchFamily="18" charset="0"/>
                <a:cs typeface="Times New Roman" panose="02020603050405020304" pitchFamily="18" charset="0"/>
              </a:rPr>
              <a:t>However, since the worldling finds the idea of self unimpeachable, he feels it must have some identity, and thus (without quite being aware that he is doing so) he proceeds to give it one. To provide the self with an identity he must make use of the material available to him for consideration, and that is the five aggregates.</a:t>
            </a:r>
          </a:p>
        </p:txBody>
      </p:sp>
    </p:spTree>
    <p:extLst>
      <p:ext uri="{BB962C8B-B14F-4D97-AF65-F5344CB8AC3E}">
        <p14:creationId xmlns:p14="http://schemas.microsoft.com/office/powerpoint/2010/main" val="371147276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1982</Words>
  <Application>Microsoft Office PowerPoint</Application>
  <PresentationFormat>Widescreen</PresentationFormat>
  <Paragraphs>98</Paragraphs>
  <Slides>25</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25</vt:i4>
      </vt:variant>
    </vt:vector>
  </HeadingPairs>
  <TitlesOfParts>
    <vt:vector size="36" baseType="lpstr">
      <vt:lpstr>Aptos</vt:lpstr>
      <vt:lpstr>Aptos Display</vt:lpstr>
      <vt:lpstr>Arial</vt:lpstr>
      <vt:lpstr>Book Antiqua</vt:lpstr>
      <vt:lpstr>Georgia Pro Black</vt:lpstr>
      <vt:lpstr>Georgia Pro Cond</vt:lpstr>
      <vt:lpstr>Georgia Pro Cond Black</vt:lpstr>
      <vt:lpstr>Georgia Pro Semibold</vt:lpstr>
      <vt:lpstr>Monotype Corsiva</vt:lpstr>
      <vt:lpstr>Times New Roman</vt:lpstr>
      <vt:lpstr>Tema di Office</vt:lpstr>
      <vt:lpstr>Dhammacakkapavattana Sutta </vt:lpstr>
      <vt:lpstr>Texts used </vt:lpstr>
      <vt:lpstr>Ariyapariyesanā Sutta, MN 26</vt:lpstr>
      <vt:lpstr>The four Noble Truths</vt:lpstr>
      <vt:lpstr>Meaning of the term Noble </vt:lpstr>
      <vt:lpstr>Meaning of the word Sacca/Satya, Truth </vt:lpstr>
      <vt:lpstr>Relation between the four noble truths</vt:lpstr>
      <vt:lpstr>The first Noble Truth Dukkha </vt:lpstr>
      <vt:lpstr>Dukkha/Duḥkha</vt:lpstr>
      <vt:lpstr>SN 38:14 Suffering</vt:lpstr>
      <vt:lpstr>Dukkha dukkhatā  Suffering in the strict sense, bodily and mental</vt:lpstr>
      <vt:lpstr>Vipariṇāma dukkhatā  Dissatisfaction due to change</vt:lpstr>
      <vt:lpstr>Saṅkhāra dukkhatā  Dissatisfaction inherent to all conditioned phenomena</vt:lpstr>
      <vt:lpstr>The five aggregates and the five aggregates subject to clinging  </vt:lpstr>
      <vt:lpstr>The five aggregates and the five aggregates subject to clinging  </vt:lpstr>
      <vt:lpstr>The five aggregates subject to clinging   </vt:lpstr>
      <vt:lpstr>Conceiving (Bhikkhu Bodhi, MN1, Note 6)</vt:lpstr>
      <vt:lpstr>The five aggregates subject to clinging</vt:lpstr>
      <vt:lpstr>Conceiving (Bhikkhu Bodhi, MN1, Note 6)</vt:lpstr>
      <vt:lpstr>The four modes of conceiving (maññanā)</vt:lpstr>
      <vt:lpstr>Bhikkhu Bodhi, The Great Discourse on Causation, Introduction </vt:lpstr>
      <vt:lpstr>Bhikkhu Bodhi, The Great Discourse on Causation, Introduction  </vt:lpstr>
      <vt:lpstr>Bhikku Bodhi, The Great Discourse on Causation, Introduction  </vt:lpstr>
      <vt:lpstr>Bhikkhu Bodhi, The Great Discourse on Causation, Introduction </vt:lpstr>
      <vt:lpstr>Bhikkhu Bodhi, The Great Discourse on Causation, Introduction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Dhammacakkapavattana Sutta </dc:title>
  <dc:creator>Shi Ruxiong</dc:creator>
  <cp:lastModifiedBy>Shi Ruxiong</cp:lastModifiedBy>
  <cp:revision>1</cp:revision>
  <dcterms:created xsi:type="dcterms:W3CDTF">2024-04-28T06:11:13Z</dcterms:created>
  <dcterms:modified xsi:type="dcterms:W3CDTF">2024-04-28T09:27:55Z</dcterms:modified>
</cp:coreProperties>
</file>