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3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3" r:id="rId9"/>
    <p:sldId id="274" r:id="rId10"/>
    <p:sldId id="263" r:id="rId11"/>
    <p:sldId id="264" r:id="rId12"/>
    <p:sldId id="265" r:id="rId13"/>
    <p:sldId id="266" r:id="rId14"/>
    <p:sldId id="267" r:id="rId15"/>
    <p:sldId id="268" r:id="rId16"/>
    <p:sldId id="272" r:id="rId17"/>
    <p:sldId id="270" r:id="rId18"/>
    <p:sldId id="271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619812C-DA3D-4F8B-8C8E-A81E89D43E0B}" v="1" dt="2024-01-04T15:01:25.11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i Ruxiong" userId="3098eb96f0132675" providerId="LiveId" clId="{F619812C-DA3D-4F8B-8C8E-A81E89D43E0B}"/>
    <pc:docChg chg="undo custSel addSld delSld modSld">
      <pc:chgData name="Shi Ruxiong" userId="3098eb96f0132675" providerId="LiveId" clId="{F619812C-DA3D-4F8B-8C8E-A81E89D43E0B}" dt="2024-01-06T14:46:51.703" v="200" actId="20577"/>
      <pc:docMkLst>
        <pc:docMk/>
      </pc:docMkLst>
      <pc:sldChg chg="addSp delSp modSp mod">
        <pc:chgData name="Shi Ruxiong" userId="3098eb96f0132675" providerId="LiveId" clId="{F619812C-DA3D-4F8B-8C8E-A81E89D43E0B}" dt="2024-01-02T16:54:48.410" v="33" actId="26606"/>
        <pc:sldMkLst>
          <pc:docMk/>
          <pc:sldMk cId="3932380714" sldId="256"/>
        </pc:sldMkLst>
        <pc:spChg chg="mod">
          <ac:chgData name="Shi Ruxiong" userId="3098eb96f0132675" providerId="LiveId" clId="{F619812C-DA3D-4F8B-8C8E-A81E89D43E0B}" dt="2024-01-02T16:54:48.410" v="33" actId="26606"/>
          <ac:spMkLst>
            <pc:docMk/>
            <pc:sldMk cId="3932380714" sldId="256"/>
            <ac:spMk id="2" creationId="{B9980035-B0B3-495F-C28A-3D195FD9D2F2}"/>
          </ac:spMkLst>
        </pc:spChg>
        <pc:spChg chg="mod">
          <ac:chgData name="Shi Ruxiong" userId="3098eb96f0132675" providerId="LiveId" clId="{F619812C-DA3D-4F8B-8C8E-A81E89D43E0B}" dt="2024-01-02T16:54:48.410" v="33" actId="26606"/>
          <ac:spMkLst>
            <pc:docMk/>
            <pc:sldMk cId="3932380714" sldId="256"/>
            <ac:spMk id="3" creationId="{1858B688-9911-0B84-F61D-B83590C3C70D}"/>
          </ac:spMkLst>
        </pc:spChg>
        <pc:spChg chg="del">
          <ac:chgData name="Shi Ruxiong" userId="3098eb96f0132675" providerId="LiveId" clId="{F619812C-DA3D-4F8B-8C8E-A81E89D43E0B}" dt="2024-01-02T16:54:48.410" v="33" actId="26606"/>
          <ac:spMkLst>
            <pc:docMk/>
            <pc:sldMk cId="3932380714" sldId="256"/>
            <ac:spMk id="32" creationId="{0AF4F2BA-3C03-4E2C-8ABC-0949B61B3C5E}"/>
          </ac:spMkLst>
        </pc:spChg>
        <pc:spChg chg="del">
          <ac:chgData name="Shi Ruxiong" userId="3098eb96f0132675" providerId="LiveId" clId="{F619812C-DA3D-4F8B-8C8E-A81E89D43E0B}" dt="2024-01-02T16:54:48.410" v="33" actId="26606"/>
          <ac:spMkLst>
            <pc:docMk/>
            <pc:sldMk cId="3932380714" sldId="256"/>
            <ac:spMk id="36" creationId="{B40A8CA7-7D5A-43B0-A1A0-B558ECA9EED1}"/>
          </ac:spMkLst>
        </pc:spChg>
        <pc:spChg chg="add">
          <ac:chgData name="Shi Ruxiong" userId="3098eb96f0132675" providerId="LiveId" clId="{F619812C-DA3D-4F8B-8C8E-A81E89D43E0B}" dt="2024-01-02T16:54:48.410" v="33" actId="26606"/>
          <ac:spMkLst>
            <pc:docMk/>
            <pc:sldMk cId="3932380714" sldId="256"/>
            <ac:spMk id="41" creationId="{6482F060-A4AF-4E0B-B364-7C6BA4AE9C03}"/>
          </ac:spMkLst>
        </pc:spChg>
        <pc:picChg chg="mod ord">
          <ac:chgData name="Shi Ruxiong" userId="3098eb96f0132675" providerId="LiveId" clId="{F619812C-DA3D-4F8B-8C8E-A81E89D43E0B}" dt="2024-01-02T16:54:48.410" v="33" actId="26606"/>
          <ac:picMkLst>
            <pc:docMk/>
            <pc:sldMk cId="3932380714" sldId="256"/>
            <ac:picMk id="4" creationId="{5E72F135-73FD-EA8E-71C4-A3577860FC8D}"/>
          </ac:picMkLst>
        </pc:picChg>
        <pc:cxnChg chg="del">
          <ac:chgData name="Shi Ruxiong" userId="3098eb96f0132675" providerId="LiveId" clId="{F619812C-DA3D-4F8B-8C8E-A81E89D43E0B}" dt="2024-01-02T16:54:48.410" v="33" actId="26606"/>
          <ac:cxnSpMkLst>
            <pc:docMk/>
            <pc:sldMk cId="3932380714" sldId="256"/>
            <ac:cxnSpMk id="34" creationId="{A07787ED-5EDC-4C54-AD87-55B60D0FE397}"/>
          </ac:cxnSpMkLst>
        </pc:cxnChg>
        <pc:cxnChg chg="add">
          <ac:chgData name="Shi Ruxiong" userId="3098eb96f0132675" providerId="LiveId" clId="{F619812C-DA3D-4F8B-8C8E-A81E89D43E0B}" dt="2024-01-02T16:54:48.410" v="33" actId="26606"/>
          <ac:cxnSpMkLst>
            <pc:docMk/>
            <pc:sldMk cId="3932380714" sldId="256"/>
            <ac:cxnSpMk id="43" creationId="{B9EB6DAA-2F0C-43D5-A577-15D5D2C4E3F5}"/>
          </ac:cxnSpMkLst>
        </pc:cxnChg>
      </pc:sldChg>
      <pc:sldChg chg="addSp delSp modSp mod setBg setClrOvrMap">
        <pc:chgData name="Shi Ruxiong" userId="3098eb96f0132675" providerId="LiveId" clId="{F619812C-DA3D-4F8B-8C8E-A81E89D43E0B}" dt="2024-01-02T16:55:05.833" v="38" actId="26606"/>
        <pc:sldMkLst>
          <pc:docMk/>
          <pc:sldMk cId="943794506" sldId="257"/>
        </pc:sldMkLst>
        <pc:spChg chg="mod">
          <ac:chgData name="Shi Ruxiong" userId="3098eb96f0132675" providerId="LiveId" clId="{F619812C-DA3D-4F8B-8C8E-A81E89D43E0B}" dt="2024-01-02T16:55:05.828" v="37" actId="26606"/>
          <ac:spMkLst>
            <pc:docMk/>
            <pc:sldMk cId="943794506" sldId="257"/>
            <ac:spMk id="4" creationId="{51ECF2B6-BE22-2434-70C7-790EDE91B2F4}"/>
          </ac:spMkLst>
        </pc:spChg>
        <pc:spChg chg="add del">
          <ac:chgData name="Shi Ruxiong" userId="3098eb96f0132675" providerId="LiveId" clId="{F619812C-DA3D-4F8B-8C8E-A81E89D43E0B}" dt="2024-01-02T16:55:05.833" v="38" actId="26606"/>
          <ac:spMkLst>
            <pc:docMk/>
            <pc:sldMk cId="943794506" sldId="257"/>
            <ac:spMk id="22" creationId="{39E3965E-AC41-4711-9D10-E25ABB132D86}"/>
          </ac:spMkLst>
        </pc:spChg>
        <pc:spChg chg="add del">
          <ac:chgData name="Shi Ruxiong" userId="3098eb96f0132675" providerId="LiveId" clId="{F619812C-DA3D-4F8B-8C8E-A81E89D43E0B}" dt="2024-01-02T16:55:05.833" v="38" actId="26606"/>
          <ac:spMkLst>
            <pc:docMk/>
            <pc:sldMk cId="943794506" sldId="257"/>
            <ac:spMk id="26" creationId="{8C6E698C-8155-4B8B-BDC9-B7299772B509}"/>
          </ac:spMkLst>
        </pc:spChg>
        <pc:spChg chg="add del">
          <ac:chgData name="Shi Ruxiong" userId="3098eb96f0132675" providerId="LiveId" clId="{F619812C-DA3D-4F8B-8C8E-A81E89D43E0B}" dt="2024-01-02T16:55:05.833" v="38" actId="26606"/>
          <ac:spMkLst>
            <pc:docMk/>
            <pc:sldMk cId="943794506" sldId="257"/>
            <ac:spMk id="30" creationId="{B624C8D3-B9AD-4F4F-8554-4EAF3724DBCE}"/>
          </ac:spMkLst>
        </pc:spChg>
        <pc:spChg chg="add del">
          <ac:chgData name="Shi Ruxiong" userId="3098eb96f0132675" providerId="LiveId" clId="{F619812C-DA3D-4F8B-8C8E-A81E89D43E0B}" dt="2024-01-02T16:55:03.013" v="35" actId="26606"/>
          <ac:spMkLst>
            <pc:docMk/>
            <pc:sldMk cId="943794506" sldId="257"/>
            <ac:spMk id="35" creationId="{39E3965E-AC41-4711-9D10-E25ABB132D86}"/>
          </ac:spMkLst>
        </pc:spChg>
        <pc:spChg chg="add del">
          <ac:chgData name="Shi Ruxiong" userId="3098eb96f0132675" providerId="LiveId" clId="{F619812C-DA3D-4F8B-8C8E-A81E89D43E0B}" dt="2024-01-02T16:55:03.013" v="35" actId="26606"/>
          <ac:spMkLst>
            <pc:docMk/>
            <pc:sldMk cId="943794506" sldId="257"/>
            <ac:spMk id="39" creationId="{8C6E698C-8155-4B8B-BDC9-B7299772B509}"/>
          </ac:spMkLst>
        </pc:spChg>
        <pc:spChg chg="add del">
          <ac:chgData name="Shi Ruxiong" userId="3098eb96f0132675" providerId="LiveId" clId="{F619812C-DA3D-4F8B-8C8E-A81E89D43E0B}" dt="2024-01-02T16:55:03.013" v="35" actId="26606"/>
          <ac:spMkLst>
            <pc:docMk/>
            <pc:sldMk cId="943794506" sldId="257"/>
            <ac:spMk id="43" creationId="{B624C8D3-B9AD-4F4F-8554-4EAF3724DBCE}"/>
          </ac:spMkLst>
        </pc:spChg>
        <pc:spChg chg="add del">
          <ac:chgData name="Shi Ruxiong" userId="3098eb96f0132675" providerId="LiveId" clId="{F619812C-DA3D-4F8B-8C8E-A81E89D43E0B}" dt="2024-01-02T16:55:05.828" v="37" actId="26606"/>
          <ac:spMkLst>
            <pc:docMk/>
            <pc:sldMk cId="943794506" sldId="257"/>
            <ac:spMk id="45" creationId="{39E3965E-AC41-4711-9D10-E25ABB132D86}"/>
          </ac:spMkLst>
        </pc:spChg>
        <pc:spChg chg="add del">
          <ac:chgData name="Shi Ruxiong" userId="3098eb96f0132675" providerId="LiveId" clId="{F619812C-DA3D-4F8B-8C8E-A81E89D43E0B}" dt="2024-01-02T16:55:05.828" v="37" actId="26606"/>
          <ac:spMkLst>
            <pc:docMk/>
            <pc:sldMk cId="943794506" sldId="257"/>
            <ac:spMk id="47" creationId="{F3B3B6C5-748F-437C-AE76-DB11FEA99E16}"/>
          </ac:spMkLst>
        </pc:spChg>
        <pc:spChg chg="add del">
          <ac:chgData name="Shi Ruxiong" userId="3098eb96f0132675" providerId="LiveId" clId="{F619812C-DA3D-4F8B-8C8E-A81E89D43E0B}" dt="2024-01-02T16:55:05.828" v="37" actId="26606"/>
          <ac:spMkLst>
            <pc:docMk/>
            <pc:sldMk cId="943794506" sldId="257"/>
            <ac:spMk id="48" creationId="{197CEB5D-9BB2-475C-BA8D-AC88BB8C976E}"/>
          </ac:spMkLst>
        </pc:spChg>
        <pc:spChg chg="add">
          <ac:chgData name="Shi Ruxiong" userId="3098eb96f0132675" providerId="LiveId" clId="{F619812C-DA3D-4F8B-8C8E-A81E89D43E0B}" dt="2024-01-02T16:55:05.833" v="38" actId="26606"/>
          <ac:spMkLst>
            <pc:docMk/>
            <pc:sldMk cId="943794506" sldId="257"/>
            <ac:spMk id="51" creationId="{39E3965E-AC41-4711-9D10-E25ABB132D86}"/>
          </ac:spMkLst>
        </pc:spChg>
        <pc:spChg chg="add">
          <ac:chgData name="Shi Ruxiong" userId="3098eb96f0132675" providerId="LiveId" clId="{F619812C-DA3D-4F8B-8C8E-A81E89D43E0B}" dt="2024-01-02T16:55:05.833" v="38" actId="26606"/>
          <ac:spMkLst>
            <pc:docMk/>
            <pc:sldMk cId="943794506" sldId="257"/>
            <ac:spMk id="53" creationId="{8C6E698C-8155-4B8B-BDC9-B7299772B509}"/>
          </ac:spMkLst>
        </pc:spChg>
        <pc:spChg chg="add">
          <ac:chgData name="Shi Ruxiong" userId="3098eb96f0132675" providerId="LiveId" clId="{F619812C-DA3D-4F8B-8C8E-A81E89D43E0B}" dt="2024-01-02T16:55:05.833" v="38" actId="26606"/>
          <ac:spMkLst>
            <pc:docMk/>
            <pc:sldMk cId="943794506" sldId="257"/>
            <ac:spMk id="55" creationId="{B624C8D3-B9AD-4F4F-8554-4EAF3724DBCE}"/>
          </ac:spMkLst>
        </pc:spChg>
        <pc:cxnChg chg="add del">
          <ac:chgData name="Shi Ruxiong" userId="3098eb96f0132675" providerId="LiveId" clId="{F619812C-DA3D-4F8B-8C8E-A81E89D43E0B}" dt="2024-01-02T16:55:05.833" v="38" actId="26606"/>
          <ac:cxnSpMkLst>
            <pc:docMk/>
            <pc:sldMk cId="943794506" sldId="257"/>
            <ac:cxnSpMk id="24" creationId="{1F5DC8C3-BA5F-4EED-BB9A-A14272BD82A1}"/>
          </ac:cxnSpMkLst>
        </pc:cxnChg>
        <pc:cxnChg chg="add del">
          <ac:chgData name="Shi Ruxiong" userId="3098eb96f0132675" providerId="LiveId" clId="{F619812C-DA3D-4F8B-8C8E-A81E89D43E0B}" dt="2024-01-02T16:55:05.833" v="38" actId="26606"/>
          <ac:cxnSpMkLst>
            <pc:docMk/>
            <pc:sldMk cId="943794506" sldId="257"/>
            <ac:cxnSpMk id="28" creationId="{09525C9A-1972-4836-BA7A-706C946EF4DA}"/>
          </ac:cxnSpMkLst>
        </pc:cxnChg>
        <pc:cxnChg chg="add del">
          <ac:chgData name="Shi Ruxiong" userId="3098eb96f0132675" providerId="LiveId" clId="{F619812C-DA3D-4F8B-8C8E-A81E89D43E0B}" dt="2024-01-02T16:55:03.013" v="35" actId="26606"/>
          <ac:cxnSpMkLst>
            <pc:docMk/>
            <pc:sldMk cId="943794506" sldId="257"/>
            <ac:cxnSpMk id="37" creationId="{1F5DC8C3-BA5F-4EED-BB9A-A14272BD82A1}"/>
          </ac:cxnSpMkLst>
        </pc:cxnChg>
        <pc:cxnChg chg="add del">
          <ac:chgData name="Shi Ruxiong" userId="3098eb96f0132675" providerId="LiveId" clId="{F619812C-DA3D-4F8B-8C8E-A81E89D43E0B}" dt="2024-01-02T16:55:03.013" v="35" actId="26606"/>
          <ac:cxnSpMkLst>
            <pc:docMk/>
            <pc:sldMk cId="943794506" sldId="257"/>
            <ac:cxnSpMk id="41" creationId="{09525C9A-1972-4836-BA7A-706C946EF4DA}"/>
          </ac:cxnSpMkLst>
        </pc:cxnChg>
        <pc:cxnChg chg="add del">
          <ac:chgData name="Shi Ruxiong" userId="3098eb96f0132675" providerId="LiveId" clId="{F619812C-DA3D-4F8B-8C8E-A81E89D43E0B}" dt="2024-01-02T16:55:05.828" v="37" actId="26606"/>
          <ac:cxnSpMkLst>
            <pc:docMk/>
            <pc:sldMk cId="943794506" sldId="257"/>
            <ac:cxnSpMk id="46" creationId="{1F5DC8C3-BA5F-4EED-BB9A-A14272BD82A1}"/>
          </ac:cxnSpMkLst>
        </pc:cxnChg>
        <pc:cxnChg chg="add del">
          <ac:chgData name="Shi Ruxiong" userId="3098eb96f0132675" providerId="LiveId" clId="{F619812C-DA3D-4F8B-8C8E-A81E89D43E0B}" dt="2024-01-02T16:55:05.828" v="37" actId="26606"/>
          <ac:cxnSpMkLst>
            <pc:docMk/>
            <pc:sldMk cId="943794506" sldId="257"/>
            <ac:cxnSpMk id="49" creationId="{BB14AD1F-ADD5-46E7-966F-4C0290232FF9}"/>
          </ac:cxnSpMkLst>
        </pc:cxnChg>
        <pc:cxnChg chg="add">
          <ac:chgData name="Shi Ruxiong" userId="3098eb96f0132675" providerId="LiveId" clId="{F619812C-DA3D-4F8B-8C8E-A81E89D43E0B}" dt="2024-01-02T16:55:05.833" v="38" actId="26606"/>
          <ac:cxnSpMkLst>
            <pc:docMk/>
            <pc:sldMk cId="943794506" sldId="257"/>
            <ac:cxnSpMk id="52" creationId="{1F5DC8C3-BA5F-4EED-BB9A-A14272BD82A1}"/>
          </ac:cxnSpMkLst>
        </pc:cxnChg>
        <pc:cxnChg chg="add">
          <ac:chgData name="Shi Ruxiong" userId="3098eb96f0132675" providerId="LiveId" clId="{F619812C-DA3D-4F8B-8C8E-A81E89D43E0B}" dt="2024-01-02T16:55:05.833" v="38" actId="26606"/>
          <ac:cxnSpMkLst>
            <pc:docMk/>
            <pc:sldMk cId="943794506" sldId="257"/>
            <ac:cxnSpMk id="54" creationId="{09525C9A-1972-4836-BA7A-706C946EF4DA}"/>
          </ac:cxnSpMkLst>
        </pc:cxnChg>
      </pc:sldChg>
      <pc:sldChg chg="addSp delSp modSp mod setBg setClrOvrMap">
        <pc:chgData name="Shi Ruxiong" userId="3098eb96f0132675" providerId="LiveId" clId="{F619812C-DA3D-4F8B-8C8E-A81E89D43E0B}" dt="2024-01-02T16:55:22.631" v="40" actId="26606"/>
        <pc:sldMkLst>
          <pc:docMk/>
          <pc:sldMk cId="3004463378" sldId="258"/>
        </pc:sldMkLst>
        <pc:spChg chg="mod">
          <ac:chgData name="Shi Ruxiong" userId="3098eb96f0132675" providerId="LiveId" clId="{F619812C-DA3D-4F8B-8C8E-A81E89D43E0B}" dt="2024-01-02T16:55:22.631" v="40" actId="26606"/>
          <ac:spMkLst>
            <pc:docMk/>
            <pc:sldMk cId="3004463378" sldId="258"/>
            <ac:spMk id="3" creationId="{C6C27648-8C00-B2DD-7E2B-E20EC17893E1}"/>
          </ac:spMkLst>
        </pc:spChg>
        <pc:spChg chg="add del mod">
          <ac:chgData name="Shi Ruxiong" userId="3098eb96f0132675" providerId="LiveId" clId="{F619812C-DA3D-4F8B-8C8E-A81E89D43E0B}" dt="2024-01-02T16:55:22.631" v="40" actId="26606"/>
          <ac:spMkLst>
            <pc:docMk/>
            <pc:sldMk cId="3004463378" sldId="258"/>
            <ac:spMk id="4" creationId="{69B5062C-74A0-2F7E-19A7-141EEF9A540F}"/>
          </ac:spMkLst>
        </pc:spChg>
        <pc:spChg chg="add del">
          <ac:chgData name="Shi Ruxiong" userId="3098eb96f0132675" providerId="LiveId" clId="{F619812C-DA3D-4F8B-8C8E-A81E89D43E0B}" dt="2024-01-02T16:55:22.631" v="40" actId="26606"/>
          <ac:spMkLst>
            <pc:docMk/>
            <pc:sldMk cId="3004463378" sldId="258"/>
            <ac:spMk id="10" creationId="{0F6F1E82-F603-49E4-9641-09EEA984A343}"/>
          </ac:spMkLst>
        </pc:spChg>
        <pc:spChg chg="add del">
          <ac:chgData name="Shi Ruxiong" userId="3098eb96f0132675" providerId="LiveId" clId="{F619812C-DA3D-4F8B-8C8E-A81E89D43E0B}" dt="2024-01-02T16:55:22.631" v="40" actId="26606"/>
          <ac:spMkLst>
            <pc:docMk/>
            <pc:sldMk cId="3004463378" sldId="258"/>
            <ac:spMk id="14" creationId="{9D1595AB-90F6-488F-B5E3-F8CFCC8FAA19}"/>
          </ac:spMkLst>
        </pc:spChg>
        <pc:graphicFrameChg chg="add del">
          <ac:chgData name="Shi Ruxiong" userId="3098eb96f0132675" providerId="LiveId" clId="{F619812C-DA3D-4F8B-8C8E-A81E89D43E0B}" dt="2024-01-02T16:55:22.631" v="40" actId="26606"/>
          <ac:graphicFrameMkLst>
            <pc:docMk/>
            <pc:sldMk cId="3004463378" sldId="258"/>
            <ac:graphicFrameMk id="6" creationId="{41A3BB62-23E7-DF36-2D5B-E17E09D10643}"/>
          </ac:graphicFrameMkLst>
        </pc:graphicFrameChg>
        <pc:cxnChg chg="add del">
          <ac:chgData name="Shi Ruxiong" userId="3098eb96f0132675" providerId="LiveId" clId="{F619812C-DA3D-4F8B-8C8E-A81E89D43E0B}" dt="2024-01-02T16:55:22.631" v="40" actId="26606"/>
          <ac:cxnSpMkLst>
            <pc:docMk/>
            <pc:sldMk cId="3004463378" sldId="258"/>
            <ac:cxnSpMk id="12" creationId="{C81CFD00-FC30-4AFB-A61F-3127B2C90F71}"/>
          </ac:cxnSpMkLst>
        </pc:cxnChg>
      </pc:sldChg>
      <pc:sldChg chg="modSp mod">
        <pc:chgData name="Shi Ruxiong" userId="3098eb96f0132675" providerId="LiveId" clId="{F619812C-DA3D-4F8B-8C8E-A81E89D43E0B}" dt="2024-01-04T14:51:50.107" v="190"/>
        <pc:sldMkLst>
          <pc:docMk/>
          <pc:sldMk cId="1135455461" sldId="261"/>
        </pc:sldMkLst>
        <pc:spChg chg="mod">
          <ac:chgData name="Shi Ruxiong" userId="3098eb96f0132675" providerId="LiveId" clId="{F619812C-DA3D-4F8B-8C8E-A81E89D43E0B}" dt="2024-01-04T14:51:50.107" v="190"/>
          <ac:spMkLst>
            <pc:docMk/>
            <pc:sldMk cId="1135455461" sldId="261"/>
            <ac:spMk id="4" creationId="{69B5062C-74A0-2F7E-19A7-141EEF9A540F}"/>
          </ac:spMkLst>
        </pc:spChg>
      </pc:sldChg>
      <pc:sldChg chg="modSp mod">
        <pc:chgData name="Shi Ruxiong" userId="3098eb96f0132675" providerId="LiveId" clId="{F619812C-DA3D-4F8B-8C8E-A81E89D43E0B}" dt="2024-01-06T14:44:29.207" v="199" actId="20577"/>
        <pc:sldMkLst>
          <pc:docMk/>
          <pc:sldMk cId="3762680389" sldId="262"/>
        </pc:sldMkLst>
        <pc:spChg chg="mod">
          <ac:chgData name="Shi Ruxiong" userId="3098eb96f0132675" providerId="LiveId" clId="{F619812C-DA3D-4F8B-8C8E-A81E89D43E0B}" dt="2024-01-06T14:44:29.207" v="199" actId="20577"/>
          <ac:spMkLst>
            <pc:docMk/>
            <pc:sldMk cId="3762680389" sldId="262"/>
            <ac:spMk id="4" creationId="{69B5062C-74A0-2F7E-19A7-141EEF9A540F}"/>
          </ac:spMkLst>
        </pc:spChg>
      </pc:sldChg>
      <pc:sldChg chg="modSp mod">
        <pc:chgData name="Shi Ruxiong" userId="3098eb96f0132675" providerId="LiveId" clId="{F619812C-DA3D-4F8B-8C8E-A81E89D43E0B}" dt="2024-01-01T09:17:24.132" v="19" actId="114"/>
        <pc:sldMkLst>
          <pc:docMk/>
          <pc:sldMk cId="3193942690" sldId="264"/>
        </pc:sldMkLst>
        <pc:spChg chg="mod">
          <ac:chgData name="Shi Ruxiong" userId="3098eb96f0132675" providerId="LiveId" clId="{F619812C-DA3D-4F8B-8C8E-A81E89D43E0B}" dt="2024-01-01T09:17:24.132" v="19" actId="114"/>
          <ac:spMkLst>
            <pc:docMk/>
            <pc:sldMk cId="3193942690" sldId="264"/>
            <ac:spMk id="4" creationId="{69B5062C-74A0-2F7E-19A7-141EEF9A540F}"/>
          </ac:spMkLst>
        </pc:spChg>
      </pc:sldChg>
      <pc:sldChg chg="modSp mod">
        <pc:chgData name="Shi Ruxiong" userId="3098eb96f0132675" providerId="LiveId" clId="{F619812C-DA3D-4F8B-8C8E-A81E89D43E0B}" dt="2024-01-02T18:03:12.780" v="41" actId="114"/>
        <pc:sldMkLst>
          <pc:docMk/>
          <pc:sldMk cId="4050656427" sldId="266"/>
        </pc:sldMkLst>
        <pc:spChg chg="mod">
          <ac:chgData name="Shi Ruxiong" userId="3098eb96f0132675" providerId="LiveId" clId="{F619812C-DA3D-4F8B-8C8E-A81E89D43E0B}" dt="2024-01-02T18:03:12.780" v="41" actId="114"/>
          <ac:spMkLst>
            <pc:docMk/>
            <pc:sldMk cId="4050656427" sldId="266"/>
            <ac:spMk id="4" creationId="{69B5062C-74A0-2F7E-19A7-141EEF9A540F}"/>
          </ac:spMkLst>
        </pc:spChg>
      </pc:sldChg>
      <pc:sldChg chg="modSp mod">
        <pc:chgData name="Shi Ruxiong" userId="3098eb96f0132675" providerId="LiveId" clId="{F619812C-DA3D-4F8B-8C8E-A81E89D43E0B}" dt="2024-01-01T09:18:35.453" v="20" actId="114"/>
        <pc:sldMkLst>
          <pc:docMk/>
          <pc:sldMk cId="1819742387" sldId="267"/>
        </pc:sldMkLst>
        <pc:spChg chg="mod">
          <ac:chgData name="Shi Ruxiong" userId="3098eb96f0132675" providerId="LiveId" clId="{F619812C-DA3D-4F8B-8C8E-A81E89D43E0B}" dt="2024-01-01T09:18:35.453" v="20" actId="114"/>
          <ac:spMkLst>
            <pc:docMk/>
            <pc:sldMk cId="1819742387" sldId="267"/>
            <ac:spMk id="4" creationId="{69B5062C-74A0-2F7E-19A7-141EEF9A540F}"/>
          </ac:spMkLst>
        </pc:spChg>
      </pc:sldChg>
      <pc:sldChg chg="modSp mod">
        <pc:chgData name="Shi Ruxiong" userId="3098eb96f0132675" providerId="LiveId" clId="{F619812C-DA3D-4F8B-8C8E-A81E89D43E0B}" dt="2024-01-06T14:46:51.703" v="200" actId="20577"/>
        <pc:sldMkLst>
          <pc:docMk/>
          <pc:sldMk cId="1615512583" sldId="268"/>
        </pc:sldMkLst>
        <pc:spChg chg="mod">
          <ac:chgData name="Shi Ruxiong" userId="3098eb96f0132675" providerId="LiveId" clId="{F619812C-DA3D-4F8B-8C8E-A81E89D43E0B}" dt="2024-01-06T14:46:51.703" v="200" actId="20577"/>
          <ac:spMkLst>
            <pc:docMk/>
            <pc:sldMk cId="1615512583" sldId="268"/>
            <ac:spMk id="4" creationId="{69B5062C-74A0-2F7E-19A7-141EEF9A540F}"/>
          </ac:spMkLst>
        </pc:spChg>
      </pc:sldChg>
      <pc:sldChg chg="del">
        <pc:chgData name="Shi Ruxiong" userId="3098eb96f0132675" providerId="LiveId" clId="{F619812C-DA3D-4F8B-8C8E-A81E89D43E0B}" dt="2024-01-01T09:19:46.270" v="25" actId="2696"/>
        <pc:sldMkLst>
          <pc:docMk/>
          <pc:sldMk cId="91310562" sldId="269"/>
        </pc:sldMkLst>
      </pc:sldChg>
      <pc:sldChg chg="modSp mod">
        <pc:chgData name="Shi Ruxiong" userId="3098eb96f0132675" providerId="LiveId" clId="{F619812C-DA3D-4F8B-8C8E-A81E89D43E0B}" dt="2024-01-02T18:03:31.822" v="45" actId="20577"/>
        <pc:sldMkLst>
          <pc:docMk/>
          <pc:sldMk cId="2035933532" sldId="270"/>
        </pc:sldMkLst>
        <pc:spChg chg="mod">
          <ac:chgData name="Shi Ruxiong" userId="3098eb96f0132675" providerId="LiveId" clId="{F619812C-DA3D-4F8B-8C8E-A81E89D43E0B}" dt="2024-01-02T18:03:31.822" v="45" actId="20577"/>
          <ac:spMkLst>
            <pc:docMk/>
            <pc:sldMk cId="2035933532" sldId="270"/>
            <ac:spMk id="4" creationId="{69B5062C-74A0-2F7E-19A7-141EEF9A540F}"/>
          </ac:spMkLst>
        </pc:spChg>
      </pc:sldChg>
      <pc:sldChg chg="modSp mod">
        <pc:chgData name="Shi Ruxiong" userId="3098eb96f0132675" providerId="LiveId" clId="{F619812C-DA3D-4F8B-8C8E-A81E89D43E0B}" dt="2024-01-01T09:20:21.374" v="32" actId="313"/>
        <pc:sldMkLst>
          <pc:docMk/>
          <pc:sldMk cId="254852726" sldId="271"/>
        </pc:sldMkLst>
        <pc:spChg chg="mod">
          <ac:chgData name="Shi Ruxiong" userId="3098eb96f0132675" providerId="LiveId" clId="{F619812C-DA3D-4F8B-8C8E-A81E89D43E0B}" dt="2024-01-01T09:20:21.374" v="32" actId="313"/>
          <ac:spMkLst>
            <pc:docMk/>
            <pc:sldMk cId="254852726" sldId="271"/>
            <ac:spMk id="4" creationId="{69B5062C-74A0-2F7E-19A7-141EEF9A540F}"/>
          </ac:spMkLst>
        </pc:spChg>
      </pc:sldChg>
      <pc:sldChg chg="modSp add mod">
        <pc:chgData name="Shi Ruxiong" userId="3098eb96f0132675" providerId="LiveId" clId="{F619812C-DA3D-4F8B-8C8E-A81E89D43E0B}" dt="2024-01-04T14:49:37.452" v="189" actId="20577"/>
        <pc:sldMkLst>
          <pc:docMk/>
          <pc:sldMk cId="1285061062" sldId="273"/>
        </pc:sldMkLst>
        <pc:spChg chg="mod">
          <ac:chgData name="Shi Ruxiong" userId="3098eb96f0132675" providerId="LiveId" clId="{F619812C-DA3D-4F8B-8C8E-A81E89D43E0B}" dt="2024-01-04T10:15:16.108" v="104" actId="115"/>
          <ac:spMkLst>
            <pc:docMk/>
            <pc:sldMk cId="1285061062" sldId="273"/>
            <ac:spMk id="3" creationId="{C6C27648-8C00-B2DD-7E2B-E20EC17893E1}"/>
          </ac:spMkLst>
        </pc:spChg>
        <pc:spChg chg="mod">
          <ac:chgData name="Shi Ruxiong" userId="3098eb96f0132675" providerId="LiveId" clId="{F619812C-DA3D-4F8B-8C8E-A81E89D43E0B}" dt="2024-01-04T14:49:37.452" v="189" actId="20577"/>
          <ac:spMkLst>
            <pc:docMk/>
            <pc:sldMk cId="1285061062" sldId="273"/>
            <ac:spMk id="4" creationId="{69B5062C-74A0-2F7E-19A7-141EEF9A540F}"/>
          </ac:spMkLst>
        </pc:spChg>
      </pc:sldChg>
      <pc:sldChg chg="new del">
        <pc:chgData name="Shi Ruxiong" userId="3098eb96f0132675" providerId="LiveId" clId="{F619812C-DA3D-4F8B-8C8E-A81E89D43E0B}" dt="2024-01-04T10:14:39.105" v="47" actId="2696"/>
        <pc:sldMkLst>
          <pc:docMk/>
          <pc:sldMk cId="3429229379" sldId="273"/>
        </pc:sldMkLst>
      </pc:sldChg>
      <pc:sldChg chg="modSp add mod">
        <pc:chgData name="Shi Ruxiong" userId="3098eb96f0132675" providerId="LiveId" clId="{F619812C-DA3D-4F8B-8C8E-A81E89D43E0B}" dt="2024-01-04T14:49:23.021" v="175" actId="20577"/>
        <pc:sldMkLst>
          <pc:docMk/>
          <pc:sldMk cId="384395247" sldId="274"/>
        </pc:sldMkLst>
        <pc:spChg chg="mod">
          <ac:chgData name="Shi Ruxiong" userId="3098eb96f0132675" providerId="LiveId" clId="{F619812C-DA3D-4F8B-8C8E-A81E89D43E0B}" dt="2024-01-04T14:49:23.021" v="175" actId="20577"/>
          <ac:spMkLst>
            <pc:docMk/>
            <pc:sldMk cId="384395247" sldId="274"/>
            <ac:spMk id="4" creationId="{69B5062C-74A0-2F7E-19A7-141EEF9A540F}"/>
          </ac:spMkLst>
        </pc:spChg>
      </pc:sldChg>
    </pc:docChg>
  </pc:docChgLst>
  <pc:docChgLst>
    <pc:chgData name="Shi Ruxiong" userId="3098eb96f0132675" providerId="LiveId" clId="{D5AF4593-55F0-8B48-A839-17F86608C527}"/>
    <pc:docChg chg="modSld">
      <pc:chgData name="Shi Ruxiong" userId="3098eb96f0132675" providerId="LiveId" clId="{D5AF4593-55F0-8B48-A839-17F86608C527}" dt="2023-12-06T19:31:32.952" v="5" actId="114"/>
      <pc:docMkLst>
        <pc:docMk/>
      </pc:docMkLst>
      <pc:sldChg chg="modSp">
        <pc:chgData name="Shi Ruxiong" userId="3098eb96f0132675" providerId="LiveId" clId="{D5AF4593-55F0-8B48-A839-17F86608C527}" dt="2023-12-06T19:30:49.737" v="0" actId="114"/>
        <pc:sldMkLst>
          <pc:docMk/>
          <pc:sldMk cId="3755428778" sldId="259"/>
        </pc:sldMkLst>
        <pc:spChg chg="mod">
          <ac:chgData name="Shi Ruxiong" userId="3098eb96f0132675" providerId="LiveId" clId="{D5AF4593-55F0-8B48-A839-17F86608C527}" dt="2023-12-06T19:30:49.737" v="0" actId="114"/>
          <ac:spMkLst>
            <pc:docMk/>
            <pc:sldMk cId="3755428778" sldId="259"/>
            <ac:spMk id="4" creationId="{69B5062C-74A0-2F7E-19A7-141EEF9A540F}"/>
          </ac:spMkLst>
        </pc:spChg>
      </pc:sldChg>
      <pc:sldChg chg="modSp">
        <pc:chgData name="Shi Ruxiong" userId="3098eb96f0132675" providerId="LiveId" clId="{D5AF4593-55F0-8B48-A839-17F86608C527}" dt="2023-12-06T19:31:32.952" v="5" actId="114"/>
        <pc:sldMkLst>
          <pc:docMk/>
          <pc:sldMk cId="4050656427" sldId="266"/>
        </pc:sldMkLst>
        <pc:spChg chg="mod">
          <ac:chgData name="Shi Ruxiong" userId="3098eb96f0132675" providerId="LiveId" clId="{D5AF4593-55F0-8B48-A839-17F86608C527}" dt="2023-12-06T19:31:32.952" v="5" actId="114"/>
          <ac:spMkLst>
            <pc:docMk/>
            <pc:sldMk cId="4050656427" sldId="266"/>
            <ac:spMk id="4" creationId="{69B5062C-74A0-2F7E-19A7-141EEF9A540F}"/>
          </ac:spMkLst>
        </pc:spChg>
      </pc:sldChg>
    </pc:docChg>
  </pc:docChgLst>
  <pc:docChgLst>
    <pc:chgData name="Shi Ruxiong" userId="3098eb96f0132675" providerId="LiveId" clId="{8B9E1478-DBA9-4094-8F68-CA0310297B31}"/>
    <pc:docChg chg="modSld">
      <pc:chgData name="Shi Ruxiong" userId="3098eb96f0132675" providerId="LiveId" clId="{8B9E1478-DBA9-4094-8F68-CA0310297B31}" dt="2023-12-05T09:21:50.875" v="25" actId="207"/>
      <pc:docMkLst>
        <pc:docMk/>
      </pc:docMkLst>
      <pc:sldChg chg="modSp mod">
        <pc:chgData name="Shi Ruxiong" userId="3098eb96f0132675" providerId="LiveId" clId="{8B9E1478-DBA9-4094-8F68-CA0310297B31}" dt="2023-12-05T09:20:09.803" v="0" actId="207"/>
        <pc:sldMkLst>
          <pc:docMk/>
          <pc:sldMk cId="3004463378" sldId="258"/>
        </pc:sldMkLst>
        <pc:spChg chg="mod">
          <ac:chgData name="Shi Ruxiong" userId="3098eb96f0132675" providerId="LiveId" clId="{8B9E1478-DBA9-4094-8F68-CA0310297B31}" dt="2023-12-05T09:20:09.803" v="0" actId="207"/>
          <ac:spMkLst>
            <pc:docMk/>
            <pc:sldMk cId="3004463378" sldId="258"/>
            <ac:spMk id="3" creationId="{C6C27648-8C00-B2DD-7E2B-E20EC17893E1}"/>
          </ac:spMkLst>
        </pc:spChg>
      </pc:sldChg>
      <pc:sldChg chg="modSp mod">
        <pc:chgData name="Shi Ruxiong" userId="3098eb96f0132675" providerId="LiveId" clId="{8B9E1478-DBA9-4094-8F68-CA0310297B31}" dt="2023-12-05T09:20:21.248" v="2" actId="207"/>
        <pc:sldMkLst>
          <pc:docMk/>
          <pc:sldMk cId="3755428778" sldId="259"/>
        </pc:sldMkLst>
        <pc:spChg chg="mod">
          <ac:chgData name="Shi Ruxiong" userId="3098eb96f0132675" providerId="LiveId" clId="{8B9E1478-DBA9-4094-8F68-CA0310297B31}" dt="2023-12-05T09:20:17.847" v="1" actId="207"/>
          <ac:spMkLst>
            <pc:docMk/>
            <pc:sldMk cId="3755428778" sldId="259"/>
            <ac:spMk id="3" creationId="{C6C27648-8C00-B2DD-7E2B-E20EC17893E1}"/>
          </ac:spMkLst>
        </pc:spChg>
        <pc:spChg chg="mod">
          <ac:chgData name="Shi Ruxiong" userId="3098eb96f0132675" providerId="LiveId" clId="{8B9E1478-DBA9-4094-8F68-CA0310297B31}" dt="2023-12-05T09:20:21.248" v="2" actId="207"/>
          <ac:spMkLst>
            <pc:docMk/>
            <pc:sldMk cId="3755428778" sldId="259"/>
            <ac:spMk id="4" creationId="{69B5062C-74A0-2F7E-19A7-141EEF9A540F}"/>
          </ac:spMkLst>
        </pc:spChg>
      </pc:sldChg>
      <pc:sldChg chg="modSp mod">
        <pc:chgData name="Shi Ruxiong" userId="3098eb96f0132675" providerId="LiveId" clId="{8B9E1478-DBA9-4094-8F68-CA0310297B31}" dt="2023-12-05T09:20:30.073" v="4" actId="207"/>
        <pc:sldMkLst>
          <pc:docMk/>
          <pc:sldMk cId="3028353275" sldId="260"/>
        </pc:sldMkLst>
        <pc:spChg chg="mod">
          <ac:chgData name="Shi Ruxiong" userId="3098eb96f0132675" providerId="LiveId" clId="{8B9E1478-DBA9-4094-8F68-CA0310297B31}" dt="2023-12-05T09:20:26.893" v="3" actId="207"/>
          <ac:spMkLst>
            <pc:docMk/>
            <pc:sldMk cId="3028353275" sldId="260"/>
            <ac:spMk id="3" creationId="{C6C27648-8C00-B2DD-7E2B-E20EC17893E1}"/>
          </ac:spMkLst>
        </pc:spChg>
        <pc:spChg chg="mod">
          <ac:chgData name="Shi Ruxiong" userId="3098eb96f0132675" providerId="LiveId" clId="{8B9E1478-DBA9-4094-8F68-CA0310297B31}" dt="2023-12-05T09:20:30.073" v="4" actId="207"/>
          <ac:spMkLst>
            <pc:docMk/>
            <pc:sldMk cId="3028353275" sldId="260"/>
            <ac:spMk id="4" creationId="{69B5062C-74A0-2F7E-19A7-141EEF9A540F}"/>
          </ac:spMkLst>
        </pc:spChg>
      </pc:sldChg>
      <pc:sldChg chg="modSp mod">
        <pc:chgData name="Shi Ruxiong" userId="3098eb96f0132675" providerId="LiveId" clId="{8B9E1478-DBA9-4094-8F68-CA0310297B31}" dt="2023-12-05T09:20:38.555" v="6" actId="207"/>
        <pc:sldMkLst>
          <pc:docMk/>
          <pc:sldMk cId="1135455461" sldId="261"/>
        </pc:sldMkLst>
        <pc:spChg chg="mod">
          <ac:chgData name="Shi Ruxiong" userId="3098eb96f0132675" providerId="LiveId" clId="{8B9E1478-DBA9-4094-8F68-CA0310297B31}" dt="2023-12-05T09:20:34.615" v="5" actId="207"/>
          <ac:spMkLst>
            <pc:docMk/>
            <pc:sldMk cId="1135455461" sldId="261"/>
            <ac:spMk id="3" creationId="{C6C27648-8C00-B2DD-7E2B-E20EC17893E1}"/>
          </ac:spMkLst>
        </pc:spChg>
        <pc:spChg chg="mod">
          <ac:chgData name="Shi Ruxiong" userId="3098eb96f0132675" providerId="LiveId" clId="{8B9E1478-DBA9-4094-8F68-CA0310297B31}" dt="2023-12-05T09:20:38.555" v="6" actId="207"/>
          <ac:spMkLst>
            <pc:docMk/>
            <pc:sldMk cId="1135455461" sldId="261"/>
            <ac:spMk id="4" creationId="{69B5062C-74A0-2F7E-19A7-141EEF9A540F}"/>
          </ac:spMkLst>
        </pc:spChg>
      </pc:sldChg>
      <pc:sldChg chg="modSp mod">
        <pc:chgData name="Shi Ruxiong" userId="3098eb96f0132675" providerId="LiveId" clId="{8B9E1478-DBA9-4094-8F68-CA0310297B31}" dt="2023-12-05T09:20:45.900" v="8" actId="207"/>
        <pc:sldMkLst>
          <pc:docMk/>
          <pc:sldMk cId="3762680389" sldId="262"/>
        </pc:sldMkLst>
        <pc:spChg chg="mod">
          <ac:chgData name="Shi Ruxiong" userId="3098eb96f0132675" providerId="LiveId" clId="{8B9E1478-DBA9-4094-8F68-CA0310297B31}" dt="2023-12-05T09:20:42.461" v="7" actId="207"/>
          <ac:spMkLst>
            <pc:docMk/>
            <pc:sldMk cId="3762680389" sldId="262"/>
            <ac:spMk id="3" creationId="{C6C27648-8C00-B2DD-7E2B-E20EC17893E1}"/>
          </ac:spMkLst>
        </pc:spChg>
        <pc:spChg chg="mod">
          <ac:chgData name="Shi Ruxiong" userId="3098eb96f0132675" providerId="LiveId" clId="{8B9E1478-DBA9-4094-8F68-CA0310297B31}" dt="2023-12-05T09:20:45.900" v="8" actId="207"/>
          <ac:spMkLst>
            <pc:docMk/>
            <pc:sldMk cId="3762680389" sldId="262"/>
            <ac:spMk id="4" creationId="{69B5062C-74A0-2F7E-19A7-141EEF9A540F}"/>
          </ac:spMkLst>
        </pc:spChg>
      </pc:sldChg>
      <pc:sldChg chg="modSp mod">
        <pc:chgData name="Shi Ruxiong" userId="3098eb96f0132675" providerId="LiveId" clId="{8B9E1478-DBA9-4094-8F68-CA0310297B31}" dt="2023-12-05T09:20:54.485" v="10" actId="207"/>
        <pc:sldMkLst>
          <pc:docMk/>
          <pc:sldMk cId="544434141" sldId="263"/>
        </pc:sldMkLst>
        <pc:spChg chg="mod">
          <ac:chgData name="Shi Ruxiong" userId="3098eb96f0132675" providerId="LiveId" clId="{8B9E1478-DBA9-4094-8F68-CA0310297B31}" dt="2023-12-05T09:20:49.791" v="9" actId="207"/>
          <ac:spMkLst>
            <pc:docMk/>
            <pc:sldMk cId="544434141" sldId="263"/>
            <ac:spMk id="3" creationId="{C6C27648-8C00-B2DD-7E2B-E20EC17893E1}"/>
          </ac:spMkLst>
        </pc:spChg>
        <pc:spChg chg="mod">
          <ac:chgData name="Shi Ruxiong" userId="3098eb96f0132675" providerId="LiveId" clId="{8B9E1478-DBA9-4094-8F68-CA0310297B31}" dt="2023-12-05T09:20:54.485" v="10" actId="207"/>
          <ac:spMkLst>
            <pc:docMk/>
            <pc:sldMk cId="544434141" sldId="263"/>
            <ac:spMk id="4" creationId="{69B5062C-74A0-2F7E-19A7-141EEF9A540F}"/>
          </ac:spMkLst>
        </pc:spChg>
      </pc:sldChg>
      <pc:sldChg chg="modSp mod">
        <pc:chgData name="Shi Ruxiong" userId="3098eb96f0132675" providerId="LiveId" clId="{8B9E1478-DBA9-4094-8F68-CA0310297B31}" dt="2023-12-05T09:21:01.479" v="12" actId="207"/>
        <pc:sldMkLst>
          <pc:docMk/>
          <pc:sldMk cId="3193942690" sldId="264"/>
        </pc:sldMkLst>
        <pc:spChg chg="mod">
          <ac:chgData name="Shi Ruxiong" userId="3098eb96f0132675" providerId="LiveId" clId="{8B9E1478-DBA9-4094-8F68-CA0310297B31}" dt="2023-12-05T09:20:58.644" v="11" actId="207"/>
          <ac:spMkLst>
            <pc:docMk/>
            <pc:sldMk cId="3193942690" sldId="264"/>
            <ac:spMk id="3" creationId="{C6C27648-8C00-B2DD-7E2B-E20EC17893E1}"/>
          </ac:spMkLst>
        </pc:spChg>
        <pc:spChg chg="mod">
          <ac:chgData name="Shi Ruxiong" userId="3098eb96f0132675" providerId="LiveId" clId="{8B9E1478-DBA9-4094-8F68-CA0310297B31}" dt="2023-12-05T09:21:01.479" v="12" actId="207"/>
          <ac:spMkLst>
            <pc:docMk/>
            <pc:sldMk cId="3193942690" sldId="264"/>
            <ac:spMk id="4" creationId="{69B5062C-74A0-2F7E-19A7-141EEF9A540F}"/>
          </ac:spMkLst>
        </pc:spChg>
      </pc:sldChg>
      <pc:sldChg chg="modSp mod">
        <pc:chgData name="Shi Ruxiong" userId="3098eb96f0132675" providerId="LiveId" clId="{8B9E1478-DBA9-4094-8F68-CA0310297B31}" dt="2023-12-05T09:21:13.819" v="15" actId="207"/>
        <pc:sldMkLst>
          <pc:docMk/>
          <pc:sldMk cId="4050656427" sldId="266"/>
        </pc:sldMkLst>
        <pc:spChg chg="mod">
          <ac:chgData name="Shi Ruxiong" userId="3098eb96f0132675" providerId="LiveId" clId="{8B9E1478-DBA9-4094-8F68-CA0310297B31}" dt="2023-12-05T09:21:07.743" v="13" actId="207"/>
          <ac:spMkLst>
            <pc:docMk/>
            <pc:sldMk cId="4050656427" sldId="266"/>
            <ac:spMk id="3" creationId="{C6C27648-8C00-B2DD-7E2B-E20EC17893E1}"/>
          </ac:spMkLst>
        </pc:spChg>
        <pc:spChg chg="mod">
          <ac:chgData name="Shi Ruxiong" userId="3098eb96f0132675" providerId="LiveId" clId="{8B9E1478-DBA9-4094-8F68-CA0310297B31}" dt="2023-12-05T09:21:13.819" v="15" actId="207"/>
          <ac:spMkLst>
            <pc:docMk/>
            <pc:sldMk cId="4050656427" sldId="266"/>
            <ac:spMk id="4" creationId="{69B5062C-74A0-2F7E-19A7-141EEF9A540F}"/>
          </ac:spMkLst>
        </pc:spChg>
      </pc:sldChg>
      <pc:sldChg chg="modSp mod">
        <pc:chgData name="Shi Ruxiong" userId="3098eb96f0132675" providerId="LiveId" clId="{8B9E1478-DBA9-4094-8F68-CA0310297B31}" dt="2023-12-05T09:21:21.433" v="17" actId="207"/>
        <pc:sldMkLst>
          <pc:docMk/>
          <pc:sldMk cId="1819742387" sldId="267"/>
        </pc:sldMkLst>
        <pc:spChg chg="mod">
          <ac:chgData name="Shi Ruxiong" userId="3098eb96f0132675" providerId="LiveId" clId="{8B9E1478-DBA9-4094-8F68-CA0310297B31}" dt="2023-12-05T09:21:18.563" v="16" actId="207"/>
          <ac:spMkLst>
            <pc:docMk/>
            <pc:sldMk cId="1819742387" sldId="267"/>
            <ac:spMk id="3" creationId="{C6C27648-8C00-B2DD-7E2B-E20EC17893E1}"/>
          </ac:spMkLst>
        </pc:spChg>
        <pc:spChg chg="mod">
          <ac:chgData name="Shi Ruxiong" userId="3098eb96f0132675" providerId="LiveId" clId="{8B9E1478-DBA9-4094-8F68-CA0310297B31}" dt="2023-12-05T09:21:21.433" v="17" actId="207"/>
          <ac:spMkLst>
            <pc:docMk/>
            <pc:sldMk cId="1819742387" sldId="267"/>
            <ac:spMk id="4" creationId="{69B5062C-74A0-2F7E-19A7-141EEF9A540F}"/>
          </ac:spMkLst>
        </pc:spChg>
      </pc:sldChg>
      <pc:sldChg chg="modSp mod">
        <pc:chgData name="Shi Ruxiong" userId="3098eb96f0132675" providerId="LiveId" clId="{8B9E1478-DBA9-4094-8F68-CA0310297B31}" dt="2023-12-05T09:21:28.089" v="19" actId="207"/>
        <pc:sldMkLst>
          <pc:docMk/>
          <pc:sldMk cId="1615512583" sldId="268"/>
        </pc:sldMkLst>
        <pc:spChg chg="mod">
          <ac:chgData name="Shi Ruxiong" userId="3098eb96f0132675" providerId="LiveId" clId="{8B9E1478-DBA9-4094-8F68-CA0310297B31}" dt="2023-12-05T09:21:24.697" v="18" actId="207"/>
          <ac:spMkLst>
            <pc:docMk/>
            <pc:sldMk cId="1615512583" sldId="268"/>
            <ac:spMk id="3" creationId="{C6C27648-8C00-B2DD-7E2B-E20EC17893E1}"/>
          </ac:spMkLst>
        </pc:spChg>
        <pc:spChg chg="mod">
          <ac:chgData name="Shi Ruxiong" userId="3098eb96f0132675" providerId="LiveId" clId="{8B9E1478-DBA9-4094-8F68-CA0310297B31}" dt="2023-12-05T09:21:28.089" v="19" actId="207"/>
          <ac:spMkLst>
            <pc:docMk/>
            <pc:sldMk cId="1615512583" sldId="268"/>
            <ac:spMk id="4" creationId="{69B5062C-74A0-2F7E-19A7-141EEF9A540F}"/>
          </ac:spMkLst>
        </pc:spChg>
      </pc:sldChg>
      <pc:sldChg chg="modSp mod">
        <pc:chgData name="Shi Ruxiong" userId="3098eb96f0132675" providerId="LiveId" clId="{8B9E1478-DBA9-4094-8F68-CA0310297B31}" dt="2023-12-05T09:21:35.610" v="21" actId="207"/>
        <pc:sldMkLst>
          <pc:docMk/>
          <pc:sldMk cId="91310562" sldId="269"/>
        </pc:sldMkLst>
        <pc:spChg chg="mod">
          <ac:chgData name="Shi Ruxiong" userId="3098eb96f0132675" providerId="LiveId" clId="{8B9E1478-DBA9-4094-8F68-CA0310297B31}" dt="2023-12-05T09:21:32.167" v="20" actId="207"/>
          <ac:spMkLst>
            <pc:docMk/>
            <pc:sldMk cId="91310562" sldId="269"/>
            <ac:spMk id="3" creationId="{C6C27648-8C00-B2DD-7E2B-E20EC17893E1}"/>
          </ac:spMkLst>
        </pc:spChg>
        <pc:spChg chg="mod">
          <ac:chgData name="Shi Ruxiong" userId="3098eb96f0132675" providerId="LiveId" clId="{8B9E1478-DBA9-4094-8F68-CA0310297B31}" dt="2023-12-05T09:21:35.610" v="21" actId="207"/>
          <ac:spMkLst>
            <pc:docMk/>
            <pc:sldMk cId="91310562" sldId="269"/>
            <ac:spMk id="4" creationId="{69B5062C-74A0-2F7E-19A7-141EEF9A540F}"/>
          </ac:spMkLst>
        </pc:spChg>
      </pc:sldChg>
      <pc:sldChg chg="modSp mod">
        <pc:chgData name="Shi Ruxiong" userId="3098eb96f0132675" providerId="LiveId" clId="{8B9E1478-DBA9-4094-8F68-CA0310297B31}" dt="2023-12-05T09:21:42.951" v="23" actId="207"/>
        <pc:sldMkLst>
          <pc:docMk/>
          <pc:sldMk cId="2035933532" sldId="270"/>
        </pc:sldMkLst>
        <pc:spChg chg="mod">
          <ac:chgData name="Shi Ruxiong" userId="3098eb96f0132675" providerId="LiveId" clId="{8B9E1478-DBA9-4094-8F68-CA0310297B31}" dt="2023-12-05T09:21:40.091" v="22" actId="207"/>
          <ac:spMkLst>
            <pc:docMk/>
            <pc:sldMk cId="2035933532" sldId="270"/>
            <ac:spMk id="3" creationId="{C6C27648-8C00-B2DD-7E2B-E20EC17893E1}"/>
          </ac:spMkLst>
        </pc:spChg>
        <pc:spChg chg="mod">
          <ac:chgData name="Shi Ruxiong" userId="3098eb96f0132675" providerId="LiveId" clId="{8B9E1478-DBA9-4094-8F68-CA0310297B31}" dt="2023-12-05T09:21:42.951" v="23" actId="207"/>
          <ac:spMkLst>
            <pc:docMk/>
            <pc:sldMk cId="2035933532" sldId="270"/>
            <ac:spMk id="4" creationId="{69B5062C-74A0-2F7E-19A7-141EEF9A540F}"/>
          </ac:spMkLst>
        </pc:spChg>
      </pc:sldChg>
      <pc:sldChg chg="modSp mod">
        <pc:chgData name="Shi Ruxiong" userId="3098eb96f0132675" providerId="LiveId" clId="{8B9E1478-DBA9-4094-8F68-CA0310297B31}" dt="2023-12-05T09:21:50.875" v="25" actId="207"/>
        <pc:sldMkLst>
          <pc:docMk/>
          <pc:sldMk cId="254852726" sldId="271"/>
        </pc:sldMkLst>
        <pc:spChg chg="mod">
          <ac:chgData name="Shi Ruxiong" userId="3098eb96f0132675" providerId="LiveId" clId="{8B9E1478-DBA9-4094-8F68-CA0310297B31}" dt="2023-12-05T09:21:47.513" v="24" actId="207"/>
          <ac:spMkLst>
            <pc:docMk/>
            <pc:sldMk cId="254852726" sldId="271"/>
            <ac:spMk id="3" creationId="{C6C27648-8C00-B2DD-7E2B-E20EC17893E1}"/>
          </ac:spMkLst>
        </pc:spChg>
        <pc:spChg chg="mod">
          <ac:chgData name="Shi Ruxiong" userId="3098eb96f0132675" providerId="LiveId" clId="{8B9E1478-DBA9-4094-8F68-CA0310297B31}" dt="2023-12-05T09:21:50.875" v="25" actId="207"/>
          <ac:spMkLst>
            <pc:docMk/>
            <pc:sldMk cId="254852726" sldId="271"/>
            <ac:spMk id="4" creationId="{69B5062C-74A0-2F7E-19A7-141EEF9A540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DA70-C731-4C70-880D-CCD4705E623C}" type="datetime1">
              <a:rPr lang="en-US" smtClean="0"/>
              <a:t>1/6/2024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37310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1/6/2024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00467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9AF7-7BEB-44E4-9852-375E34362B5B}" type="datetime1">
              <a:rPr lang="en-US" smtClean="0"/>
              <a:t>1/6/2024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7205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1/6/2024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17674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t>1/6/2024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41138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1/6/2024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17844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1/6/2024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4270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/>
          <a:lstStyle>
            <a:lvl1pPr algn="l">
              <a:defRPr/>
            </a:lvl1pPr>
          </a:lstStyle>
          <a:p>
            <a:fld id="{92BEA474-078D-4E9B-9B14-09A87B19DC46}" type="datetime1">
              <a:rPr lang="en-US" smtClean="0"/>
              <a:t>1/6/2024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47398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07D986-8816-4272-A432-0437A28A9828}" type="datetime1">
              <a:rPr lang="en-US" smtClean="0"/>
              <a:t>1/6/2024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79366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2A279-0833-481D-8C56-F67FD0AC6C50}" type="datetime1">
              <a:rPr lang="en-US" smtClean="0"/>
              <a:t>1/6/2024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84043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1B68A5B-D9FA-424B-A4EB-30E7223836B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7DA83-5663-4C9C-B9AA-0B40A3DAFF81}" type="datetime1">
              <a:rPr lang="en-US" smtClean="0"/>
              <a:t>1/6/2024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69445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FFFFFF"/>
                </a:solidFill>
              </a:defRPr>
            </a:lvl1pPr>
          </a:lstStyle>
          <a:p>
            <a:fld id="{62D6E202-B606-4609-B914-27C9371A1F6D}" type="datetime1">
              <a:rPr lang="en-US" smtClean="0"/>
              <a:t>1/6/2024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‹N›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2344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6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1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1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1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1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>
            <a:extLst>
              <a:ext uri="{FF2B5EF4-FFF2-40B4-BE49-F238E27FC236}">
                <a16:creationId xmlns:a16="http://schemas.microsoft.com/office/drawing/2014/main" id="{6482F060-A4AF-4E0B-B364-7C6BA4AE9C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6220" y="0"/>
            <a:ext cx="4641315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B9980035-B0B3-495F-C28A-3D195FD9D2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4814" y="640080"/>
            <a:ext cx="3659246" cy="2850319"/>
          </a:xfrm>
        </p:spPr>
        <p:txBody>
          <a:bodyPr>
            <a:normAutofit/>
          </a:bodyPr>
          <a:lstStyle/>
          <a:p>
            <a:r>
              <a:rPr lang="en-US" altLang="zh-TW" sz="5000">
                <a:solidFill>
                  <a:srgbClr val="FFFFFF"/>
                </a:solidFill>
              </a:rPr>
              <a:t>I</a:t>
            </a:r>
            <a:r>
              <a:rPr lang="zh-TW" altLang="en-US" sz="5000">
                <a:solidFill>
                  <a:srgbClr val="FFFFFF"/>
                </a:solidFill>
              </a:rPr>
              <a:t> </a:t>
            </a:r>
            <a:r>
              <a:rPr lang="it-IT" altLang="zh-TW" sz="5000">
                <a:solidFill>
                  <a:srgbClr val="FFFFFF"/>
                </a:solidFill>
              </a:rPr>
              <a:t>tre samādhi e </a:t>
            </a:r>
            <a:r>
              <a:rPr lang="it-IT" sz="5000">
                <a:solidFill>
                  <a:srgbClr val="FFFFFF"/>
                </a:solidFill>
              </a:rPr>
              <a:t>Le tre porte della liberazione</a:t>
            </a:r>
            <a:endParaRPr lang="en-GB" sz="5000">
              <a:solidFill>
                <a:srgbClr val="FFFFFF"/>
              </a:solidFill>
            </a:endParaRP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1858B688-9911-0B84-F61D-B83590C3C7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4814" y="3812134"/>
            <a:ext cx="3659246" cy="2349823"/>
          </a:xfrm>
        </p:spPr>
        <p:txBody>
          <a:bodyPr>
            <a:normAutofit/>
          </a:bodyPr>
          <a:lstStyle/>
          <a:p>
            <a:r>
              <a:rPr lang="it-IT" sz="1800" dirty="0">
                <a:solidFill>
                  <a:srgbClr val="FFFFFF"/>
                </a:solidFill>
                <a:latin typeface="Bookman Old Style" panose="02050604050505020204" pitchFamily="18" charset="0"/>
              </a:rPr>
              <a:t>traya</a:t>
            </a:r>
            <a:r>
              <a:rPr lang="it-IT" sz="1800" dirty="0">
                <a:solidFill>
                  <a:srgbClr val="FFFFFF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ḥ </a:t>
            </a:r>
            <a:r>
              <a:rPr lang="it-IT" sz="1800" dirty="0" err="1">
                <a:solidFill>
                  <a:srgbClr val="FFFFFF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samādhy</a:t>
            </a:r>
            <a:r>
              <a:rPr lang="it-IT" sz="18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Ā</a:t>
            </a:r>
            <a:r>
              <a:rPr lang="it-IT" sz="1800" dirty="0" err="1">
                <a:solidFill>
                  <a:srgbClr val="FFFFFF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ḥ</a:t>
            </a:r>
            <a:endParaRPr lang="it-IT" sz="1800" dirty="0">
              <a:solidFill>
                <a:srgbClr val="FFFFFF"/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r>
              <a:rPr lang="en-GB" sz="1800" dirty="0" err="1">
                <a:solidFill>
                  <a:srgbClr val="FFFFFF"/>
                </a:solidFill>
                <a:latin typeface="Bookman Old Style" panose="02050604050505020204" pitchFamily="18" charset="0"/>
              </a:rPr>
              <a:t>trīṇi</a:t>
            </a:r>
            <a:r>
              <a:rPr lang="en-GB" sz="1800" dirty="0">
                <a:solidFill>
                  <a:srgbClr val="FFFFFF"/>
                </a:solidFill>
                <a:latin typeface="Bookman Old Style" panose="02050604050505020204" pitchFamily="18" charset="0"/>
              </a:rPr>
              <a:t> </a:t>
            </a:r>
            <a:r>
              <a:rPr lang="en-GB" sz="1800" dirty="0" err="1">
                <a:solidFill>
                  <a:srgbClr val="FFFFFF"/>
                </a:solidFill>
                <a:latin typeface="Bookman Old Style" panose="02050604050505020204" pitchFamily="18" charset="0"/>
              </a:rPr>
              <a:t>vimokṣa-mukhāni</a:t>
            </a:r>
            <a:endParaRPr lang="en-GB" sz="1800" dirty="0">
              <a:solidFill>
                <a:srgbClr val="FFFFFF"/>
              </a:solidFill>
              <a:latin typeface="Bookman Old Style" panose="02050604050505020204" pitchFamily="18" charset="0"/>
            </a:endParaRP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B9EB6DAA-2F0C-43D5-A577-15D5D2C4E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22797" y="3651268"/>
            <a:ext cx="338328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Immagine che contiene aria aperta, acqua, lago, natura&#10;&#10;Descrizione generata automaticamente">
            <a:extLst>
              <a:ext uri="{FF2B5EF4-FFF2-40B4-BE49-F238E27FC236}">
                <a16:creationId xmlns:a16="http://schemas.microsoft.com/office/drawing/2014/main" id="{5E72F135-73FD-EA8E-71C4-A3577860FC8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r="26770" b="1"/>
          <a:stretch/>
        </p:blipFill>
        <p:spPr>
          <a:xfrm rot="5400000">
            <a:off x="4984539" y="-349444"/>
            <a:ext cx="6858000" cy="7556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3807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6000"/>
                <a:shade val="99000"/>
                <a:satMod val="140000"/>
              </a:schemeClr>
            </a:gs>
            <a:gs pos="65000">
              <a:schemeClr val="bg1">
                <a:tint val="100000"/>
                <a:shade val="80000"/>
                <a:satMod val="130000"/>
              </a:schemeClr>
            </a:gs>
            <a:gs pos="100000">
              <a:schemeClr val="bg1">
                <a:tint val="100000"/>
                <a:shade val="48000"/>
                <a:satMod val="120000"/>
              </a:schemeClr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34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cxnSp>
        <p:nvCxnSpPr>
          <p:cNvPr id="52" name="Straight Connector 36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53" name="Rectangle 38">
            <a:extLst>
              <a:ext uri="{FF2B5EF4-FFF2-40B4-BE49-F238E27FC236}">
                <a16:creationId xmlns:a16="http://schemas.microsoft.com/office/drawing/2014/main" id="{8C6E698C-8155-4B8B-BDC9-B7299772B5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olo 3">
            <a:extLst>
              <a:ext uri="{FF2B5EF4-FFF2-40B4-BE49-F238E27FC236}">
                <a16:creationId xmlns:a16="http://schemas.microsoft.com/office/drawing/2014/main" id="{51ECF2B6-BE22-2434-70C7-790EDE91B2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201" y="643467"/>
            <a:ext cx="6255026" cy="505400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8000">
                <a:solidFill>
                  <a:schemeClr val="tx1">
                    <a:lumMod val="85000"/>
                    <a:lumOff val="15000"/>
                  </a:schemeClr>
                </a:solidFill>
              </a:rPr>
              <a:t>I tre samādhi </a:t>
            </a:r>
          </a:p>
        </p:txBody>
      </p:sp>
      <p:cxnSp>
        <p:nvCxnSpPr>
          <p:cNvPr id="54" name="Straight Connector 40">
            <a:extLst>
              <a:ext uri="{FF2B5EF4-FFF2-40B4-BE49-F238E27FC236}">
                <a16:creationId xmlns:a16="http://schemas.microsoft.com/office/drawing/2014/main" id="{09525C9A-1972-4836-BA7A-706C946EF4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34656" y="1391367"/>
            <a:ext cx="0" cy="3558208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ectangle 42">
            <a:extLst>
              <a:ext uri="{FF2B5EF4-FFF2-40B4-BE49-F238E27FC236}">
                <a16:creationId xmlns:a16="http://schemas.microsoft.com/office/drawing/2014/main" id="{B624C8D3-B9AD-4F4F-8554-4EAF3724DB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37945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C6C27648-8C00-B2DD-7E2B-E20EC17893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solidFill>
                  <a:schemeClr val="tx1"/>
                </a:solidFill>
                <a:latin typeface="Georgia Pro Semibold" panose="02040702050405020303" pitchFamily="18" charset="0"/>
              </a:rPr>
              <a:t>Mahāprajñāpāramitā Śāstra</a:t>
            </a:r>
            <a:endParaRPr lang="en-GB" dirty="0">
              <a:solidFill>
                <a:schemeClr val="tx1"/>
              </a:solidFill>
              <a:latin typeface="Georgia Pro Semibold" panose="02040702050405020303" pitchFamily="18" charset="0"/>
            </a:endParaRP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69B5062C-74A0-2F7E-19A7-141EEF9A54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sz="3600" dirty="0">
                <a:solidFill>
                  <a:schemeClr val="tx1"/>
                </a:solidFill>
                <a:latin typeface="Georgia Pro Semibold" panose="02040702050405020303" pitchFamily="18" charset="0"/>
              </a:rPr>
              <a:t>Spiegazione del termine “tre </a:t>
            </a:r>
            <a:r>
              <a:rPr lang="it-IT" sz="3600" i="1" dirty="0">
                <a:solidFill>
                  <a:schemeClr val="tx1"/>
                </a:solidFill>
                <a:latin typeface="Georgia Pro Semibold" panose="02040702050405020303" pitchFamily="18" charset="0"/>
              </a:rPr>
              <a:t>samādhi</a:t>
            </a:r>
            <a:r>
              <a:rPr lang="it-IT" sz="3600" dirty="0">
                <a:solidFill>
                  <a:schemeClr val="tx1"/>
                </a:solidFill>
                <a:latin typeface="Georgia Pro Semibold" panose="02040702050405020303" pitchFamily="18" charset="0"/>
              </a:rPr>
              <a:t>”. </a:t>
            </a:r>
          </a:p>
          <a:p>
            <a:r>
              <a:rPr lang="it-IT" sz="3600" dirty="0">
                <a:solidFill>
                  <a:schemeClr val="tx1"/>
                </a:solidFill>
                <a:latin typeface="Georgia Pro Semibold" panose="02040702050405020303" pitchFamily="18" charset="0"/>
              </a:rPr>
              <a:t>Tra tutti i </a:t>
            </a:r>
            <a:r>
              <a:rPr lang="it-IT" sz="3600" i="1" dirty="0">
                <a:solidFill>
                  <a:schemeClr val="tx1"/>
                </a:solidFill>
                <a:latin typeface="Georgia Pro Semibold" panose="02040702050405020303" pitchFamily="18" charset="0"/>
              </a:rPr>
              <a:t>samādhi</a:t>
            </a:r>
            <a:r>
              <a:rPr lang="it-IT" sz="3600" dirty="0">
                <a:solidFill>
                  <a:schemeClr val="tx1"/>
                </a:solidFill>
                <a:latin typeface="Georgia Pro Semibold" panose="02040702050405020303" pitchFamily="18" charset="0"/>
              </a:rPr>
              <a:t>, i tre </a:t>
            </a:r>
            <a:r>
              <a:rPr lang="it-IT" sz="3600" i="1" dirty="0">
                <a:solidFill>
                  <a:schemeClr val="tx1"/>
                </a:solidFill>
                <a:latin typeface="Georgia Pro Semibold" panose="02040702050405020303" pitchFamily="18" charset="0"/>
              </a:rPr>
              <a:t>samādhi</a:t>
            </a:r>
            <a:r>
              <a:rPr lang="it-IT" sz="3600" dirty="0">
                <a:solidFill>
                  <a:schemeClr val="tx1"/>
                </a:solidFill>
                <a:latin typeface="Georgia Pro Semibold" panose="02040702050405020303" pitchFamily="18" charset="0"/>
              </a:rPr>
              <a:t> (si basano su) vacuità, non aspirazione (non produzione) e non caratteristiche.</a:t>
            </a:r>
            <a:endParaRPr lang="en-GB" sz="3600" dirty="0">
              <a:solidFill>
                <a:schemeClr val="tx1"/>
              </a:solidFill>
              <a:latin typeface="Georgia Pro Semibold" panose="020407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44633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C6C27648-8C00-B2DD-7E2B-E20EC17893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228931"/>
          </a:xfrm>
        </p:spPr>
        <p:txBody>
          <a:bodyPr>
            <a:normAutofit/>
          </a:bodyPr>
          <a:lstStyle/>
          <a:p>
            <a:r>
              <a:rPr lang="en-GB" dirty="0" err="1">
                <a:solidFill>
                  <a:schemeClr val="tx1"/>
                </a:solidFill>
                <a:latin typeface="Georgia Pro Semibold" panose="02040702050405020303" pitchFamily="18" charset="0"/>
              </a:rPr>
              <a:t>Mahāprajñāpāramitā</a:t>
            </a:r>
            <a:r>
              <a:rPr lang="en-GB" dirty="0">
                <a:solidFill>
                  <a:schemeClr val="tx1"/>
                </a:solidFill>
                <a:latin typeface="Georgia Pro Semibold" panose="02040702050405020303" pitchFamily="18" charset="0"/>
              </a:rPr>
              <a:t> Śāstra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69B5062C-74A0-2F7E-19A7-141EEF9A54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800" y="1910080"/>
            <a:ext cx="11247120" cy="3432386"/>
          </a:xfrm>
        </p:spPr>
        <p:txBody>
          <a:bodyPr>
            <a:noAutofit/>
          </a:bodyPr>
          <a:lstStyle/>
          <a:p>
            <a:r>
              <a:rPr lang="it-IT" sz="3200" dirty="0">
                <a:solidFill>
                  <a:schemeClr val="tx1"/>
                </a:solidFill>
                <a:latin typeface="Georgia Pro Semibold" panose="02040702050405020303" pitchFamily="18" charset="0"/>
              </a:rPr>
              <a:t>Domanda: Cos’è la porta al </a:t>
            </a:r>
            <a:r>
              <a:rPr lang="it-IT" sz="3200" i="1" dirty="0">
                <a:solidFill>
                  <a:schemeClr val="tx1"/>
                </a:solidFill>
                <a:latin typeface="Georgia Pro Semibold" panose="02040702050405020303" pitchFamily="18" charset="0"/>
              </a:rPr>
              <a:t>nirvāṇa</a:t>
            </a:r>
            <a:r>
              <a:rPr lang="it-IT" sz="3200" dirty="0">
                <a:solidFill>
                  <a:schemeClr val="tx1"/>
                </a:solidFill>
                <a:latin typeface="Georgia Pro Semibold" panose="02040702050405020303" pitchFamily="18" charset="0"/>
              </a:rPr>
              <a:t> della vacuità, etc.?</a:t>
            </a:r>
          </a:p>
          <a:p>
            <a:r>
              <a:rPr lang="it-IT" sz="3200" dirty="0">
                <a:solidFill>
                  <a:schemeClr val="tx1"/>
                </a:solidFill>
                <a:latin typeface="Georgia Pro Semibold" panose="02040702050405020303" pitchFamily="18" charset="0"/>
              </a:rPr>
              <a:t>Risposta: “Porta della vacuità” significa contemplare tutti i fenomeni come vuoti del sé e di ciò che pertiene al sé, tutti i fenomeni come derivanti dall’assemblarsi di cause e condizioni, senza un agente, né un ricevente. …</a:t>
            </a:r>
          </a:p>
        </p:txBody>
      </p:sp>
    </p:spTree>
    <p:extLst>
      <p:ext uri="{BB962C8B-B14F-4D97-AF65-F5344CB8AC3E}">
        <p14:creationId xmlns:p14="http://schemas.microsoft.com/office/powerpoint/2010/main" val="37554287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C6C27648-8C00-B2DD-7E2B-E20EC17893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228931"/>
          </a:xfrm>
        </p:spPr>
        <p:txBody>
          <a:bodyPr>
            <a:normAutofit/>
          </a:bodyPr>
          <a:lstStyle/>
          <a:p>
            <a:r>
              <a:rPr lang="en-GB" dirty="0" err="1">
                <a:solidFill>
                  <a:schemeClr val="tx1"/>
                </a:solidFill>
                <a:latin typeface="Georgia Pro Semibold" panose="02040702050405020303" pitchFamily="18" charset="0"/>
              </a:rPr>
              <a:t>Mahāprajñāpāramitā</a:t>
            </a:r>
            <a:r>
              <a:rPr lang="en-GB" dirty="0">
                <a:solidFill>
                  <a:schemeClr val="tx1"/>
                </a:solidFill>
                <a:latin typeface="Georgia Pro Semibold" panose="02040702050405020303" pitchFamily="18" charset="0"/>
              </a:rPr>
              <a:t> Śāstra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69B5062C-74A0-2F7E-19A7-141EEF9A54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800" y="1910080"/>
            <a:ext cx="11247120" cy="3432386"/>
          </a:xfrm>
        </p:spPr>
        <p:txBody>
          <a:bodyPr>
            <a:noAutofit/>
          </a:bodyPr>
          <a:lstStyle/>
          <a:p>
            <a:r>
              <a:rPr lang="it-IT" sz="2400" dirty="0">
                <a:solidFill>
                  <a:schemeClr val="tx1"/>
                </a:solidFill>
                <a:latin typeface="Georgia Pro Semibold" panose="02040702050405020303" pitchFamily="18" charset="0"/>
              </a:rPr>
              <a:t>Dato che si è compresa l’assenza del sé e di ciò che pertiene al sé, in qual modo la mente degli esseri senzienti genera attaccamento in relazione ai fenomeni? Il praticante riflette in questo modo: “Tutti i fenomeni si originano per cause e condizioni, non vi sono fenomeni (assolutamente) reali; tuttavia, vi sono le caratteristiche. Gli esseri senzienti si afferrano a queste caratteristiche e quindi bramano il sé e ciò che pertiene al sé. Mi accingerò ora a verificare se queste caratteristiche sono veramente afferrabili o no.” </a:t>
            </a:r>
          </a:p>
        </p:txBody>
      </p:sp>
    </p:spTree>
    <p:extLst>
      <p:ext uri="{BB962C8B-B14F-4D97-AF65-F5344CB8AC3E}">
        <p14:creationId xmlns:p14="http://schemas.microsoft.com/office/powerpoint/2010/main" val="30283532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C6C27648-8C00-B2DD-7E2B-E20EC17893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228931"/>
          </a:xfrm>
        </p:spPr>
        <p:txBody>
          <a:bodyPr>
            <a:normAutofit/>
          </a:bodyPr>
          <a:lstStyle/>
          <a:p>
            <a:r>
              <a:rPr lang="en-GB" dirty="0" err="1">
                <a:solidFill>
                  <a:schemeClr val="tx1"/>
                </a:solidFill>
                <a:latin typeface="Georgia Pro Semibold" panose="02040702050405020303" pitchFamily="18" charset="0"/>
              </a:rPr>
              <a:t>Mahāprajñāpāramitā</a:t>
            </a:r>
            <a:r>
              <a:rPr lang="en-GB" dirty="0">
                <a:solidFill>
                  <a:schemeClr val="tx1"/>
                </a:solidFill>
                <a:latin typeface="Georgia Pro Semibold" panose="02040702050405020303" pitchFamily="18" charset="0"/>
              </a:rPr>
              <a:t> Śāstra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69B5062C-74A0-2F7E-19A7-141EEF9A54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800" y="1910080"/>
            <a:ext cx="11247120" cy="3830320"/>
          </a:xfrm>
        </p:spPr>
        <p:txBody>
          <a:bodyPr>
            <a:noAutofit/>
          </a:bodyPr>
          <a:lstStyle/>
          <a:p>
            <a:r>
              <a:rPr lang="it-IT" sz="2400" dirty="0">
                <a:solidFill>
                  <a:schemeClr val="tx1"/>
                </a:solidFill>
                <a:latin typeface="Georgia Pro Semibold" panose="02040702050405020303" pitchFamily="18" charset="0"/>
              </a:rPr>
              <a:t>Contemplando meticolosamente le caratteristiche, non ne può afferrare alcuna: la caratteristica maschile, la caratteristica femminile, le caratteristiche di uguaglianza e differenza, tutte queste sono in realtà inafferrabili. Perché? Poiché i fenomeni sono privi del sé e di ciò che pertiene al sé, sono vuoti; essendo vuoti, non vi sono né maschile, né femminile, né uguaglianza, né differenza e così via. Identità e differenza sono solo concetti nell’ambito del sé e di ciò che pertiene al sé. Perciò in realtà non vi è alcun fenomeno (detto) maschile, femminile, uguaglianza o differenza che sia afferrabile</a:t>
            </a:r>
          </a:p>
        </p:txBody>
      </p:sp>
    </p:spTree>
    <p:extLst>
      <p:ext uri="{BB962C8B-B14F-4D97-AF65-F5344CB8AC3E}">
        <p14:creationId xmlns:p14="http://schemas.microsoft.com/office/powerpoint/2010/main" val="11354554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C6C27648-8C00-B2DD-7E2B-E20EC17893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228931"/>
          </a:xfrm>
        </p:spPr>
        <p:txBody>
          <a:bodyPr>
            <a:normAutofit/>
          </a:bodyPr>
          <a:lstStyle/>
          <a:p>
            <a:r>
              <a:rPr lang="en-GB" dirty="0" err="1">
                <a:solidFill>
                  <a:schemeClr val="tx1"/>
                </a:solidFill>
                <a:latin typeface="Georgia Pro Semibold" panose="02040702050405020303" pitchFamily="18" charset="0"/>
              </a:rPr>
              <a:t>Mahāprajñāpāramitā</a:t>
            </a:r>
            <a:r>
              <a:rPr lang="en-GB" dirty="0">
                <a:solidFill>
                  <a:schemeClr val="tx1"/>
                </a:solidFill>
                <a:latin typeface="Georgia Pro Semibold" panose="02040702050405020303" pitchFamily="18" charset="0"/>
              </a:rPr>
              <a:t> Śāstra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69B5062C-74A0-2F7E-19A7-141EEF9A54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5360" y="1910080"/>
            <a:ext cx="10281920" cy="3830320"/>
          </a:xfrm>
        </p:spPr>
        <p:txBody>
          <a:bodyPr>
            <a:noAutofit/>
          </a:bodyPr>
          <a:lstStyle/>
          <a:p>
            <a:r>
              <a:rPr lang="it-IT" sz="3600" dirty="0">
                <a:solidFill>
                  <a:schemeClr val="tx1"/>
                </a:solidFill>
                <a:latin typeface="Georgia Pro Semibold" panose="02040702050405020303" pitchFamily="18" charset="0"/>
              </a:rPr>
              <a:t>Poiché si è compresa l’assenza di caratteristiche, non vi è alcuna produzione (di volizioni </a:t>
            </a:r>
            <a:r>
              <a:rPr lang="it-IT" sz="3600" i="1" dirty="0" err="1">
                <a:solidFill>
                  <a:schemeClr val="tx1"/>
                </a:solidFill>
                <a:latin typeface="Georgia Pro Semibold" panose="02040702050405020303" pitchFamily="18" charset="0"/>
              </a:rPr>
              <a:t>karmicamente</a:t>
            </a:r>
            <a:r>
              <a:rPr lang="it-IT" sz="3600" dirty="0">
                <a:solidFill>
                  <a:schemeClr val="tx1"/>
                </a:solidFill>
                <a:latin typeface="Georgia Pro Semibold" panose="02040702050405020303" pitchFamily="18" charset="0"/>
              </a:rPr>
              <a:t> attive), da cui il nome “non produzione”.</a:t>
            </a:r>
          </a:p>
        </p:txBody>
      </p:sp>
    </p:spTree>
    <p:extLst>
      <p:ext uri="{BB962C8B-B14F-4D97-AF65-F5344CB8AC3E}">
        <p14:creationId xmlns:p14="http://schemas.microsoft.com/office/powerpoint/2010/main" val="37626803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C6C27648-8C00-B2DD-7E2B-E20EC17893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228931"/>
          </a:xfrm>
        </p:spPr>
        <p:txBody>
          <a:bodyPr>
            <a:normAutofit/>
          </a:bodyPr>
          <a:lstStyle/>
          <a:p>
            <a:r>
              <a:rPr lang="en-GB" u="sng" dirty="0">
                <a:solidFill>
                  <a:srgbClr val="FF0000"/>
                </a:solidFill>
                <a:latin typeface="Georgia Pro Semibold" panose="02040702050405020303" pitchFamily="18" charset="0"/>
              </a:rPr>
              <a:t>Nota</a:t>
            </a:r>
            <a:r>
              <a:rPr lang="en-GB" dirty="0">
                <a:solidFill>
                  <a:schemeClr val="tx1"/>
                </a:solidFill>
                <a:latin typeface="Georgia Pro Semibold" panose="02040702050405020303" pitchFamily="18" charset="0"/>
              </a:rPr>
              <a:t>: </a:t>
            </a:r>
            <a:r>
              <a:rPr lang="en-GB" sz="3600" dirty="0" err="1">
                <a:solidFill>
                  <a:schemeClr val="tx1"/>
                </a:solidFill>
                <a:latin typeface="Georgia Pro Semibold" panose="02040702050405020303" pitchFamily="18" charset="0"/>
              </a:rPr>
              <a:t>cosa</a:t>
            </a:r>
            <a:r>
              <a:rPr lang="en-GB" sz="3600" dirty="0">
                <a:solidFill>
                  <a:schemeClr val="tx1"/>
                </a:solidFill>
                <a:latin typeface="Georgia Pro Semibold" panose="02040702050405020303" pitchFamily="18" charset="0"/>
              </a:rPr>
              <a:t> </a:t>
            </a:r>
            <a:r>
              <a:rPr lang="en-GB" sz="3600" dirty="0" err="1">
                <a:solidFill>
                  <a:schemeClr val="tx1"/>
                </a:solidFill>
                <a:latin typeface="Georgia Pro Semibold" panose="02040702050405020303" pitchFamily="18" charset="0"/>
              </a:rPr>
              <a:t>significa</a:t>
            </a:r>
            <a:r>
              <a:rPr lang="en-GB" sz="3600" dirty="0">
                <a:solidFill>
                  <a:schemeClr val="tx1"/>
                </a:solidFill>
                <a:latin typeface="Georgia Pro Semibold" panose="02040702050405020303" pitchFamily="18" charset="0"/>
              </a:rPr>
              <a:t> non </a:t>
            </a:r>
            <a:r>
              <a:rPr lang="en-GB" sz="3600" dirty="0" err="1">
                <a:solidFill>
                  <a:schemeClr val="tx1"/>
                </a:solidFill>
                <a:latin typeface="Georgia Pro Semibold" panose="02040702050405020303" pitchFamily="18" charset="0"/>
              </a:rPr>
              <a:t>produzione</a:t>
            </a:r>
            <a:r>
              <a:rPr lang="en-GB" sz="3600" dirty="0">
                <a:solidFill>
                  <a:schemeClr val="tx1"/>
                </a:solidFill>
                <a:latin typeface="Georgia Pro Semibold" panose="02040702050405020303" pitchFamily="18" charset="0"/>
              </a:rPr>
              <a:t>/non </a:t>
            </a:r>
            <a:r>
              <a:rPr lang="en-GB" sz="3600" dirty="0" err="1">
                <a:solidFill>
                  <a:schemeClr val="tx1"/>
                </a:solidFill>
                <a:latin typeface="Georgia Pro Semibold" panose="02040702050405020303" pitchFamily="18" charset="0"/>
              </a:rPr>
              <a:t>aspirazione</a:t>
            </a:r>
            <a:endParaRPr lang="en-GB" sz="3600" dirty="0">
              <a:solidFill>
                <a:schemeClr val="tx1"/>
              </a:solidFill>
              <a:latin typeface="Georgia Pro Semibold" panose="02040702050405020303" pitchFamily="18" charset="0"/>
            </a:endParaRP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69B5062C-74A0-2F7E-19A7-141EEF9A54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5360" y="1910080"/>
            <a:ext cx="10281920" cy="3830320"/>
          </a:xfrm>
        </p:spPr>
        <p:txBody>
          <a:bodyPr>
            <a:noAutofit/>
          </a:bodyPr>
          <a:lstStyle/>
          <a:p>
            <a:r>
              <a:rPr lang="it-IT" sz="3600" dirty="0">
                <a:solidFill>
                  <a:schemeClr val="tx1"/>
                </a:solidFill>
                <a:latin typeface="Georgia Pro Semibold" panose="02040702050405020303" pitchFamily="18" charset="0"/>
              </a:rPr>
              <a:t>Dimorando in questo </a:t>
            </a:r>
            <a:r>
              <a:rPr lang="it-IT" sz="3600" i="1" dirty="0">
                <a:solidFill>
                  <a:schemeClr val="tx1"/>
                </a:solidFill>
                <a:latin typeface="Georgia Pro Semibold" panose="02040702050405020303" pitchFamily="18" charset="0"/>
              </a:rPr>
              <a:t>samādhi</a:t>
            </a:r>
            <a:r>
              <a:rPr lang="it-IT" sz="3600" dirty="0">
                <a:solidFill>
                  <a:schemeClr val="tx1"/>
                </a:solidFill>
                <a:latin typeface="Georgia Pro Semibold" panose="02040702050405020303" pitchFamily="18" charset="0"/>
              </a:rPr>
              <a:t> (</a:t>
            </a:r>
            <a:r>
              <a:rPr lang="it-IT" sz="1800" dirty="0">
                <a:solidFill>
                  <a:schemeClr val="tx1"/>
                </a:solidFill>
                <a:latin typeface="Georgia Pro Cond" panose="02040506050405020303" pitchFamily="18" charset="0"/>
              </a:rPr>
              <a:t>nota: il samādhi della vacuità</a:t>
            </a:r>
            <a:r>
              <a:rPr lang="it-IT" sz="3600" dirty="0">
                <a:solidFill>
                  <a:schemeClr val="tx1"/>
                </a:solidFill>
                <a:latin typeface="Georgia Pro Semibold" panose="02040702050405020303" pitchFamily="18" charset="0"/>
              </a:rPr>
              <a:t>) , uno non origina i tre veleni in relazione ad alcuna esistenza successiva: questo è detto non produzione.</a:t>
            </a:r>
          </a:p>
        </p:txBody>
      </p:sp>
    </p:spTree>
    <p:extLst>
      <p:ext uri="{BB962C8B-B14F-4D97-AF65-F5344CB8AC3E}">
        <p14:creationId xmlns:p14="http://schemas.microsoft.com/office/powerpoint/2010/main" val="12850610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C6C27648-8C00-B2DD-7E2B-E20EC17893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228931"/>
          </a:xfrm>
        </p:spPr>
        <p:txBody>
          <a:bodyPr>
            <a:normAutofit/>
          </a:bodyPr>
          <a:lstStyle/>
          <a:p>
            <a:r>
              <a:rPr lang="en-GB" u="sng" dirty="0">
                <a:solidFill>
                  <a:srgbClr val="FF0000"/>
                </a:solidFill>
                <a:latin typeface="Georgia Pro Semibold" panose="02040702050405020303" pitchFamily="18" charset="0"/>
              </a:rPr>
              <a:t>Nota</a:t>
            </a:r>
            <a:r>
              <a:rPr lang="en-GB" dirty="0">
                <a:solidFill>
                  <a:schemeClr val="tx1"/>
                </a:solidFill>
                <a:latin typeface="Georgia Pro Semibold" panose="02040702050405020303" pitchFamily="18" charset="0"/>
              </a:rPr>
              <a:t>: </a:t>
            </a:r>
            <a:r>
              <a:rPr lang="en-GB" sz="3600" dirty="0" err="1">
                <a:solidFill>
                  <a:schemeClr val="tx1"/>
                </a:solidFill>
                <a:latin typeface="Georgia Pro Semibold" panose="02040702050405020303" pitchFamily="18" charset="0"/>
              </a:rPr>
              <a:t>cosa</a:t>
            </a:r>
            <a:r>
              <a:rPr lang="en-GB" sz="3600" dirty="0">
                <a:solidFill>
                  <a:schemeClr val="tx1"/>
                </a:solidFill>
                <a:latin typeface="Georgia Pro Semibold" panose="02040702050405020303" pitchFamily="18" charset="0"/>
              </a:rPr>
              <a:t> </a:t>
            </a:r>
            <a:r>
              <a:rPr lang="en-GB" sz="3600" dirty="0" err="1">
                <a:solidFill>
                  <a:schemeClr val="tx1"/>
                </a:solidFill>
                <a:latin typeface="Georgia Pro Semibold" panose="02040702050405020303" pitchFamily="18" charset="0"/>
              </a:rPr>
              <a:t>significa</a:t>
            </a:r>
            <a:r>
              <a:rPr lang="en-GB" sz="3600" dirty="0">
                <a:solidFill>
                  <a:schemeClr val="tx1"/>
                </a:solidFill>
                <a:latin typeface="Georgia Pro Semibold" panose="02040702050405020303" pitchFamily="18" charset="0"/>
              </a:rPr>
              <a:t> non </a:t>
            </a:r>
            <a:r>
              <a:rPr lang="en-GB" sz="3600" dirty="0" err="1">
                <a:solidFill>
                  <a:schemeClr val="tx1"/>
                </a:solidFill>
                <a:latin typeface="Georgia Pro Semibold" panose="02040702050405020303" pitchFamily="18" charset="0"/>
              </a:rPr>
              <a:t>produzione</a:t>
            </a:r>
            <a:r>
              <a:rPr lang="en-GB" sz="3600" dirty="0">
                <a:solidFill>
                  <a:schemeClr val="tx1"/>
                </a:solidFill>
                <a:latin typeface="Georgia Pro Semibold" panose="02040702050405020303" pitchFamily="18" charset="0"/>
              </a:rPr>
              <a:t>/non </a:t>
            </a:r>
            <a:r>
              <a:rPr lang="en-GB" sz="3600" dirty="0" err="1">
                <a:solidFill>
                  <a:schemeClr val="tx1"/>
                </a:solidFill>
                <a:latin typeface="Georgia Pro Semibold" panose="02040702050405020303" pitchFamily="18" charset="0"/>
              </a:rPr>
              <a:t>aspirazione</a:t>
            </a:r>
            <a:endParaRPr lang="en-GB" sz="3600" dirty="0">
              <a:solidFill>
                <a:schemeClr val="tx1"/>
              </a:solidFill>
              <a:latin typeface="Georgia Pro Semibold" panose="02040702050405020303" pitchFamily="18" charset="0"/>
            </a:endParaRP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69B5062C-74A0-2F7E-19A7-141EEF9A54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5360" y="1910080"/>
            <a:ext cx="10281920" cy="3830320"/>
          </a:xfrm>
        </p:spPr>
        <p:txBody>
          <a:bodyPr>
            <a:noAutofit/>
          </a:bodyPr>
          <a:lstStyle/>
          <a:p>
            <a:r>
              <a:rPr lang="it-IT" sz="2800" dirty="0">
                <a:solidFill>
                  <a:schemeClr val="tx1"/>
                </a:solidFill>
                <a:latin typeface="Georgia Pro Semibold" panose="02040702050405020303" pitchFamily="18" charset="0"/>
              </a:rPr>
              <a:t>Che significa non avere aspirazione? Non contemplare nei fenomeni né la vacuità né la non vacuità, né l’esistenza né la non esistenza, etc., come il Buddha afferma nella </a:t>
            </a:r>
            <a:r>
              <a:rPr lang="it-IT" sz="2800" i="1" dirty="0">
                <a:solidFill>
                  <a:schemeClr val="tx1"/>
                </a:solidFill>
                <a:latin typeface="Georgia Pro Semibold" panose="02040702050405020303" pitchFamily="18" charset="0"/>
              </a:rPr>
              <a:t>gāthā</a:t>
            </a:r>
            <a:r>
              <a:rPr lang="it-IT" sz="2800" dirty="0">
                <a:solidFill>
                  <a:schemeClr val="tx1"/>
                </a:solidFill>
                <a:latin typeface="Georgia Pro Semibold" panose="02040702050405020303" pitchFamily="18" charset="0"/>
              </a:rPr>
              <a:t> delle “Sentenze sul Dharma” : “Nel vedere l’esistenza uno è assalito dalla paura; nel vedere la non esistenza uno è assalito dalla paura. Perciò, uno né si afferra all’esistenza né si afferra alla non esistenza.” Questo è il </a:t>
            </a:r>
            <a:r>
              <a:rPr lang="it-IT" sz="2800" i="1" dirty="0">
                <a:solidFill>
                  <a:schemeClr val="tx1"/>
                </a:solidFill>
                <a:latin typeface="Georgia Pro Semibold" panose="02040702050405020303" pitchFamily="18" charset="0"/>
              </a:rPr>
              <a:t>samādhi</a:t>
            </a:r>
            <a:r>
              <a:rPr lang="it-IT" sz="2800" dirty="0">
                <a:solidFill>
                  <a:schemeClr val="tx1"/>
                </a:solidFill>
                <a:latin typeface="Georgia Pro Semibold" panose="02040702050405020303" pitchFamily="18" charset="0"/>
              </a:rPr>
              <a:t> della non aspirazione.</a:t>
            </a:r>
          </a:p>
        </p:txBody>
      </p:sp>
    </p:spTree>
    <p:extLst>
      <p:ext uri="{BB962C8B-B14F-4D97-AF65-F5344CB8AC3E}">
        <p14:creationId xmlns:p14="http://schemas.microsoft.com/office/powerpoint/2010/main" val="3843952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C6C27648-8C00-B2DD-7E2B-E20EC17893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228931"/>
          </a:xfrm>
        </p:spPr>
        <p:txBody>
          <a:bodyPr>
            <a:normAutofit/>
          </a:bodyPr>
          <a:lstStyle/>
          <a:p>
            <a:r>
              <a:rPr lang="en-GB" dirty="0" err="1">
                <a:solidFill>
                  <a:schemeClr val="tx1"/>
                </a:solidFill>
                <a:latin typeface="Georgia Pro Semibold" panose="02040702050405020303" pitchFamily="18" charset="0"/>
              </a:rPr>
              <a:t>Mahāprajñāpāramitā</a:t>
            </a:r>
            <a:r>
              <a:rPr lang="en-GB" dirty="0">
                <a:solidFill>
                  <a:schemeClr val="tx1"/>
                </a:solidFill>
                <a:latin typeface="Georgia Pro Semibold" panose="02040702050405020303" pitchFamily="18" charset="0"/>
              </a:rPr>
              <a:t> Śāstra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69B5062C-74A0-2F7E-19A7-141EEF9A54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5360" y="1910080"/>
            <a:ext cx="10281920" cy="3830320"/>
          </a:xfrm>
        </p:spPr>
        <p:txBody>
          <a:bodyPr>
            <a:noAutofit/>
          </a:bodyPr>
          <a:lstStyle/>
          <a:p>
            <a:r>
              <a:rPr lang="it-IT" sz="2400" dirty="0">
                <a:solidFill>
                  <a:schemeClr val="tx1"/>
                </a:solidFill>
                <a:latin typeface="Georgia Pro Semibold" panose="02040702050405020303" pitchFamily="18" charset="0"/>
              </a:rPr>
              <a:t>Domanda: In questi tre tipi (di contemplazione), è tramite la saggezza che uno contempla la vacuità, l’assenza di caratteristiche e la non produzione; perché dunque questa saggezza è chiamata “</a:t>
            </a:r>
            <a:r>
              <a:rPr lang="it-IT" sz="2400" i="1" dirty="0">
                <a:solidFill>
                  <a:schemeClr val="tx1"/>
                </a:solidFill>
                <a:latin typeface="Georgia Pro Semibold" panose="02040702050405020303" pitchFamily="18" charset="0"/>
              </a:rPr>
              <a:t>samādhi</a:t>
            </a:r>
            <a:r>
              <a:rPr lang="it-IT" sz="2400" dirty="0">
                <a:solidFill>
                  <a:schemeClr val="tx1"/>
                </a:solidFill>
                <a:latin typeface="Georgia Pro Semibold" panose="02040702050405020303" pitchFamily="18" charset="0"/>
              </a:rPr>
              <a:t>”? </a:t>
            </a:r>
          </a:p>
          <a:p>
            <a:r>
              <a:rPr lang="it-IT" sz="2400" dirty="0">
                <a:solidFill>
                  <a:schemeClr val="tx1"/>
                </a:solidFill>
                <a:latin typeface="Georgia Pro Semibold" panose="02040702050405020303" pitchFamily="18" charset="0"/>
              </a:rPr>
              <a:t>Risposta: Questi tre tipi di saggezza se non sorgono mentre uno dimora in </a:t>
            </a:r>
            <a:r>
              <a:rPr lang="it-IT" sz="2400" i="1" dirty="0">
                <a:solidFill>
                  <a:schemeClr val="tx1"/>
                </a:solidFill>
                <a:latin typeface="Georgia Pro Semibold" panose="02040702050405020303" pitchFamily="18" charset="0"/>
              </a:rPr>
              <a:t>samādhi</a:t>
            </a:r>
            <a:r>
              <a:rPr lang="it-IT" sz="2400" dirty="0">
                <a:solidFill>
                  <a:schemeClr val="tx1"/>
                </a:solidFill>
                <a:latin typeface="Georgia Pro Semibold" panose="02040702050405020303" pitchFamily="18" charset="0"/>
              </a:rPr>
              <a:t> divengono follia ed è molto probabile che uno cada in dubbi erronei, incapace di agire; se uno dimora nel </a:t>
            </a:r>
            <a:r>
              <a:rPr lang="it-IT" sz="2400" i="1" dirty="0">
                <a:solidFill>
                  <a:schemeClr val="tx1"/>
                </a:solidFill>
                <a:latin typeface="Georgia Pro Semibold" panose="02040702050405020303" pitchFamily="18" charset="0"/>
              </a:rPr>
              <a:t>samādhi</a:t>
            </a:r>
            <a:r>
              <a:rPr lang="it-IT" sz="2400" dirty="0">
                <a:solidFill>
                  <a:schemeClr val="tx1"/>
                </a:solidFill>
                <a:latin typeface="Georgia Pro Semibold" panose="02040702050405020303" pitchFamily="18" charset="0"/>
              </a:rPr>
              <a:t>, allora è in grado di distruggere tutti i contaminanti e realizzare la reale caratteristica di tutti i fenomeni. </a:t>
            </a:r>
          </a:p>
          <a:p>
            <a:endParaRPr lang="it-IT" sz="3600" dirty="0">
              <a:latin typeface="Georgia Pro Semibold" panose="020407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44341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C6C27648-8C00-B2DD-7E2B-E20EC17893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228931"/>
          </a:xfrm>
        </p:spPr>
        <p:txBody>
          <a:bodyPr>
            <a:normAutofit/>
          </a:bodyPr>
          <a:lstStyle/>
          <a:p>
            <a:r>
              <a:rPr lang="en-GB" dirty="0" err="1">
                <a:solidFill>
                  <a:schemeClr val="tx1"/>
                </a:solidFill>
                <a:latin typeface="Georgia Pro Semibold" panose="02040702050405020303" pitchFamily="18" charset="0"/>
              </a:rPr>
              <a:t>Mahāprajñāpāramitā</a:t>
            </a:r>
            <a:r>
              <a:rPr lang="en-GB" dirty="0">
                <a:solidFill>
                  <a:schemeClr val="tx1"/>
                </a:solidFill>
                <a:latin typeface="Georgia Pro Semibold" panose="02040702050405020303" pitchFamily="18" charset="0"/>
              </a:rPr>
              <a:t> Śāstra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69B5062C-74A0-2F7E-19A7-141EEF9A54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5360" y="1910080"/>
            <a:ext cx="10281920" cy="3830320"/>
          </a:xfrm>
        </p:spPr>
        <p:txBody>
          <a:bodyPr>
            <a:noAutofit/>
          </a:bodyPr>
          <a:lstStyle/>
          <a:p>
            <a:r>
              <a:rPr lang="it-IT" sz="2400" dirty="0">
                <a:solidFill>
                  <a:schemeClr val="tx1"/>
                </a:solidFill>
                <a:latin typeface="Georgia Pro Semibold" panose="02040702050405020303" pitchFamily="18" charset="0"/>
              </a:rPr>
              <a:t>Inoltre, questa via è diversa da ogni (metodo) mondano; è all’opposto della mondanità. Tutti i santi realizzano la reale caratteristica quando dimorano nel </a:t>
            </a:r>
            <a:r>
              <a:rPr lang="it-IT" sz="2400" i="1" dirty="0">
                <a:solidFill>
                  <a:schemeClr val="tx1"/>
                </a:solidFill>
                <a:latin typeface="Georgia Pro Semibold" panose="02040702050405020303" pitchFamily="18" charset="0"/>
              </a:rPr>
              <a:t>samādhi</a:t>
            </a:r>
            <a:r>
              <a:rPr lang="it-IT" sz="2400" dirty="0">
                <a:solidFill>
                  <a:schemeClr val="tx1"/>
                </a:solidFill>
                <a:latin typeface="Georgia Pro Semibold" panose="02040702050405020303" pitchFamily="18" charset="0"/>
              </a:rPr>
              <a:t> e ciò che dicono non sono parole (provenienti) da una mente squilibrata.</a:t>
            </a:r>
          </a:p>
          <a:p>
            <a:r>
              <a:rPr lang="it-IT" sz="2400" dirty="0">
                <a:solidFill>
                  <a:schemeClr val="tx1"/>
                </a:solidFill>
                <a:latin typeface="Georgia Pro Semibold" panose="02040702050405020303" pitchFamily="18" charset="0"/>
              </a:rPr>
              <a:t>Inoltre, negli altri tipi di assorbimenti questi tre metodi sono assenti, pertanto non si chiamano “</a:t>
            </a:r>
            <a:r>
              <a:rPr lang="it-IT" sz="2400" i="1" dirty="0">
                <a:solidFill>
                  <a:schemeClr val="tx1"/>
                </a:solidFill>
                <a:latin typeface="Georgia Pro Semibold" panose="02040702050405020303" pitchFamily="18" charset="0"/>
              </a:rPr>
              <a:t>samādhi</a:t>
            </a:r>
            <a:r>
              <a:rPr lang="it-IT" sz="2400" dirty="0">
                <a:solidFill>
                  <a:schemeClr val="tx1"/>
                </a:solidFill>
                <a:latin typeface="Georgia Pro Semibold" panose="02040702050405020303" pitchFamily="18" charset="0"/>
              </a:rPr>
              <a:t>”.  Per qual motivo? Poiché sono soggetti a retrogressione ed a cadere nel </a:t>
            </a:r>
            <a:r>
              <a:rPr lang="it-IT" sz="2400" i="1" dirty="0">
                <a:solidFill>
                  <a:schemeClr val="tx1"/>
                </a:solidFill>
                <a:latin typeface="Georgia Pro Semibold" panose="02040702050405020303" pitchFamily="18" charset="0"/>
              </a:rPr>
              <a:t>saṃsāra</a:t>
            </a:r>
            <a:r>
              <a:rPr lang="it-IT" sz="2400" dirty="0">
                <a:latin typeface="Georgia Pro Semibold" panose="02040702050405020303" pitchFamily="18" charset="0"/>
              </a:rPr>
              <a:t>.</a:t>
            </a:r>
          </a:p>
          <a:p>
            <a:endParaRPr lang="it-IT" sz="3600" dirty="0">
              <a:latin typeface="Georgia Pro Semibold" panose="020407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39426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6000"/>
                <a:shade val="99000"/>
                <a:satMod val="140000"/>
              </a:schemeClr>
            </a:gs>
            <a:gs pos="65000">
              <a:schemeClr val="bg1">
                <a:tint val="100000"/>
                <a:shade val="80000"/>
                <a:satMod val="130000"/>
              </a:schemeClr>
            </a:gs>
            <a:gs pos="100000">
              <a:schemeClr val="bg1">
                <a:tint val="100000"/>
                <a:shade val="48000"/>
                <a:satMod val="120000"/>
              </a:schemeClr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8C6E698C-8155-4B8B-BDC9-B7299772B5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olo 3">
            <a:extLst>
              <a:ext uri="{FF2B5EF4-FFF2-40B4-BE49-F238E27FC236}">
                <a16:creationId xmlns:a16="http://schemas.microsoft.com/office/drawing/2014/main" id="{51ECF2B6-BE22-2434-70C7-790EDE91B2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201" y="643467"/>
            <a:ext cx="6255026" cy="505400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8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Le </a:t>
            </a:r>
            <a:r>
              <a:rPr lang="en-US" sz="8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tre</a:t>
            </a:r>
            <a:r>
              <a:rPr lang="en-US" sz="8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8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porte</a:t>
            </a:r>
            <a:r>
              <a:rPr lang="en-US" sz="8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8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della</a:t>
            </a:r>
            <a:r>
              <a:rPr lang="en-US" sz="8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8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liberazione</a:t>
            </a:r>
            <a:endParaRPr lang="en-US" sz="8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09525C9A-1972-4836-BA7A-706C946EF4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34656" y="1391367"/>
            <a:ext cx="0" cy="3558208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B624C8D3-B9AD-4F4F-8554-4EAF3724DB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76693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C6C27648-8C00-B2DD-7E2B-E20EC17893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228931"/>
          </a:xfrm>
        </p:spPr>
        <p:txBody>
          <a:bodyPr>
            <a:normAutofit/>
          </a:bodyPr>
          <a:lstStyle/>
          <a:p>
            <a:r>
              <a:rPr lang="en-GB" dirty="0" err="1">
                <a:solidFill>
                  <a:schemeClr val="tx1"/>
                </a:solidFill>
                <a:latin typeface="Georgia Pro Semibold" panose="02040702050405020303" pitchFamily="18" charset="0"/>
              </a:rPr>
              <a:t>Mahāprajñāpāramitā</a:t>
            </a:r>
            <a:r>
              <a:rPr lang="en-GB" dirty="0">
                <a:solidFill>
                  <a:schemeClr val="tx1"/>
                </a:solidFill>
                <a:latin typeface="Georgia Pro Semibold" panose="02040702050405020303" pitchFamily="18" charset="0"/>
              </a:rPr>
              <a:t> Śāstra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69B5062C-74A0-2F7E-19A7-141EEF9A54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360" y="1920240"/>
            <a:ext cx="11450320" cy="4236720"/>
          </a:xfrm>
        </p:spPr>
        <p:txBody>
          <a:bodyPr>
            <a:noAutofit/>
          </a:bodyPr>
          <a:lstStyle/>
          <a:p>
            <a:r>
              <a:rPr lang="it-IT" sz="2400" dirty="0">
                <a:solidFill>
                  <a:schemeClr val="tx1"/>
                </a:solidFill>
                <a:latin typeface="Georgia Pro Semibold" panose="02040702050405020303" pitchFamily="18" charset="0"/>
              </a:rPr>
              <a:t>Domanda: Perché questi (tre </a:t>
            </a:r>
            <a:r>
              <a:rPr lang="it-IT" sz="2400" i="1" dirty="0">
                <a:solidFill>
                  <a:schemeClr val="tx1"/>
                </a:solidFill>
                <a:latin typeface="Georgia Pro Semibold" panose="02040702050405020303" pitchFamily="18" charset="0"/>
              </a:rPr>
              <a:t>samādhi</a:t>
            </a:r>
            <a:r>
              <a:rPr lang="it-IT" sz="2400" dirty="0">
                <a:solidFill>
                  <a:schemeClr val="tx1"/>
                </a:solidFill>
                <a:latin typeface="Georgia Pro Semibold" panose="02040702050405020303" pitchFamily="18" charset="0"/>
              </a:rPr>
              <a:t>) sono chiamati “porte della liberazione”?</a:t>
            </a:r>
          </a:p>
          <a:p>
            <a:r>
              <a:rPr lang="it-IT" sz="2400" dirty="0">
                <a:solidFill>
                  <a:schemeClr val="tx1"/>
                </a:solidFill>
                <a:latin typeface="Georgia Pro Semibold" panose="02040702050405020303" pitchFamily="18" charset="0"/>
              </a:rPr>
              <a:t>Risposta: Nel praticare questi tre metodi si realizza la liberazione, si giunge al </a:t>
            </a:r>
            <a:r>
              <a:rPr lang="it-IT" sz="2400" i="1" dirty="0">
                <a:solidFill>
                  <a:schemeClr val="tx1"/>
                </a:solidFill>
                <a:latin typeface="Georgia Pro Semibold" panose="02040702050405020303" pitchFamily="18" charset="0"/>
              </a:rPr>
              <a:t>nirvāṇa</a:t>
            </a:r>
            <a:r>
              <a:rPr lang="it-IT" sz="2400" dirty="0">
                <a:solidFill>
                  <a:schemeClr val="tx1"/>
                </a:solidFill>
                <a:latin typeface="Georgia Pro Semibold" panose="02040702050405020303" pitchFamily="18" charset="0"/>
              </a:rPr>
              <a:t> senza residuo, pertanto sono chiamati porte della liberazione. Il </a:t>
            </a:r>
            <a:r>
              <a:rPr lang="it-IT" sz="2400" i="1" dirty="0">
                <a:solidFill>
                  <a:schemeClr val="tx1"/>
                </a:solidFill>
                <a:latin typeface="Georgia Pro Semibold" panose="02040702050405020303" pitchFamily="18" charset="0"/>
              </a:rPr>
              <a:t>nirvāṇa</a:t>
            </a:r>
            <a:r>
              <a:rPr lang="it-IT" sz="2400" dirty="0">
                <a:solidFill>
                  <a:schemeClr val="tx1"/>
                </a:solidFill>
                <a:latin typeface="Georgia Pro Semibold" panose="02040702050405020303" pitchFamily="18" charset="0"/>
              </a:rPr>
              <a:t> senza residuo è la vera liberazione, poiché uno è libero sia dalla sofferenza del corpo che da quella della mente; il </a:t>
            </a:r>
            <a:r>
              <a:rPr lang="it-IT" sz="2400" i="1" dirty="0">
                <a:solidFill>
                  <a:schemeClr val="tx1"/>
                </a:solidFill>
                <a:latin typeface="Georgia Pro Semibold" panose="02040702050405020303" pitchFamily="18" charset="0"/>
              </a:rPr>
              <a:t>nirvāṇa</a:t>
            </a:r>
            <a:r>
              <a:rPr lang="it-IT" sz="2400" dirty="0">
                <a:solidFill>
                  <a:schemeClr val="tx1"/>
                </a:solidFill>
                <a:latin typeface="Georgia Pro Semibold" panose="02040702050405020303" pitchFamily="18" charset="0"/>
              </a:rPr>
              <a:t> con residuo è la porta ad essa.  </a:t>
            </a:r>
          </a:p>
          <a:p>
            <a:r>
              <a:rPr lang="it-IT" sz="2400" dirty="0">
                <a:solidFill>
                  <a:schemeClr val="tx1"/>
                </a:solidFill>
                <a:latin typeface="Georgia Pro Semibold" panose="02040702050405020303" pitchFamily="18" charset="0"/>
              </a:rPr>
              <a:t>Questi tre metodi, pur non essendo essi stessi il </a:t>
            </a:r>
            <a:r>
              <a:rPr lang="it-IT" sz="2400" i="1" dirty="0">
                <a:solidFill>
                  <a:schemeClr val="tx1"/>
                </a:solidFill>
                <a:latin typeface="Georgia Pro Semibold" panose="02040702050405020303" pitchFamily="18" charset="0"/>
              </a:rPr>
              <a:t>nirvāṇa</a:t>
            </a:r>
            <a:r>
              <a:rPr lang="it-IT" sz="2400" dirty="0">
                <a:solidFill>
                  <a:schemeClr val="tx1"/>
                </a:solidFill>
                <a:latin typeface="Georgia Pro Semibold" panose="02040702050405020303" pitchFamily="18" charset="0"/>
              </a:rPr>
              <a:t> ne sono la causa, pertanto vengono chiamati (porte al) </a:t>
            </a:r>
            <a:r>
              <a:rPr lang="it-IT" sz="2400" i="1" dirty="0">
                <a:solidFill>
                  <a:schemeClr val="tx1"/>
                </a:solidFill>
                <a:latin typeface="Georgia Pro Semibold" panose="02040702050405020303" pitchFamily="18" charset="0"/>
              </a:rPr>
              <a:t>nirvāṇa</a:t>
            </a:r>
            <a:r>
              <a:rPr lang="it-IT" sz="2400" dirty="0">
                <a:solidFill>
                  <a:schemeClr val="tx1"/>
                </a:solidFill>
                <a:latin typeface="Georgia Pro Semibold" panose="02040702050405020303" pitchFamily="18" charset="0"/>
              </a:rPr>
              <a:t>.</a:t>
            </a:r>
          </a:p>
          <a:p>
            <a:endParaRPr lang="it-IT" sz="3600" dirty="0">
              <a:latin typeface="Georgia Pro Semibold" panose="020407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06564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C6C27648-8C00-B2DD-7E2B-E20EC17893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228931"/>
          </a:xfrm>
        </p:spPr>
        <p:txBody>
          <a:bodyPr>
            <a:normAutofit/>
          </a:bodyPr>
          <a:lstStyle/>
          <a:p>
            <a:r>
              <a:rPr lang="en-GB" dirty="0" err="1">
                <a:solidFill>
                  <a:schemeClr val="tx1"/>
                </a:solidFill>
                <a:latin typeface="Georgia Pro Semibold" panose="02040702050405020303" pitchFamily="18" charset="0"/>
              </a:rPr>
              <a:t>Mahāprajñāpāramitā</a:t>
            </a:r>
            <a:r>
              <a:rPr lang="en-GB" dirty="0">
                <a:solidFill>
                  <a:schemeClr val="tx1"/>
                </a:solidFill>
                <a:latin typeface="Georgia Pro Semibold" panose="02040702050405020303" pitchFamily="18" charset="0"/>
              </a:rPr>
              <a:t> Śāstra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69B5062C-74A0-2F7E-19A7-141EEF9A54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360" y="1920240"/>
            <a:ext cx="11450320" cy="4236720"/>
          </a:xfrm>
        </p:spPr>
        <p:txBody>
          <a:bodyPr>
            <a:noAutofit/>
          </a:bodyPr>
          <a:lstStyle/>
          <a:p>
            <a:r>
              <a:rPr lang="it-IT" sz="3200" dirty="0">
                <a:solidFill>
                  <a:schemeClr val="tx1"/>
                </a:solidFill>
                <a:latin typeface="Georgia Pro Semibold" panose="02040702050405020303" pitchFamily="18" charset="0"/>
              </a:rPr>
              <a:t>Vacuità, non caratteristica e non produzione hanno la natura della concentrazione; il termine </a:t>
            </a:r>
            <a:r>
              <a:rPr lang="it-IT" sz="3200" i="1" dirty="0">
                <a:solidFill>
                  <a:schemeClr val="tx1"/>
                </a:solidFill>
                <a:latin typeface="Georgia Pro Semibold" panose="02040702050405020303" pitchFamily="18" charset="0"/>
              </a:rPr>
              <a:t>samādhi</a:t>
            </a:r>
            <a:r>
              <a:rPr lang="it-IT" sz="3200" dirty="0">
                <a:solidFill>
                  <a:schemeClr val="tx1"/>
                </a:solidFill>
                <a:latin typeface="Georgia Pro Semibold" panose="02040702050405020303" pitchFamily="18" charset="0"/>
              </a:rPr>
              <a:t> si applica alla mente, ai concomitanti mentali, alle conseguenti azioni di corpo e parola ed a tutti i concomitanti non associati con la mente che sorgono connessi a questa concentrazione.</a:t>
            </a:r>
          </a:p>
        </p:txBody>
      </p:sp>
    </p:spTree>
    <p:extLst>
      <p:ext uri="{BB962C8B-B14F-4D97-AF65-F5344CB8AC3E}">
        <p14:creationId xmlns:p14="http://schemas.microsoft.com/office/powerpoint/2010/main" val="18197423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C6C27648-8C00-B2DD-7E2B-E20EC17893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228931"/>
          </a:xfrm>
        </p:spPr>
        <p:txBody>
          <a:bodyPr>
            <a:normAutofit/>
          </a:bodyPr>
          <a:lstStyle/>
          <a:p>
            <a:r>
              <a:rPr lang="en-GB" dirty="0" err="1">
                <a:solidFill>
                  <a:schemeClr val="tx1"/>
                </a:solidFill>
                <a:latin typeface="Georgia Pro Semibold" panose="02040702050405020303" pitchFamily="18" charset="0"/>
              </a:rPr>
              <a:t>Mahāprajñāpāramitā</a:t>
            </a:r>
            <a:r>
              <a:rPr lang="en-GB" dirty="0">
                <a:solidFill>
                  <a:schemeClr val="tx1"/>
                </a:solidFill>
                <a:latin typeface="Georgia Pro Semibold" panose="02040702050405020303" pitchFamily="18" charset="0"/>
              </a:rPr>
              <a:t> Śāstra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69B5062C-74A0-2F7E-19A7-141EEF9A54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360" y="1828800"/>
            <a:ext cx="11450320" cy="4328160"/>
          </a:xfrm>
        </p:spPr>
        <p:txBody>
          <a:bodyPr>
            <a:noAutofit/>
          </a:bodyPr>
          <a:lstStyle/>
          <a:p>
            <a:r>
              <a:rPr lang="it-IT" sz="2800" dirty="0">
                <a:solidFill>
                  <a:schemeClr val="tx1"/>
                </a:solidFill>
                <a:latin typeface="Georgia Pro Semibold" panose="02040702050405020303" pitchFamily="18" charset="0"/>
              </a:rPr>
              <a:t>Quando arriva un re, ovviamente sono presenti anche i grandi ministri. I (tre) </a:t>
            </a:r>
            <a:r>
              <a:rPr lang="it-IT" sz="2800" i="1" dirty="0">
                <a:solidFill>
                  <a:schemeClr val="tx1"/>
                </a:solidFill>
                <a:latin typeface="Georgia Pro Semibold" panose="02040702050405020303" pitchFamily="18" charset="0"/>
              </a:rPr>
              <a:t>samādhi</a:t>
            </a:r>
            <a:r>
              <a:rPr lang="it-IT" sz="2800" dirty="0">
                <a:solidFill>
                  <a:schemeClr val="tx1"/>
                </a:solidFill>
                <a:latin typeface="Georgia Pro Semibold" panose="02040702050405020303" pitchFamily="18" charset="0"/>
              </a:rPr>
              <a:t> sono come il re, la saggezza come il grande ministro, e gli altri fattori sono come la scorta. Anche se gli altri fattori non sono esplicitamente nominati, sono certamente presenti. Perché? </a:t>
            </a:r>
            <a:r>
              <a:rPr lang="it-IT" sz="2800">
                <a:solidFill>
                  <a:schemeClr val="tx1"/>
                </a:solidFill>
                <a:latin typeface="Georgia Pro Semibold" panose="02040702050405020303" pitchFamily="18" charset="0"/>
              </a:rPr>
              <a:t>La </a:t>
            </a:r>
            <a:r>
              <a:rPr lang="it-IT" sz="2800" dirty="0">
                <a:solidFill>
                  <a:schemeClr val="tx1"/>
                </a:solidFill>
                <a:latin typeface="Georgia Pro Semibold" panose="02040702050405020303" pitchFamily="18" charset="0"/>
              </a:rPr>
              <a:t>potenza del </a:t>
            </a:r>
            <a:r>
              <a:rPr lang="it-IT" sz="2800" i="1" dirty="0">
                <a:solidFill>
                  <a:schemeClr val="tx1"/>
                </a:solidFill>
                <a:latin typeface="Georgia Pro Semibold" panose="02040702050405020303" pitchFamily="18" charset="0"/>
              </a:rPr>
              <a:t>samādhi</a:t>
            </a:r>
            <a:r>
              <a:rPr lang="it-IT" sz="2800" dirty="0">
                <a:solidFill>
                  <a:schemeClr val="tx1"/>
                </a:solidFill>
                <a:latin typeface="Georgia Pro Semibold" panose="02040702050405020303" pitchFamily="18" charset="0"/>
              </a:rPr>
              <a:t> non sorge indipendentemente, non agisce autonomamente. Tutti questi fattori sorgono simultaneamente, dimorano simultaneamente, cessano simultaneamente, operano simultaneamente, e si beneficano a vicenda.</a:t>
            </a:r>
          </a:p>
        </p:txBody>
      </p:sp>
    </p:spTree>
    <p:extLst>
      <p:ext uri="{BB962C8B-B14F-4D97-AF65-F5344CB8AC3E}">
        <p14:creationId xmlns:p14="http://schemas.microsoft.com/office/powerpoint/2010/main" val="16155125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6000"/>
                <a:shade val="99000"/>
                <a:satMod val="140000"/>
              </a:schemeClr>
            </a:gs>
            <a:gs pos="65000">
              <a:schemeClr val="bg1">
                <a:tint val="100000"/>
                <a:shade val="80000"/>
                <a:satMod val="130000"/>
              </a:schemeClr>
            </a:gs>
            <a:gs pos="100000">
              <a:schemeClr val="bg1">
                <a:tint val="100000"/>
                <a:shade val="48000"/>
                <a:satMod val="120000"/>
              </a:schemeClr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8C6E698C-8155-4B8B-BDC9-B7299772B5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olo 3">
            <a:extLst>
              <a:ext uri="{FF2B5EF4-FFF2-40B4-BE49-F238E27FC236}">
                <a16:creationId xmlns:a16="http://schemas.microsoft.com/office/drawing/2014/main" id="{51ECF2B6-BE22-2434-70C7-790EDE91B2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201" y="643467"/>
            <a:ext cx="6255026" cy="5054008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r"/>
            <a:r>
              <a:rPr lang="en-US" sz="8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Differenze</a:t>
            </a:r>
            <a:r>
              <a:rPr lang="en-US" sz="8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8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tra</a:t>
            </a:r>
            <a:r>
              <a:rPr lang="en-US" sz="8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8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i</a:t>
            </a:r>
            <a:r>
              <a:rPr lang="en-US" sz="8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8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tre</a:t>
            </a:r>
            <a:r>
              <a:rPr lang="en-US" sz="8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80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samādhi</a:t>
            </a:r>
            <a:r>
              <a:rPr lang="en-US" sz="8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e le </a:t>
            </a:r>
            <a:r>
              <a:rPr lang="en-US" sz="8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tre</a:t>
            </a:r>
            <a:r>
              <a:rPr lang="en-US" sz="8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8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porte</a:t>
            </a:r>
            <a:r>
              <a:rPr lang="en-US" sz="8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8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della</a:t>
            </a:r>
            <a:r>
              <a:rPr lang="en-US" sz="8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8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liberazione</a:t>
            </a:r>
            <a:endParaRPr lang="en-US" sz="8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09525C9A-1972-4836-BA7A-706C946EF4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34656" y="1391367"/>
            <a:ext cx="0" cy="3558208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B624C8D3-B9AD-4F4F-8554-4EAF3724DB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73167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C6C27648-8C00-B2DD-7E2B-E20EC17893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228931"/>
          </a:xfrm>
        </p:spPr>
        <p:txBody>
          <a:bodyPr>
            <a:normAutofit/>
          </a:bodyPr>
          <a:lstStyle/>
          <a:p>
            <a:r>
              <a:rPr lang="en-GB" dirty="0" err="1">
                <a:solidFill>
                  <a:schemeClr val="tx1"/>
                </a:solidFill>
                <a:latin typeface="Georgia Pro Semibold" panose="02040702050405020303" pitchFamily="18" charset="0"/>
              </a:rPr>
              <a:t>Mahāprajñāpāramitā</a:t>
            </a:r>
            <a:r>
              <a:rPr lang="en-GB" dirty="0">
                <a:solidFill>
                  <a:schemeClr val="tx1"/>
                </a:solidFill>
                <a:latin typeface="Georgia Pro Semibold" panose="02040702050405020303" pitchFamily="18" charset="0"/>
              </a:rPr>
              <a:t> Śāstra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69B5062C-74A0-2F7E-19A7-141EEF9A54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360" y="1920240"/>
            <a:ext cx="11450320" cy="4236720"/>
          </a:xfrm>
        </p:spPr>
        <p:txBody>
          <a:bodyPr>
            <a:noAutofit/>
          </a:bodyPr>
          <a:lstStyle/>
          <a:p>
            <a:r>
              <a:rPr lang="it-IT" sz="3600" dirty="0">
                <a:solidFill>
                  <a:schemeClr val="tx1"/>
                </a:solidFill>
                <a:latin typeface="Georgia Pro Semibold" panose="02040702050405020303" pitchFamily="18" charset="0"/>
              </a:rPr>
              <a:t>Queste tre porte della liberazione nei (seguenti) nove stadi manifestano la </a:t>
            </a:r>
            <a:r>
              <a:rPr lang="it-IT" sz="3600">
                <a:solidFill>
                  <a:schemeClr val="tx1"/>
                </a:solidFill>
                <a:latin typeface="Georgia Pro Semibold" panose="02040702050405020303" pitchFamily="18" charset="0"/>
              </a:rPr>
              <a:t>natura del privo </a:t>
            </a:r>
            <a:r>
              <a:rPr lang="it-IT" sz="3600" dirty="0">
                <a:solidFill>
                  <a:schemeClr val="tx1"/>
                </a:solidFill>
                <a:latin typeface="Georgia Pro Semibold" panose="02040702050405020303" pitchFamily="18" charset="0"/>
              </a:rPr>
              <a:t>di influssi, (ovvero) i quattro </a:t>
            </a:r>
            <a:r>
              <a:rPr lang="it-IT" sz="3600" i="1" dirty="0">
                <a:solidFill>
                  <a:schemeClr val="tx1"/>
                </a:solidFill>
                <a:latin typeface="Georgia Pro Semibold" panose="02040702050405020303" pitchFamily="18" charset="0"/>
              </a:rPr>
              <a:t>dhyāna</a:t>
            </a:r>
            <a:r>
              <a:rPr lang="it-IT" sz="3600" dirty="0">
                <a:solidFill>
                  <a:schemeClr val="tx1"/>
                </a:solidFill>
                <a:latin typeface="Georgia Pro Semibold" panose="02040702050405020303" pitchFamily="18" charset="0"/>
              </a:rPr>
              <a:t>, il </a:t>
            </a:r>
            <a:r>
              <a:rPr lang="it-IT" sz="3600" i="1" dirty="0">
                <a:solidFill>
                  <a:schemeClr val="tx1"/>
                </a:solidFill>
                <a:latin typeface="Georgia Pro Semibold" panose="02040702050405020303" pitchFamily="18" charset="0"/>
              </a:rPr>
              <a:t>samādhi</a:t>
            </a:r>
            <a:r>
              <a:rPr lang="it-IT" sz="3600" dirty="0">
                <a:solidFill>
                  <a:schemeClr val="tx1"/>
                </a:solidFill>
                <a:latin typeface="Georgia Pro Semibold" panose="02040702050405020303" pitchFamily="18" charset="0"/>
              </a:rPr>
              <a:t> di accesso, il </a:t>
            </a:r>
            <a:r>
              <a:rPr lang="it-IT" sz="3600" i="1" dirty="0">
                <a:solidFill>
                  <a:schemeClr val="tx1"/>
                </a:solidFill>
                <a:latin typeface="Georgia Pro Semibold" panose="02040702050405020303" pitchFamily="18" charset="0"/>
              </a:rPr>
              <a:t>dhyāna</a:t>
            </a:r>
            <a:r>
              <a:rPr lang="it-IT" sz="3600" dirty="0">
                <a:solidFill>
                  <a:schemeClr val="tx1"/>
                </a:solidFill>
                <a:latin typeface="Georgia Pro Semibold" panose="02040702050405020303" pitchFamily="18" charset="0"/>
              </a:rPr>
              <a:t> intermedio, (i primi tre) assorbimenti immateriali</a:t>
            </a:r>
            <a:r>
              <a:rPr lang="it-IT" sz="3200" dirty="0">
                <a:solidFill>
                  <a:schemeClr val="tx1"/>
                </a:solidFill>
                <a:latin typeface="Georgia Pro Semibold" panose="02040702050405020303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359335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C6C27648-8C00-B2DD-7E2B-E20EC17893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228931"/>
          </a:xfrm>
        </p:spPr>
        <p:txBody>
          <a:bodyPr>
            <a:normAutofit/>
          </a:bodyPr>
          <a:lstStyle/>
          <a:p>
            <a:r>
              <a:rPr lang="en-GB" dirty="0" err="1">
                <a:solidFill>
                  <a:schemeClr val="tx1"/>
                </a:solidFill>
                <a:latin typeface="Georgia Pro Semibold" panose="02040702050405020303" pitchFamily="18" charset="0"/>
              </a:rPr>
              <a:t>Mahāprajñāpāramitā</a:t>
            </a:r>
            <a:r>
              <a:rPr lang="en-GB" dirty="0">
                <a:solidFill>
                  <a:schemeClr val="tx1"/>
                </a:solidFill>
                <a:latin typeface="Georgia Pro Semibold" panose="02040702050405020303" pitchFamily="18" charset="0"/>
              </a:rPr>
              <a:t> Śāstra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69B5062C-74A0-2F7E-19A7-141EEF9A54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360" y="1920240"/>
            <a:ext cx="11450320" cy="4236720"/>
          </a:xfrm>
        </p:spPr>
        <p:txBody>
          <a:bodyPr>
            <a:noAutofit/>
          </a:bodyPr>
          <a:lstStyle/>
          <a:p>
            <a:r>
              <a:rPr lang="it-IT" sz="3600" dirty="0">
                <a:solidFill>
                  <a:schemeClr val="tx1"/>
                </a:solidFill>
                <a:latin typeface="Georgia Pro Semibold" panose="02040702050405020303" pitchFamily="18" charset="0"/>
              </a:rPr>
              <a:t>Qualcuno afferma che le tre porte della liberazione sono sempre prive di influssi; i tre </a:t>
            </a:r>
            <a:r>
              <a:rPr lang="it-IT" sz="3600" i="1" dirty="0">
                <a:solidFill>
                  <a:schemeClr val="tx1"/>
                </a:solidFill>
                <a:latin typeface="Georgia Pro Semibold" panose="02040702050405020303" pitchFamily="18" charset="0"/>
              </a:rPr>
              <a:t>samādhi</a:t>
            </a:r>
            <a:r>
              <a:rPr lang="it-IT" sz="3600" dirty="0">
                <a:solidFill>
                  <a:schemeClr val="tx1"/>
                </a:solidFill>
                <a:latin typeface="Georgia Pro Semibold" panose="02040702050405020303" pitchFamily="18" charset="0"/>
              </a:rPr>
              <a:t> possono essere sia con che senza influssi. Pertanto, si usano i due termini “tre </a:t>
            </a:r>
            <a:r>
              <a:rPr lang="it-IT" sz="3600" i="1" dirty="0">
                <a:solidFill>
                  <a:schemeClr val="tx1"/>
                </a:solidFill>
                <a:latin typeface="Georgia Pro Semibold" panose="02040702050405020303" pitchFamily="18" charset="0"/>
              </a:rPr>
              <a:t>samādhi</a:t>
            </a:r>
            <a:r>
              <a:rPr lang="it-IT" sz="3600" dirty="0">
                <a:solidFill>
                  <a:schemeClr val="tx1"/>
                </a:solidFill>
                <a:latin typeface="Georgia Pro Semibold" panose="02040702050405020303" pitchFamily="18" charset="0"/>
              </a:rPr>
              <a:t>” e “tre porte </a:t>
            </a:r>
            <a:r>
              <a:rPr lang="it-IT" sz="3600">
                <a:solidFill>
                  <a:schemeClr val="tx1"/>
                </a:solidFill>
                <a:latin typeface="Georgia Pro Semibold" panose="02040702050405020303" pitchFamily="18" charset="0"/>
              </a:rPr>
              <a:t>della liberazione»</a:t>
            </a:r>
            <a:r>
              <a:rPr lang="it-IT" sz="2400">
                <a:latin typeface="Georgia Pro Semibold" panose="02040702050405020303" pitchFamily="18" charset="0"/>
              </a:rPr>
              <a:t>.</a:t>
            </a:r>
            <a:endParaRPr lang="it-IT" sz="2400" dirty="0">
              <a:latin typeface="Georgia Pro Semibold" panose="020407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852726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VTI">
  <a:themeElements>
    <a:clrScheme name="Retrospect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t">
      <a:majorFont>
        <a:latin typeface="Georgia Pro Cond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Speak Pro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VTI" id="{ABE3C30C-0FC0-4450-828E-52DE70F1BCCB}" vid="{A6E2497D-935A-4CFD-B9FD-6DCB15FA68B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287</TotalTime>
  <Words>1011</Words>
  <Application>Microsoft Office PowerPoint</Application>
  <PresentationFormat>Widescreen</PresentationFormat>
  <Paragraphs>40</Paragraphs>
  <Slides>18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18</vt:i4>
      </vt:variant>
    </vt:vector>
  </HeadingPairs>
  <TitlesOfParts>
    <vt:vector size="26" baseType="lpstr">
      <vt:lpstr>Bookman Old Style</vt:lpstr>
      <vt:lpstr>Calibri</vt:lpstr>
      <vt:lpstr>Georgia Pro Cond</vt:lpstr>
      <vt:lpstr>Georgia Pro Cond Light</vt:lpstr>
      <vt:lpstr>Georgia Pro Semibold</vt:lpstr>
      <vt:lpstr>Speak Pro</vt:lpstr>
      <vt:lpstr>Times New Roman</vt:lpstr>
      <vt:lpstr>RetrospectVTI</vt:lpstr>
      <vt:lpstr>I tre samādhi e Le tre porte della liberazione</vt:lpstr>
      <vt:lpstr>I tre samādhi </vt:lpstr>
      <vt:lpstr>Mahāprajñāpāramitā Śāstra</vt:lpstr>
      <vt:lpstr>Mahāprajñāpāramitā Śāstra</vt:lpstr>
      <vt:lpstr>Mahāprajñāpāramitā Śāstra</vt:lpstr>
      <vt:lpstr>Mahāprajñāpāramitā Śāstra</vt:lpstr>
      <vt:lpstr>Mahāprajñāpāramitā Śāstra</vt:lpstr>
      <vt:lpstr>Nota: cosa significa non produzione/non aspirazione</vt:lpstr>
      <vt:lpstr>Nota: cosa significa non produzione/non aspirazione</vt:lpstr>
      <vt:lpstr>Mahāprajñāpāramitā Śāstra</vt:lpstr>
      <vt:lpstr>Mahāprajñāpāramitā Śāstra</vt:lpstr>
      <vt:lpstr>Le tre porte della liberazione</vt:lpstr>
      <vt:lpstr>Mahāprajñāpāramitā Śāstra</vt:lpstr>
      <vt:lpstr>Mahāprajñāpāramitā Śāstra</vt:lpstr>
      <vt:lpstr>Mahāprajñāpāramitā Śāstra</vt:lpstr>
      <vt:lpstr>Differenze tra i tre samādhi e le tre porte della liberazione</vt:lpstr>
      <vt:lpstr>Mahāprajñāpāramitā Śāstra</vt:lpstr>
      <vt:lpstr>Mahāprajñāpāramitā Śāstra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 tre samādhi e Le tre porte della liberazione</dc:title>
  <dc:creator>Shi Ruxiong</dc:creator>
  <cp:lastModifiedBy>Shi Ruxiong</cp:lastModifiedBy>
  <cp:revision>2</cp:revision>
  <dcterms:created xsi:type="dcterms:W3CDTF">2023-12-05T08:34:16Z</dcterms:created>
  <dcterms:modified xsi:type="dcterms:W3CDTF">2024-01-06T14:47:00Z</dcterms:modified>
</cp:coreProperties>
</file>