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sldIdLst>
    <p:sldId id="256" r:id="rId2"/>
    <p:sldId id="257" r:id="rId3"/>
    <p:sldId id="264" r:id="rId4"/>
    <p:sldId id="283" r:id="rId5"/>
    <p:sldId id="265" r:id="rId6"/>
    <p:sldId id="280" r:id="rId7"/>
    <p:sldId id="268" r:id="rId8"/>
    <p:sldId id="266" r:id="rId9"/>
    <p:sldId id="267" r:id="rId10"/>
    <p:sldId id="269" r:id="rId11"/>
    <p:sldId id="270" r:id="rId12"/>
    <p:sldId id="271" r:id="rId13"/>
    <p:sldId id="272" r:id="rId14"/>
    <p:sldId id="273" r:id="rId15"/>
    <p:sldId id="274" r:id="rId16"/>
    <p:sldId id="281" r:id="rId17"/>
    <p:sldId id="282" r:id="rId18"/>
    <p:sldId id="275" r:id="rId19"/>
    <p:sldId id="276" r:id="rId20"/>
    <p:sldId id="277" r:id="rId21"/>
    <p:sldId id="278" r:id="rId22"/>
    <p:sldId id="27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E21E00-62AA-4E5C-BF71-DFE934E96796}" v="63" dt="2023-09-07T22:26:28.8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abella coiutti" userId="3098eb96f0132675" providerId="LiveId" clId="{5FE21E00-62AA-4E5C-BF71-DFE934E96796}"/>
    <pc:docChg chg="undo custSel addSld delSld modSld sldOrd modShowInfo">
      <pc:chgData name="isabella coiutti" userId="3098eb96f0132675" providerId="LiveId" clId="{5FE21E00-62AA-4E5C-BF71-DFE934E96796}" dt="2023-09-08T23:51:09.489" v="8584" actId="1076"/>
      <pc:docMkLst>
        <pc:docMk/>
      </pc:docMkLst>
      <pc:sldChg chg="modSp mod">
        <pc:chgData name="isabella coiutti" userId="3098eb96f0132675" providerId="LiveId" clId="{5FE21E00-62AA-4E5C-BF71-DFE934E96796}" dt="2023-09-07T22:07:05.800" v="8265" actId="14100"/>
        <pc:sldMkLst>
          <pc:docMk/>
          <pc:sldMk cId="1057508547" sldId="256"/>
        </pc:sldMkLst>
        <pc:spChg chg="mod">
          <ac:chgData name="isabella coiutti" userId="3098eb96f0132675" providerId="LiveId" clId="{5FE21E00-62AA-4E5C-BF71-DFE934E96796}" dt="2023-09-05T00:35:40.812" v="151" actId="2711"/>
          <ac:spMkLst>
            <pc:docMk/>
            <pc:sldMk cId="1057508547" sldId="256"/>
            <ac:spMk id="3" creationId="{DBDCBA1C-7719-71CE-4409-475C591D32D2}"/>
          </ac:spMkLst>
        </pc:spChg>
        <pc:picChg chg="mod">
          <ac:chgData name="isabella coiutti" userId="3098eb96f0132675" providerId="LiveId" clId="{5FE21E00-62AA-4E5C-BF71-DFE934E96796}" dt="2023-09-07T22:07:05.800" v="8265" actId="14100"/>
          <ac:picMkLst>
            <pc:docMk/>
            <pc:sldMk cId="1057508547" sldId="256"/>
            <ac:picMk id="4" creationId="{729C9B6F-3AC3-BC88-B13F-E0D6EDF86847}"/>
          </ac:picMkLst>
        </pc:picChg>
      </pc:sldChg>
      <pc:sldChg chg="modSp mod">
        <pc:chgData name="isabella coiutti" userId="3098eb96f0132675" providerId="LiveId" clId="{5FE21E00-62AA-4E5C-BF71-DFE934E96796}" dt="2023-09-03T18:39:59.937" v="129" actId="20577"/>
        <pc:sldMkLst>
          <pc:docMk/>
          <pc:sldMk cId="1527855009" sldId="257"/>
        </pc:sldMkLst>
        <pc:spChg chg="mod">
          <ac:chgData name="isabella coiutti" userId="3098eb96f0132675" providerId="LiveId" clId="{5FE21E00-62AA-4E5C-BF71-DFE934E96796}" dt="2023-09-03T18:39:59.937" v="129" actId="20577"/>
          <ac:spMkLst>
            <pc:docMk/>
            <pc:sldMk cId="1527855009" sldId="257"/>
            <ac:spMk id="8" creationId="{22F6A2F6-ED86-674A-9EAA-C3B0F9FBACAE}"/>
          </ac:spMkLst>
        </pc:spChg>
      </pc:sldChg>
      <pc:sldChg chg="del ord">
        <pc:chgData name="isabella coiutti" userId="3098eb96f0132675" providerId="LiveId" clId="{5FE21E00-62AA-4E5C-BF71-DFE934E96796}" dt="2023-09-04T01:31:13.766" v="132" actId="2696"/>
        <pc:sldMkLst>
          <pc:docMk/>
          <pc:sldMk cId="2094355595" sldId="258"/>
        </pc:sldMkLst>
      </pc:sldChg>
      <pc:sldChg chg="del">
        <pc:chgData name="isabella coiutti" userId="3098eb96f0132675" providerId="LiveId" clId="{5FE21E00-62AA-4E5C-BF71-DFE934E96796}" dt="2023-09-04T01:31:16.422" v="133" actId="2696"/>
        <pc:sldMkLst>
          <pc:docMk/>
          <pc:sldMk cId="3331835006" sldId="259"/>
        </pc:sldMkLst>
      </pc:sldChg>
      <pc:sldChg chg="del">
        <pc:chgData name="isabella coiutti" userId="3098eb96f0132675" providerId="LiveId" clId="{5FE21E00-62AA-4E5C-BF71-DFE934E96796}" dt="2023-09-04T01:31:19.620" v="134" actId="2696"/>
        <pc:sldMkLst>
          <pc:docMk/>
          <pc:sldMk cId="3345158970" sldId="260"/>
        </pc:sldMkLst>
      </pc:sldChg>
      <pc:sldChg chg="del">
        <pc:chgData name="isabella coiutti" userId="3098eb96f0132675" providerId="LiveId" clId="{5FE21E00-62AA-4E5C-BF71-DFE934E96796}" dt="2023-09-04T01:31:21.804" v="135" actId="2696"/>
        <pc:sldMkLst>
          <pc:docMk/>
          <pc:sldMk cId="4041125910" sldId="261"/>
        </pc:sldMkLst>
      </pc:sldChg>
      <pc:sldChg chg="del">
        <pc:chgData name="isabella coiutti" userId="3098eb96f0132675" providerId="LiveId" clId="{5FE21E00-62AA-4E5C-BF71-DFE934E96796}" dt="2023-09-04T01:31:24.436" v="136" actId="2696"/>
        <pc:sldMkLst>
          <pc:docMk/>
          <pc:sldMk cId="2734237672" sldId="262"/>
        </pc:sldMkLst>
      </pc:sldChg>
      <pc:sldChg chg="del">
        <pc:chgData name="isabella coiutti" userId="3098eb96f0132675" providerId="LiveId" clId="{5FE21E00-62AA-4E5C-BF71-DFE934E96796}" dt="2023-09-04T01:31:28.860" v="137" actId="2696"/>
        <pc:sldMkLst>
          <pc:docMk/>
          <pc:sldMk cId="3459472140" sldId="263"/>
        </pc:sldMkLst>
      </pc:sldChg>
      <pc:sldChg chg="modSp mod">
        <pc:chgData name="isabella coiutti" userId="3098eb96f0132675" providerId="LiveId" clId="{5FE21E00-62AA-4E5C-BF71-DFE934E96796}" dt="2023-09-03T18:30:03.736" v="0" actId="947"/>
        <pc:sldMkLst>
          <pc:docMk/>
          <pc:sldMk cId="1211211992" sldId="264"/>
        </pc:sldMkLst>
        <pc:spChg chg="mod">
          <ac:chgData name="isabella coiutti" userId="3098eb96f0132675" providerId="LiveId" clId="{5FE21E00-62AA-4E5C-BF71-DFE934E96796}" dt="2023-09-03T18:30:03.736" v="0" actId="947"/>
          <ac:spMkLst>
            <pc:docMk/>
            <pc:sldMk cId="1211211992" sldId="264"/>
            <ac:spMk id="4" creationId="{E796B9A1-22D9-CF18-5A25-03A2C99AE64F}"/>
          </ac:spMkLst>
        </pc:spChg>
      </pc:sldChg>
      <pc:sldChg chg="addSp delSp modSp new mod setBg modClrScheme chgLayout">
        <pc:chgData name="isabella coiutti" userId="3098eb96f0132675" providerId="LiveId" clId="{5FE21E00-62AA-4E5C-BF71-DFE934E96796}" dt="2023-09-05T01:36:08.149" v="436" actId="114"/>
        <pc:sldMkLst>
          <pc:docMk/>
          <pc:sldMk cId="4151237409" sldId="265"/>
        </pc:sldMkLst>
        <pc:spChg chg="del mod ord">
          <ac:chgData name="isabella coiutti" userId="3098eb96f0132675" providerId="LiveId" clId="{5FE21E00-62AA-4E5C-BF71-DFE934E96796}" dt="2023-09-05T00:56:55.004" v="154" actId="700"/>
          <ac:spMkLst>
            <pc:docMk/>
            <pc:sldMk cId="4151237409" sldId="265"/>
            <ac:spMk id="2" creationId="{6DF9F77A-93CD-9DF7-3EE4-ABCEF6897E67}"/>
          </ac:spMkLst>
        </pc:spChg>
        <pc:spChg chg="del mod ord">
          <ac:chgData name="isabella coiutti" userId="3098eb96f0132675" providerId="LiveId" clId="{5FE21E00-62AA-4E5C-BF71-DFE934E96796}" dt="2023-09-05T00:56:55.004" v="154" actId="700"/>
          <ac:spMkLst>
            <pc:docMk/>
            <pc:sldMk cId="4151237409" sldId="265"/>
            <ac:spMk id="3" creationId="{14156FAA-2868-EBF8-A3D1-B2FD00C108CA}"/>
          </ac:spMkLst>
        </pc:spChg>
        <pc:spChg chg="add mod ord">
          <ac:chgData name="isabella coiutti" userId="3098eb96f0132675" providerId="LiveId" clId="{5FE21E00-62AA-4E5C-BF71-DFE934E96796}" dt="2023-09-05T01:05:41.172" v="405" actId="255"/>
          <ac:spMkLst>
            <pc:docMk/>
            <pc:sldMk cId="4151237409" sldId="265"/>
            <ac:spMk id="4" creationId="{D79DEEFC-294B-08C3-4A03-F0A242EF135E}"/>
          </ac:spMkLst>
        </pc:spChg>
        <pc:spChg chg="add mod ord">
          <ac:chgData name="isabella coiutti" userId="3098eb96f0132675" providerId="LiveId" clId="{5FE21E00-62AA-4E5C-BF71-DFE934E96796}" dt="2023-09-05T01:05:28.946" v="404" actId="700"/>
          <ac:spMkLst>
            <pc:docMk/>
            <pc:sldMk cId="4151237409" sldId="265"/>
            <ac:spMk id="5" creationId="{FAC16BF2-856B-A7ED-5F7C-FBD6B1BB8271}"/>
          </ac:spMkLst>
        </pc:spChg>
        <pc:spChg chg="add del mod ord">
          <ac:chgData name="isabella coiutti" userId="3098eb96f0132675" providerId="LiveId" clId="{5FE21E00-62AA-4E5C-BF71-DFE934E96796}" dt="2023-09-05T00:57:17.550" v="203" actId="478"/>
          <ac:spMkLst>
            <pc:docMk/>
            <pc:sldMk cId="4151237409" sldId="265"/>
            <ac:spMk id="6" creationId="{DD54AD33-CC34-CD63-4A2F-0FD8E843820C}"/>
          </ac:spMkLst>
        </pc:spChg>
        <pc:spChg chg="add mod ord">
          <ac:chgData name="isabella coiutti" userId="3098eb96f0132675" providerId="LiveId" clId="{5FE21E00-62AA-4E5C-BF71-DFE934E96796}" dt="2023-09-05T01:36:08.149" v="436" actId="114"/>
          <ac:spMkLst>
            <pc:docMk/>
            <pc:sldMk cId="4151237409" sldId="265"/>
            <ac:spMk id="7" creationId="{71329925-06CA-2D7B-8ED1-1BB8D3FB9DBD}"/>
          </ac:spMkLst>
        </pc:spChg>
      </pc:sldChg>
      <pc:sldChg chg="modSp new mod setBg">
        <pc:chgData name="isabella coiutti" userId="3098eb96f0132675" providerId="LiveId" clId="{5FE21E00-62AA-4E5C-BF71-DFE934E96796}" dt="2023-09-08T23:41:37.833" v="8577" actId="20577"/>
        <pc:sldMkLst>
          <pc:docMk/>
          <pc:sldMk cId="4073800053" sldId="266"/>
        </pc:sldMkLst>
        <pc:spChg chg="mod">
          <ac:chgData name="isabella coiutti" userId="3098eb96f0132675" providerId="LiveId" clId="{5FE21E00-62AA-4E5C-BF71-DFE934E96796}" dt="2023-09-06T03:13:49.760" v="1383" actId="255"/>
          <ac:spMkLst>
            <pc:docMk/>
            <pc:sldMk cId="4073800053" sldId="266"/>
            <ac:spMk id="2" creationId="{99DF7629-C226-1C14-A6D7-688425B62A89}"/>
          </ac:spMkLst>
        </pc:spChg>
        <pc:spChg chg="mod">
          <ac:chgData name="isabella coiutti" userId="3098eb96f0132675" providerId="LiveId" clId="{5FE21E00-62AA-4E5C-BF71-DFE934E96796}" dt="2023-09-08T23:41:37.833" v="8577" actId="20577"/>
          <ac:spMkLst>
            <pc:docMk/>
            <pc:sldMk cId="4073800053" sldId="266"/>
            <ac:spMk id="3" creationId="{1131EBB0-6179-96C5-7FC8-06D1D82AF5AA}"/>
          </ac:spMkLst>
        </pc:spChg>
        <pc:spChg chg="mod">
          <ac:chgData name="isabella coiutti" userId="3098eb96f0132675" providerId="LiveId" clId="{5FE21E00-62AA-4E5C-BF71-DFE934E96796}" dt="2023-09-08T23:40:49.993" v="8575" actId="20577"/>
          <ac:spMkLst>
            <pc:docMk/>
            <pc:sldMk cId="4073800053" sldId="266"/>
            <ac:spMk id="4" creationId="{3592322F-189B-9085-AA17-FCD329553836}"/>
          </ac:spMkLst>
        </pc:spChg>
      </pc:sldChg>
      <pc:sldChg chg="delSp modSp add mod setBg">
        <pc:chgData name="isabella coiutti" userId="3098eb96f0132675" providerId="LiveId" clId="{5FE21E00-62AA-4E5C-BF71-DFE934E96796}" dt="2023-09-06T03:17:41.781" v="1417"/>
        <pc:sldMkLst>
          <pc:docMk/>
          <pc:sldMk cId="653815560" sldId="267"/>
        </pc:sldMkLst>
        <pc:spChg chg="mod">
          <ac:chgData name="isabella coiutti" userId="3098eb96f0132675" providerId="LiveId" clId="{5FE21E00-62AA-4E5C-BF71-DFE934E96796}" dt="2023-09-06T03:15:50.849" v="1411" actId="313"/>
          <ac:spMkLst>
            <pc:docMk/>
            <pc:sldMk cId="653815560" sldId="267"/>
            <ac:spMk id="2" creationId="{99DF7629-C226-1C14-A6D7-688425B62A89}"/>
          </ac:spMkLst>
        </pc:spChg>
        <pc:spChg chg="mod">
          <ac:chgData name="isabella coiutti" userId="3098eb96f0132675" providerId="LiveId" clId="{5FE21E00-62AA-4E5C-BF71-DFE934E96796}" dt="2023-09-06T03:17:08.892" v="1416" actId="255"/>
          <ac:spMkLst>
            <pc:docMk/>
            <pc:sldMk cId="653815560" sldId="267"/>
            <ac:spMk id="3" creationId="{1131EBB0-6179-96C5-7FC8-06D1D82AF5AA}"/>
          </ac:spMkLst>
        </pc:spChg>
        <pc:spChg chg="del mod">
          <ac:chgData name="isabella coiutti" userId="3098eb96f0132675" providerId="LiveId" clId="{5FE21E00-62AA-4E5C-BF71-DFE934E96796}" dt="2023-09-06T03:16:58.493" v="1413" actId="478"/>
          <ac:spMkLst>
            <pc:docMk/>
            <pc:sldMk cId="653815560" sldId="267"/>
            <ac:spMk id="4" creationId="{3592322F-189B-9085-AA17-FCD329553836}"/>
          </ac:spMkLst>
        </pc:spChg>
      </pc:sldChg>
      <pc:sldChg chg="addSp delSp modSp new mod setBg modClrScheme chgLayout">
        <pc:chgData name="isabella coiutti" userId="3098eb96f0132675" providerId="LiveId" clId="{5FE21E00-62AA-4E5C-BF71-DFE934E96796}" dt="2023-09-06T03:13:30.501" v="1367" actId="207"/>
        <pc:sldMkLst>
          <pc:docMk/>
          <pc:sldMk cId="1237810602" sldId="268"/>
        </pc:sldMkLst>
        <pc:spChg chg="del mod ord">
          <ac:chgData name="isabella coiutti" userId="3098eb96f0132675" providerId="LiveId" clId="{5FE21E00-62AA-4E5C-BF71-DFE934E96796}" dt="2023-09-06T01:46:55.384" v="1211" actId="700"/>
          <ac:spMkLst>
            <pc:docMk/>
            <pc:sldMk cId="1237810602" sldId="268"/>
            <ac:spMk id="2" creationId="{DD4DEA87-EAF5-FA30-CD20-B07DA5F8219A}"/>
          </ac:spMkLst>
        </pc:spChg>
        <pc:spChg chg="del mod ord">
          <ac:chgData name="isabella coiutti" userId="3098eb96f0132675" providerId="LiveId" clId="{5FE21E00-62AA-4E5C-BF71-DFE934E96796}" dt="2023-09-06T01:46:55.384" v="1211" actId="700"/>
          <ac:spMkLst>
            <pc:docMk/>
            <pc:sldMk cId="1237810602" sldId="268"/>
            <ac:spMk id="3" creationId="{2D5219C3-4880-67C7-C768-C6990942CD1B}"/>
          </ac:spMkLst>
        </pc:spChg>
        <pc:spChg chg="del">
          <ac:chgData name="isabella coiutti" userId="3098eb96f0132675" providerId="LiveId" clId="{5FE21E00-62AA-4E5C-BF71-DFE934E96796}" dt="2023-09-06T01:46:55.384" v="1211" actId="700"/>
          <ac:spMkLst>
            <pc:docMk/>
            <pc:sldMk cId="1237810602" sldId="268"/>
            <ac:spMk id="4" creationId="{6D2D8E8C-2F71-D49F-9550-4E38C5668AC1}"/>
          </ac:spMkLst>
        </pc:spChg>
        <pc:spChg chg="add mod ord">
          <ac:chgData name="isabella coiutti" userId="3098eb96f0132675" providerId="LiveId" clId="{5FE21E00-62AA-4E5C-BF71-DFE934E96796}" dt="2023-09-06T03:13:28.012" v="1366" actId="207"/>
          <ac:spMkLst>
            <pc:docMk/>
            <pc:sldMk cId="1237810602" sldId="268"/>
            <ac:spMk id="5" creationId="{805016BF-BE90-CC0B-D2AE-F601043BB19F}"/>
          </ac:spMkLst>
        </pc:spChg>
        <pc:spChg chg="add mod ord">
          <ac:chgData name="isabella coiutti" userId="3098eb96f0132675" providerId="LiveId" clId="{5FE21E00-62AA-4E5C-BF71-DFE934E96796}" dt="2023-09-06T03:13:30.501" v="1367" actId="207"/>
          <ac:spMkLst>
            <pc:docMk/>
            <pc:sldMk cId="1237810602" sldId="268"/>
            <ac:spMk id="6" creationId="{C891E5B4-6BA9-29DF-AA0A-6D27B54A618B}"/>
          </ac:spMkLst>
        </pc:spChg>
      </pc:sldChg>
      <pc:sldChg chg="modSp new mod setBg">
        <pc:chgData name="isabella coiutti" userId="3098eb96f0132675" providerId="LiveId" clId="{5FE21E00-62AA-4E5C-BF71-DFE934E96796}" dt="2023-09-07T22:47:03.531" v="8564" actId="20577"/>
        <pc:sldMkLst>
          <pc:docMk/>
          <pc:sldMk cId="2459760444" sldId="269"/>
        </pc:sldMkLst>
        <pc:spChg chg="mod">
          <ac:chgData name="isabella coiutti" userId="3098eb96f0132675" providerId="LiveId" clId="{5FE21E00-62AA-4E5C-BF71-DFE934E96796}" dt="2023-09-06T04:16:38.156" v="1426" actId="20577"/>
          <ac:spMkLst>
            <pc:docMk/>
            <pc:sldMk cId="2459760444" sldId="269"/>
            <ac:spMk id="2" creationId="{4E7EE121-27B7-F8CA-DC5A-F42A02E05690}"/>
          </ac:spMkLst>
        </pc:spChg>
        <pc:spChg chg="mod">
          <ac:chgData name="isabella coiutti" userId="3098eb96f0132675" providerId="LiveId" clId="{5FE21E00-62AA-4E5C-BF71-DFE934E96796}" dt="2023-09-07T22:47:03.531" v="8564" actId="20577"/>
          <ac:spMkLst>
            <pc:docMk/>
            <pc:sldMk cId="2459760444" sldId="269"/>
            <ac:spMk id="3" creationId="{EB4E270A-5F76-5703-9AB1-CD735EF16D93}"/>
          </ac:spMkLst>
        </pc:spChg>
        <pc:spChg chg="mod">
          <ac:chgData name="isabella coiutti" userId="3098eb96f0132675" providerId="LiveId" clId="{5FE21E00-62AA-4E5C-BF71-DFE934E96796}" dt="2023-09-06T04:16:35.296" v="1425" actId="20578"/>
          <ac:spMkLst>
            <pc:docMk/>
            <pc:sldMk cId="2459760444" sldId="269"/>
            <ac:spMk id="4" creationId="{B5E7C4FD-F0B5-0043-BF19-85528385E1E2}"/>
          </ac:spMkLst>
        </pc:spChg>
      </pc:sldChg>
      <pc:sldChg chg="modSp add mod setBg">
        <pc:chgData name="isabella coiutti" userId="3098eb96f0132675" providerId="LiveId" clId="{5FE21E00-62AA-4E5C-BF71-DFE934E96796}" dt="2023-09-07T00:34:24.405" v="7963"/>
        <pc:sldMkLst>
          <pc:docMk/>
          <pc:sldMk cId="852873908" sldId="270"/>
        </pc:sldMkLst>
        <pc:spChg chg="mod">
          <ac:chgData name="isabella coiutti" userId="3098eb96f0132675" providerId="LiveId" clId="{5FE21E00-62AA-4E5C-BF71-DFE934E96796}" dt="2023-09-07T00:34:07.064" v="7962" actId="14100"/>
          <ac:spMkLst>
            <pc:docMk/>
            <pc:sldMk cId="852873908" sldId="270"/>
            <ac:spMk id="3" creationId="{EB4E270A-5F76-5703-9AB1-CD735EF16D93}"/>
          </ac:spMkLst>
        </pc:spChg>
      </pc:sldChg>
      <pc:sldChg chg="modSp add mod">
        <pc:chgData name="isabella coiutti" userId="3098eb96f0132675" providerId="LiveId" clId="{5FE21E00-62AA-4E5C-BF71-DFE934E96796}" dt="2023-09-07T00:35:05.133" v="7967" actId="313"/>
        <pc:sldMkLst>
          <pc:docMk/>
          <pc:sldMk cId="223078033" sldId="271"/>
        </pc:sldMkLst>
        <pc:spChg chg="mod">
          <ac:chgData name="isabella coiutti" userId="3098eb96f0132675" providerId="LiveId" clId="{5FE21E00-62AA-4E5C-BF71-DFE934E96796}" dt="2023-09-07T00:35:05.133" v="7967" actId="313"/>
          <ac:spMkLst>
            <pc:docMk/>
            <pc:sldMk cId="223078033" sldId="271"/>
            <ac:spMk id="3" creationId="{EB4E270A-5F76-5703-9AB1-CD735EF16D93}"/>
          </ac:spMkLst>
        </pc:spChg>
      </pc:sldChg>
      <pc:sldChg chg="modSp add mod">
        <pc:chgData name="isabella coiutti" userId="3098eb96f0132675" providerId="LiveId" clId="{5FE21E00-62AA-4E5C-BF71-DFE934E96796}" dt="2023-09-07T00:35:12.379" v="7971" actId="313"/>
        <pc:sldMkLst>
          <pc:docMk/>
          <pc:sldMk cId="2260452255" sldId="272"/>
        </pc:sldMkLst>
        <pc:spChg chg="mod">
          <ac:chgData name="isabella coiutti" userId="3098eb96f0132675" providerId="LiveId" clId="{5FE21E00-62AA-4E5C-BF71-DFE934E96796}" dt="2023-09-07T00:35:12.379" v="7971" actId="313"/>
          <ac:spMkLst>
            <pc:docMk/>
            <pc:sldMk cId="2260452255" sldId="272"/>
            <ac:spMk id="3" creationId="{EB4E270A-5F76-5703-9AB1-CD735EF16D93}"/>
          </ac:spMkLst>
        </pc:spChg>
      </pc:sldChg>
      <pc:sldChg chg="modSp new mod setBg">
        <pc:chgData name="isabella coiutti" userId="3098eb96f0132675" providerId="LiveId" clId="{5FE21E00-62AA-4E5C-BF71-DFE934E96796}" dt="2023-09-07T00:36:13.945" v="7979" actId="313"/>
        <pc:sldMkLst>
          <pc:docMk/>
          <pc:sldMk cId="2403156268" sldId="273"/>
        </pc:sldMkLst>
        <pc:spChg chg="mod">
          <ac:chgData name="isabella coiutti" userId="3098eb96f0132675" providerId="LiveId" clId="{5FE21E00-62AA-4E5C-BF71-DFE934E96796}" dt="2023-09-06T04:21:18.119" v="1501" actId="255"/>
          <ac:spMkLst>
            <pc:docMk/>
            <pc:sldMk cId="2403156268" sldId="273"/>
            <ac:spMk id="2" creationId="{E2A06F5A-4F56-6FA4-7028-1D5FAD10098E}"/>
          </ac:spMkLst>
        </pc:spChg>
        <pc:spChg chg="mod">
          <ac:chgData name="isabella coiutti" userId="3098eb96f0132675" providerId="LiveId" clId="{5FE21E00-62AA-4E5C-BF71-DFE934E96796}" dt="2023-09-07T00:36:13.945" v="7979" actId="313"/>
          <ac:spMkLst>
            <pc:docMk/>
            <pc:sldMk cId="2403156268" sldId="273"/>
            <ac:spMk id="3" creationId="{C61ACDD4-91BF-EC59-C337-FAC5EF8EB4D1}"/>
          </ac:spMkLst>
        </pc:spChg>
        <pc:spChg chg="mod">
          <ac:chgData name="isabella coiutti" userId="3098eb96f0132675" providerId="LiveId" clId="{5FE21E00-62AA-4E5C-BF71-DFE934E96796}" dt="2023-09-06T04:22:03.180" v="1587" actId="20577"/>
          <ac:spMkLst>
            <pc:docMk/>
            <pc:sldMk cId="2403156268" sldId="273"/>
            <ac:spMk id="4" creationId="{F396428E-331E-866E-9C02-07014B425114}"/>
          </ac:spMkLst>
        </pc:spChg>
      </pc:sldChg>
      <pc:sldChg chg="addSp delSp modSp new mod setBg modClrScheme chgLayout">
        <pc:chgData name="isabella coiutti" userId="3098eb96f0132675" providerId="LiveId" clId="{5FE21E00-62AA-4E5C-BF71-DFE934E96796}" dt="2023-09-06T17:38:23.643" v="2726" actId="1076"/>
        <pc:sldMkLst>
          <pc:docMk/>
          <pc:sldMk cId="3966152464" sldId="274"/>
        </pc:sldMkLst>
        <pc:spChg chg="del mod ord">
          <ac:chgData name="isabella coiutti" userId="3098eb96f0132675" providerId="LiveId" clId="{5FE21E00-62AA-4E5C-BF71-DFE934E96796}" dt="2023-09-06T17:33:59.225" v="2652" actId="700"/>
          <ac:spMkLst>
            <pc:docMk/>
            <pc:sldMk cId="3966152464" sldId="274"/>
            <ac:spMk id="2" creationId="{5320C39D-2A16-809A-191F-03731E0C7545}"/>
          </ac:spMkLst>
        </pc:spChg>
        <pc:spChg chg="del mod ord">
          <ac:chgData name="isabella coiutti" userId="3098eb96f0132675" providerId="LiveId" clId="{5FE21E00-62AA-4E5C-BF71-DFE934E96796}" dt="2023-09-06T17:33:59.225" v="2652" actId="700"/>
          <ac:spMkLst>
            <pc:docMk/>
            <pc:sldMk cId="3966152464" sldId="274"/>
            <ac:spMk id="3" creationId="{03F79475-E446-3CFA-2A80-5A0642D837B7}"/>
          </ac:spMkLst>
        </pc:spChg>
        <pc:spChg chg="del">
          <ac:chgData name="isabella coiutti" userId="3098eb96f0132675" providerId="LiveId" clId="{5FE21E00-62AA-4E5C-BF71-DFE934E96796}" dt="2023-09-06T17:33:59.225" v="2652" actId="700"/>
          <ac:spMkLst>
            <pc:docMk/>
            <pc:sldMk cId="3966152464" sldId="274"/>
            <ac:spMk id="4" creationId="{CC22603A-40F2-5E17-A263-649451BB27F3}"/>
          </ac:spMkLst>
        </pc:spChg>
        <pc:spChg chg="add mod ord">
          <ac:chgData name="isabella coiutti" userId="3098eb96f0132675" providerId="LiveId" clId="{5FE21E00-62AA-4E5C-BF71-DFE934E96796}" dt="2023-09-06T17:38:23.643" v="2726" actId="1076"/>
          <ac:spMkLst>
            <pc:docMk/>
            <pc:sldMk cId="3966152464" sldId="274"/>
            <ac:spMk id="5" creationId="{A44DAAC1-8CB1-29AD-E957-DA54D92BA529}"/>
          </ac:spMkLst>
        </pc:spChg>
        <pc:spChg chg="add del mod ord">
          <ac:chgData name="isabella coiutti" userId="3098eb96f0132675" providerId="LiveId" clId="{5FE21E00-62AA-4E5C-BF71-DFE934E96796}" dt="2023-09-06T17:38:17.985" v="2725" actId="478"/>
          <ac:spMkLst>
            <pc:docMk/>
            <pc:sldMk cId="3966152464" sldId="274"/>
            <ac:spMk id="6" creationId="{D272274F-C22C-FBB7-063C-53375AEAF031}"/>
          </ac:spMkLst>
        </pc:spChg>
      </pc:sldChg>
      <pc:sldChg chg="addSp delSp modSp new mod setBg modClrScheme chgLayout">
        <pc:chgData name="isabella coiutti" userId="3098eb96f0132675" providerId="LiveId" clId="{5FE21E00-62AA-4E5C-BF71-DFE934E96796}" dt="2023-09-06T23:51:55.680" v="4443"/>
        <pc:sldMkLst>
          <pc:docMk/>
          <pc:sldMk cId="3609260283" sldId="275"/>
        </pc:sldMkLst>
        <pc:spChg chg="del mod ord">
          <ac:chgData name="isabella coiutti" userId="3098eb96f0132675" providerId="LiveId" clId="{5FE21E00-62AA-4E5C-BF71-DFE934E96796}" dt="2023-09-06T18:12:21.955" v="2728" actId="700"/>
          <ac:spMkLst>
            <pc:docMk/>
            <pc:sldMk cId="3609260283" sldId="275"/>
            <ac:spMk id="2" creationId="{3EF6EDC6-316D-55DC-0B58-A38746F3550B}"/>
          </ac:spMkLst>
        </pc:spChg>
        <pc:spChg chg="del mod ord">
          <ac:chgData name="isabella coiutti" userId="3098eb96f0132675" providerId="LiveId" clId="{5FE21E00-62AA-4E5C-BF71-DFE934E96796}" dt="2023-09-06T18:12:21.955" v="2728" actId="700"/>
          <ac:spMkLst>
            <pc:docMk/>
            <pc:sldMk cId="3609260283" sldId="275"/>
            <ac:spMk id="3" creationId="{3FA68A88-B6A2-A848-7667-88285C245801}"/>
          </ac:spMkLst>
        </pc:spChg>
        <pc:spChg chg="add mod ord">
          <ac:chgData name="isabella coiutti" userId="3098eb96f0132675" providerId="LiveId" clId="{5FE21E00-62AA-4E5C-BF71-DFE934E96796}" dt="2023-09-06T23:43:23.549" v="3620" actId="114"/>
          <ac:spMkLst>
            <pc:docMk/>
            <pc:sldMk cId="3609260283" sldId="275"/>
            <ac:spMk id="4" creationId="{64913BB8-232F-E056-123F-A35B787ECCF0}"/>
          </ac:spMkLst>
        </pc:spChg>
        <pc:spChg chg="add mod ord">
          <ac:chgData name="isabella coiutti" userId="3098eb96f0132675" providerId="LiveId" clId="{5FE21E00-62AA-4E5C-BF71-DFE934E96796}" dt="2023-09-06T23:50:08.110" v="4440" actId="20577"/>
          <ac:spMkLst>
            <pc:docMk/>
            <pc:sldMk cId="3609260283" sldId="275"/>
            <ac:spMk id="5" creationId="{FAC40A9D-CE20-AF37-F60B-365E80B672BA}"/>
          </ac:spMkLst>
        </pc:spChg>
        <pc:spChg chg="add mod ord">
          <ac:chgData name="isabella coiutti" userId="3098eb96f0132675" providerId="LiveId" clId="{5FE21E00-62AA-4E5C-BF71-DFE934E96796}" dt="2023-09-06T23:43:28.795" v="3635" actId="20577"/>
          <ac:spMkLst>
            <pc:docMk/>
            <pc:sldMk cId="3609260283" sldId="275"/>
            <ac:spMk id="6" creationId="{FE47975E-A94D-2425-1EA0-91AA308D4195}"/>
          </ac:spMkLst>
        </pc:spChg>
      </pc:sldChg>
      <pc:sldChg chg="modSp add mod">
        <pc:chgData name="isabella coiutti" userId="3098eb96f0132675" providerId="LiveId" clId="{5FE21E00-62AA-4E5C-BF71-DFE934E96796}" dt="2023-09-07T00:12:42.890" v="6526" actId="20577"/>
        <pc:sldMkLst>
          <pc:docMk/>
          <pc:sldMk cId="1161868198" sldId="276"/>
        </pc:sldMkLst>
        <pc:spChg chg="mod">
          <ac:chgData name="isabella coiutti" userId="3098eb96f0132675" providerId="LiveId" clId="{5FE21E00-62AA-4E5C-BF71-DFE934E96796}" dt="2023-09-07T00:12:42.890" v="6526" actId="20577"/>
          <ac:spMkLst>
            <pc:docMk/>
            <pc:sldMk cId="1161868198" sldId="276"/>
            <ac:spMk id="5" creationId="{FAC40A9D-CE20-AF37-F60B-365E80B672BA}"/>
          </ac:spMkLst>
        </pc:spChg>
      </pc:sldChg>
      <pc:sldChg chg="modSp add mod">
        <pc:chgData name="isabella coiutti" userId="3098eb96f0132675" providerId="LiveId" clId="{5FE21E00-62AA-4E5C-BF71-DFE934E96796}" dt="2023-09-07T00:13:26.074" v="6527" actId="313"/>
        <pc:sldMkLst>
          <pc:docMk/>
          <pc:sldMk cId="1281491551" sldId="277"/>
        </pc:sldMkLst>
        <pc:spChg chg="mod">
          <ac:chgData name="isabella coiutti" userId="3098eb96f0132675" providerId="LiveId" clId="{5FE21E00-62AA-4E5C-BF71-DFE934E96796}" dt="2023-09-07T00:13:26.074" v="6527" actId="313"/>
          <ac:spMkLst>
            <pc:docMk/>
            <pc:sldMk cId="1281491551" sldId="277"/>
            <ac:spMk id="5" creationId="{FAC40A9D-CE20-AF37-F60B-365E80B672BA}"/>
          </ac:spMkLst>
        </pc:spChg>
      </pc:sldChg>
      <pc:sldChg chg="new del">
        <pc:chgData name="isabella coiutti" userId="3098eb96f0132675" providerId="LiveId" clId="{5FE21E00-62AA-4E5C-BF71-DFE934E96796}" dt="2023-09-07T00:02:07.748" v="5275" actId="2696"/>
        <pc:sldMkLst>
          <pc:docMk/>
          <pc:sldMk cId="3052259405" sldId="277"/>
        </pc:sldMkLst>
      </pc:sldChg>
      <pc:sldChg chg="modSp add mod">
        <pc:chgData name="isabella coiutti" userId="3098eb96f0132675" providerId="LiveId" clId="{5FE21E00-62AA-4E5C-BF71-DFE934E96796}" dt="2023-09-07T00:13:56.863" v="6528" actId="20577"/>
        <pc:sldMkLst>
          <pc:docMk/>
          <pc:sldMk cId="2366691161" sldId="278"/>
        </pc:sldMkLst>
        <pc:spChg chg="mod">
          <ac:chgData name="isabella coiutti" userId="3098eb96f0132675" providerId="LiveId" clId="{5FE21E00-62AA-4E5C-BF71-DFE934E96796}" dt="2023-09-07T00:13:56.863" v="6528" actId="20577"/>
          <ac:spMkLst>
            <pc:docMk/>
            <pc:sldMk cId="2366691161" sldId="278"/>
            <ac:spMk id="5" creationId="{FAC40A9D-CE20-AF37-F60B-365E80B672BA}"/>
          </ac:spMkLst>
        </pc:spChg>
      </pc:sldChg>
      <pc:sldChg chg="modSp add mod">
        <pc:chgData name="isabella coiutti" userId="3098eb96f0132675" providerId="LiveId" clId="{5FE21E00-62AA-4E5C-BF71-DFE934E96796}" dt="2023-09-07T00:32:43.098" v="7951" actId="313"/>
        <pc:sldMkLst>
          <pc:docMk/>
          <pc:sldMk cId="559338352" sldId="279"/>
        </pc:sldMkLst>
        <pc:spChg chg="mod">
          <ac:chgData name="isabella coiutti" userId="3098eb96f0132675" providerId="LiveId" clId="{5FE21E00-62AA-4E5C-BF71-DFE934E96796}" dt="2023-09-07T00:32:43.098" v="7951" actId="313"/>
          <ac:spMkLst>
            <pc:docMk/>
            <pc:sldMk cId="559338352" sldId="279"/>
            <ac:spMk id="5" creationId="{FAC40A9D-CE20-AF37-F60B-365E80B672BA}"/>
          </ac:spMkLst>
        </pc:spChg>
      </pc:sldChg>
      <pc:sldChg chg="modSp new mod setBg">
        <pc:chgData name="isabella coiutti" userId="3098eb96f0132675" providerId="LiveId" clId="{5FE21E00-62AA-4E5C-BF71-DFE934E96796}" dt="2023-09-07T22:32:29.486" v="8511" actId="2711"/>
        <pc:sldMkLst>
          <pc:docMk/>
          <pc:sldMk cId="351514080" sldId="280"/>
        </pc:sldMkLst>
        <pc:spChg chg="mod">
          <ac:chgData name="isabella coiutti" userId="3098eb96f0132675" providerId="LiveId" clId="{5FE21E00-62AA-4E5C-BF71-DFE934E96796}" dt="2023-09-07T00:37:56.044" v="8029" actId="255"/>
          <ac:spMkLst>
            <pc:docMk/>
            <pc:sldMk cId="351514080" sldId="280"/>
            <ac:spMk id="2" creationId="{B92C447C-C1C0-DAA1-51AD-73E02A8CBECE}"/>
          </ac:spMkLst>
        </pc:spChg>
        <pc:spChg chg="mod">
          <ac:chgData name="isabella coiutti" userId="3098eb96f0132675" providerId="LiveId" clId="{5FE21E00-62AA-4E5C-BF71-DFE934E96796}" dt="2023-09-07T22:32:29.486" v="8511" actId="2711"/>
          <ac:spMkLst>
            <pc:docMk/>
            <pc:sldMk cId="351514080" sldId="280"/>
            <ac:spMk id="3" creationId="{1CA9A019-1A53-626C-A41B-CC5B66983C6F}"/>
          </ac:spMkLst>
        </pc:spChg>
        <pc:spChg chg="mod">
          <ac:chgData name="isabella coiutti" userId="3098eb96f0132675" providerId="LiveId" clId="{5FE21E00-62AA-4E5C-BF71-DFE934E96796}" dt="2023-09-07T00:38:04.928" v="8031" actId="255"/>
          <ac:spMkLst>
            <pc:docMk/>
            <pc:sldMk cId="351514080" sldId="280"/>
            <ac:spMk id="4" creationId="{7FFC5EDC-1244-1800-E38A-8F2E3974DA1E}"/>
          </ac:spMkLst>
        </pc:spChg>
      </pc:sldChg>
      <pc:sldChg chg="add del">
        <pc:chgData name="isabella coiutti" userId="3098eb96f0132675" providerId="LiveId" clId="{5FE21E00-62AA-4E5C-BF71-DFE934E96796}" dt="2023-09-07T00:28:28.619" v="7440" actId="2696"/>
        <pc:sldMkLst>
          <pc:docMk/>
          <pc:sldMk cId="2182199751" sldId="280"/>
        </pc:sldMkLst>
      </pc:sldChg>
      <pc:sldChg chg="addSp delSp modSp new mod setBg modClrScheme chgLayout">
        <pc:chgData name="isabella coiutti" userId="3098eb96f0132675" providerId="LiveId" clId="{5FE21E00-62AA-4E5C-BF71-DFE934E96796}" dt="2023-09-08T23:51:09.489" v="8584" actId="1076"/>
        <pc:sldMkLst>
          <pc:docMk/>
          <pc:sldMk cId="2212831339" sldId="281"/>
        </pc:sldMkLst>
        <pc:spChg chg="del mod ord">
          <ac:chgData name="isabella coiutti" userId="3098eb96f0132675" providerId="LiveId" clId="{5FE21E00-62AA-4E5C-BF71-DFE934E96796}" dt="2023-09-07T00:40:09.933" v="8056" actId="700"/>
          <ac:spMkLst>
            <pc:docMk/>
            <pc:sldMk cId="2212831339" sldId="281"/>
            <ac:spMk id="2" creationId="{453E88E1-3941-DA5C-774A-C2D644D6DD39}"/>
          </ac:spMkLst>
        </pc:spChg>
        <pc:spChg chg="del mod ord">
          <ac:chgData name="isabella coiutti" userId="3098eb96f0132675" providerId="LiveId" clId="{5FE21E00-62AA-4E5C-BF71-DFE934E96796}" dt="2023-09-07T00:40:09.933" v="8056" actId="700"/>
          <ac:spMkLst>
            <pc:docMk/>
            <pc:sldMk cId="2212831339" sldId="281"/>
            <ac:spMk id="3" creationId="{951DCA56-5F24-EE8D-960F-F95643BE609C}"/>
          </ac:spMkLst>
        </pc:spChg>
        <pc:spChg chg="add mod ord">
          <ac:chgData name="isabella coiutti" userId="3098eb96f0132675" providerId="LiveId" clId="{5FE21E00-62AA-4E5C-BF71-DFE934E96796}" dt="2023-09-07T00:42:01.640" v="8227" actId="14100"/>
          <ac:spMkLst>
            <pc:docMk/>
            <pc:sldMk cId="2212831339" sldId="281"/>
            <ac:spMk id="4" creationId="{67937940-9467-EAC7-8207-EB9B08996957}"/>
          </ac:spMkLst>
        </pc:spChg>
        <pc:spChg chg="add mod ord">
          <ac:chgData name="isabella coiutti" userId="3098eb96f0132675" providerId="LiveId" clId="{5FE21E00-62AA-4E5C-BF71-DFE934E96796}" dt="2023-09-08T23:51:09.489" v="8584" actId="1076"/>
          <ac:spMkLst>
            <pc:docMk/>
            <pc:sldMk cId="2212831339" sldId="281"/>
            <ac:spMk id="5" creationId="{8D9E99F4-1E23-0E42-7C4D-426622C19284}"/>
          </ac:spMkLst>
        </pc:spChg>
        <pc:spChg chg="add mod ord">
          <ac:chgData name="isabella coiutti" userId="3098eb96f0132675" providerId="LiveId" clId="{5FE21E00-62AA-4E5C-BF71-DFE934E96796}" dt="2023-09-07T00:42:11.990" v="8229" actId="255"/>
          <ac:spMkLst>
            <pc:docMk/>
            <pc:sldMk cId="2212831339" sldId="281"/>
            <ac:spMk id="6" creationId="{4FB7E7D8-491C-D3F3-BC7A-B0AB148E18F5}"/>
          </ac:spMkLst>
        </pc:spChg>
      </pc:sldChg>
      <pc:sldChg chg="modSp add mod">
        <pc:chgData name="isabella coiutti" userId="3098eb96f0132675" providerId="LiveId" clId="{5FE21E00-62AA-4E5C-BF71-DFE934E96796}" dt="2023-09-07T00:44:16.073" v="8252" actId="14100"/>
        <pc:sldMkLst>
          <pc:docMk/>
          <pc:sldMk cId="999704512" sldId="282"/>
        </pc:sldMkLst>
        <pc:spChg chg="mod">
          <ac:chgData name="isabella coiutti" userId="3098eb96f0132675" providerId="LiveId" clId="{5FE21E00-62AA-4E5C-BF71-DFE934E96796}" dt="2023-09-07T00:44:16.073" v="8252" actId="14100"/>
          <ac:spMkLst>
            <pc:docMk/>
            <pc:sldMk cId="999704512" sldId="282"/>
            <ac:spMk id="5" creationId="{8D9E99F4-1E23-0E42-7C4D-426622C19284}"/>
          </ac:spMkLst>
        </pc:spChg>
      </pc:sldChg>
      <pc:sldChg chg="addSp delSp modSp new mod setBg modClrScheme chgLayout">
        <pc:chgData name="isabella coiutti" userId="3098eb96f0132675" providerId="LiveId" clId="{5FE21E00-62AA-4E5C-BF71-DFE934E96796}" dt="2023-09-07T22:26:28.854" v="8510"/>
        <pc:sldMkLst>
          <pc:docMk/>
          <pc:sldMk cId="4142537081" sldId="283"/>
        </pc:sldMkLst>
        <pc:spChg chg="del mod ord">
          <ac:chgData name="isabella coiutti" userId="3098eb96f0132675" providerId="LiveId" clId="{5FE21E00-62AA-4E5C-BF71-DFE934E96796}" dt="2023-09-07T22:24:08.003" v="8267" actId="700"/>
          <ac:spMkLst>
            <pc:docMk/>
            <pc:sldMk cId="4142537081" sldId="283"/>
            <ac:spMk id="2" creationId="{32023414-A02D-106E-C148-4126EA6B558D}"/>
          </ac:spMkLst>
        </pc:spChg>
        <pc:spChg chg="del mod ord">
          <ac:chgData name="isabella coiutti" userId="3098eb96f0132675" providerId="LiveId" clId="{5FE21E00-62AA-4E5C-BF71-DFE934E96796}" dt="2023-09-07T22:24:08.003" v="8267" actId="700"/>
          <ac:spMkLst>
            <pc:docMk/>
            <pc:sldMk cId="4142537081" sldId="283"/>
            <ac:spMk id="3" creationId="{B8F266F5-26F5-8556-F835-A5B08876AEBB}"/>
          </ac:spMkLst>
        </pc:spChg>
        <pc:spChg chg="add mod ord">
          <ac:chgData name="isabella coiutti" userId="3098eb96f0132675" providerId="LiveId" clId="{5FE21E00-62AA-4E5C-BF71-DFE934E96796}" dt="2023-09-07T22:24:55.862" v="8301" actId="14100"/>
          <ac:spMkLst>
            <pc:docMk/>
            <pc:sldMk cId="4142537081" sldId="283"/>
            <ac:spMk id="4" creationId="{ACF8FC96-8F2A-3A7B-DE11-6DC03EDDADA7}"/>
          </ac:spMkLst>
        </pc:spChg>
        <pc:spChg chg="add mod ord">
          <ac:chgData name="isabella coiutti" userId="3098eb96f0132675" providerId="LiveId" clId="{5FE21E00-62AA-4E5C-BF71-DFE934E96796}" dt="2023-09-07T22:26:17.985" v="8507" actId="2711"/>
          <ac:spMkLst>
            <pc:docMk/>
            <pc:sldMk cId="4142537081" sldId="283"/>
            <ac:spMk id="5" creationId="{D9DC8DD1-A1DA-9EDF-255F-C510304E35D4}"/>
          </ac:spMkLst>
        </pc:spChg>
        <pc:spChg chg="add del mod ord">
          <ac:chgData name="isabella coiutti" userId="3098eb96f0132675" providerId="LiveId" clId="{5FE21E00-62AA-4E5C-BF71-DFE934E96796}" dt="2023-09-07T22:24:36.039" v="8298" actId="478"/>
          <ac:spMkLst>
            <pc:docMk/>
            <pc:sldMk cId="4142537081" sldId="283"/>
            <ac:spMk id="6" creationId="{01E06ED3-B566-CD58-D407-C641B3339FAE}"/>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12BED07-6713-92AA-40AF-AE58F4F83C7A}"/>
              </a:ext>
            </a:extLst>
          </p:cNvPr>
          <p:cNvSpPr>
            <a:spLocks noGrp="1"/>
          </p:cNvSpPr>
          <p:nvPr>
            <p:ph type="subTitle" idx="1"/>
          </p:nvPr>
        </p:nvSpPr>
        <p:spPr>
          <a:xfrm>
            <a:off x="1608406" y="4512376"/>
            <a:ext cx="8639776" cy="900190"/>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4FC9EF77-BF49-E4C1-0FC7-563354777900}"/>
              </a:ext>
            </a:extLst>
          </p:cNvPr>
          <p:cNvSpPr>
            <a:spLocks noGrp="1"/>
          </p:cNvSpPr>
          <p:nvPr>
            <p:ph type="dt" sz="half" idx="10"/>
          </p:nvPr>
        </p:nvSpPr>
        <p:spPr/>
        <p:txBody>
          <a:bodyPr/>
          <a:lstStyle/>
          <a:p>
            <a:fld id="{E7736193-EDE3-4BB5-AE5F-E6E5472AB8BE}" type="datetimeFigureOut">
              <a:rPr lang="en-US" smtClean="0"/>
              <a:t>9/8/2023</a:t>
            </a:fld>
            <a:endParaRPr lang="en-US"/>
          </a:p>
        </p:txBody>
      </p:sp>
      <p:sp>
        <p:nvSpPr>
          <p:cNvPr id="5" name="Footer Placeholder 4">
            <a:extLst>
              <a:ext uri="{FF2B5EF4-FFF2-40B4-BE49-F238E27FC236}">
                <a16:creationId xmlns:a16="http://schemas.microsoft.com/office/drawing/2014/main" id="{72BD5853-25AA-1C3D-EAD2-496674792D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7F0DAD-5850-CAAE-CD25-4D6DDDFF3A18}"/>
              </a:ext>
            </a:extLst>
          </p:cNvPr>
          <p:cNvSpPr>
            <a:spLocks noGrp="1"/>
          </p:cNvSpPr>
          <p:nvPr>
            <p:ph type="sldNum" sz="quarter" idx="12"/>
          </p:nvPr>
        </p:nvSpPr>
        <p:spPr/>
        <p:txBody>
          <a:bodyPr/>
          <a:lstStyle/>
          <a:p>
            <a:fld id="{1CC2C9B9-B4B7-45CC-A7EB-16F8BADE9045}" type="slidenum">
              <a:rPr lang="en-US" smtClean="0"/>
              <a:t>‹N›</a:t>
            </a:fld>
            <a:endParaRPr lang="en-US"/>
          </a:p>
        </p:txBody>
      </p:sp>
      <p:sp>
        <p:nvSpPr>
          <p:cNvPr id="2" name="Title 1">
            <a:extLst>
              <a:ext uri="{FF2B5EF4-FFF2-40B4-BE49-F238E27FC236}">
                <a16:creationId xmlns:a16="http://schemas.microsoft.com/office/drawing/2014/main" id="{534851B1-0B20-9549-0D70-886AA9D04532}"/>
              </a:ext>
            </a:extLst>
          </p:cNvPr>
          <p:cNvSpPr>
            <a:spLocks noGrp="1"/>
          </p:cNvSpPr>
          <p:nvPr>
            <p:ph type="ctrTitle"/>
          </p:nvPr>
        </p:nvSpPr>
        <p:spPr>
          <a:xfrm>
            <a:off x="1608406" y="1720884"/>
            <a:ext cx="8639775" cy="2734693"/>
          </a:xfrm>
          <a:noFill/>
        </p:spPr>
        <p:txBody>
          <a:bodyPr anchor="b">
            <a:normAutofit/>
          </a:bodyPr>
          <a:lstStyle>
            <a:lvl1pPr algn="l">
              <a:defRPr sz="3200" spc="530" baseline="0"/>
            </a:lvl1pPr>
          </a:lstStyle>
          <a:p>
            <a:r>
              <a:rPr lang="en-US" dirty="0"/>
              <a:t>Click to edit Master title style</a:t>
            </a:r>
          </a:p>
        </p:txBody>
      </p:sp>
    </p:spTree>
    <p:extLst>
      <p:ext uri="{BB962C8B-B14F-4D97-AF65-F5344CB8AC3E}">
        <p14:creationId xmlns:p14="http://schemas.microsoft.com/office/powerpoint/2010/main" val="764970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48F26-B5E3-8A90-51FC-8520D1D732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7EA4D95-10F3-6212-8302-5610C43E32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281BE7-A53D-441E-0393-0E59412C9117}"/>
              </a:ext>
            </a:extLst>
          </p:cNvPr>
          <p:cNvSpPr>
            <a:spLocks noGrp="1"/>
          </p:cNvSpPr>
          <p:nvPr>
            <p:ph type="dt" sz="half" idx="10"/>
          </p:nvPr>
        </p:nvSpPr>
        <p:spPr/>
        <p:txBody>
          <a:bodyPr/>
          <a:lstStyle/>
          <a:p>
            <a:fld id="{E7736193-EDE3-4BB5-AE5F-E6E5472AB8BE}" type="datetimeFigureOut">
              <a:rPr lang="en-US" smtClean="0"/>
              <a:t>9/8/2023</a:t>
            </a:fld>
            <a:endParaRPr lang="en-US"/>
          </a:p>
        </p:txBody>
      </p:sp>
      <p:sp>
        <p:nvSpPr>
          <p:cNvPr id="5" name="Footer Placeholder 4">
            <a:extLst>
              <a:ext uri="{FF2B5EF4-FFF2-40B4-BE49-F238E27FC236}">
                <a16:creationId xmlns:a16="http://schemas.microsoft.com/office/drawing/2014/main" id="{0DEF10F0-B23F-BF4B-DB66-9BCF734DB9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65DDEC-13A7-D988-D082-03076F80F1F0}"/>
              </a:ext>
            </a:extLst>
          </p:cNvPr>
          <p:cNvSpPr>
            <a:spLocks noGrp="1"/>
          </p:cNvSpPr>
          <p:nvPr>
            <p:ph type="sldNum" sz="quarter" idx="12"/>
          </p:nvPr>
        </p:nvSpPr>
        <p:spPr/>
        <p:txBody>
          <a:bodyPr/>
          <a:lstStyle/>
          <a:p>
            <a:fld id="{1CC2C9B9-B4B7-45CC-A7EB-16F8BADE9045}" type="slidenum">
              <a:rPr lang="en-US" smtClean="0"/>
              <a:t>‹N›</a:t>
            </a:fld>
            <a:endParaRPr lang="en-US"/>
          </a:p>
        </p:txBody>
      </p:sp>
    </p:spTree>
    <p:extLst>
      <p:ext uri="{BB962C8B-B14F-4D97-AF65-F5344CB8AC3E}">
        <p14:creationId xmlns:p14="http://schemas.microsoft.com/office/powerpoint/2010/main" val="3540433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80CFA-45ED-71B0-EE3E-CCE6D5C19377}"/>
              </a:ext>
            </a:extLst>
          </p:cNvPr>
          <p:cNvSpPr>
            <a:spLocks noGrp="1"/>
          </p:cNvSpPr>
          <p:nvPr>
            <p:ph type="title"/>
          </p:nvPr>
        </p:nvSpPr>
        <p:spPr>
          <a:xfrm>
            <a:off x="1622474" y="2413788"/>
            <a:ext cx="8085116" cy="2737521"/>
          </a:xfrm>
        </p:spPr>
        <p:txBody>
          <a:bodyPr anchor="t">
            <a:normAutofit/>
          </a:bodyPr>
          <a:lstStyle>
            <a:lvl1pPr>
              <a:defRPr sz="3200"/>
            </a:lvl1pPr>
          </a:lstStyle>
          <a:p>
            <a:r>
              <a:rPr lang="en-US" dirty="0"/>
              <a:t>Click to edit Master title style</a:t>
            </a:r>
          </a:p>
        </p:txBody>
      </p:sp>
      <p:sp>
        <p:nvSpPr>
          <p:cNvPr id="3" name="Text Placeholder 2">
            <a:extLst>
              <a:ext uri="{FF2B5EF4-FFF2-40B4-BE49-F238E27FC236}">
                <a16:creationId xmlns:a16="http://schemas.microsoft.com/office/drawing/2014/main" id="{8F37BECA-A01D-7D7A-F2A6-891EC9D22945}"/>
              </a:ext>
            </a:extLst>
          </p:cNvPr>
          <p:cNvSpPr>
            <a:spLocks noGrp="1"/>
          </p:cNvSpPr>
          <p:nvPr>
            <p:ph type="body" idx="1"/>
          </p:nvPr>
        </p:nvSpPr>
        <p:spPr>
          <a:xfrm>
            <a:off x="1622474" y="1351721"/>
            <a:ext cx="8085118" cy="993913"/>
          </a:xfrm>
        </p:spPr>
        <p:txBody>
          <a:bodyPr anchor="b">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86716478-6FAF-D420-0B87-6EABB81E887C}"/>
              </a:ext>
            </a:extLst>
          </p:cNvPr>
          <p:cNvSpPr>
            <a:spLocks noGrp="1"/>
          </p:cNvSpPr>
          <p:nvPr>
            <p:ph type="dt" sz="half" idx="10"/>
          </p:nvPr>
        </p:nvSpPr>
        <p:spPr/>
        <p:txBody>
          <a:bodyPr/>
          <a:lstStyle/>
          <a:p>
            <a:fld id="{E7736193-EDE3-4BB5-AE5F-E6E5472AB8BE}" type="datetimeFigureOut">
              <a:rPr lang="en-US" smtClean="0"/>
              <a:t>9/8/2023</a:t>
            </a:fld>
            <a:endParaRPr lang="en-US"/>
          </a:p>
        </p:txBody>
      </p:sp>
      <p:sp>
        <p:nvSpPr>
          <p:cNvPr id="5" name="Footer Placeholder 4">
            <a:extLst>
              <a:ext uri="{FF2B5EF4-FFF2-40B4-BE49-F238E27FC236}">
                <a16:creationId xmlns:a16="http://schemas.microsoft.com/office/drawing/2014/main" id="{87C4289B-CB0D-8AFC-7C02-F755C0DCC8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7971E4-8A9E-2A30-D7FE-B3505124BB9D}"/>
              </a:ext>
            </a:extLst>
          </p:cNvPr>
          <p:cNvSpPr>
            <a:spLocks noGrp="1"/>
          </p:cNvSpPr>
          <p:nvPr>
            <p:ph type="sldNum" sz="quarter" idx="12"/>
          </p:nvPr>
        </p:nvSpPr>
        <p:spPr/>
        <p:txBody>
          <a:bodyPr/>
          <a:lstStyle/>
          <a:p>
            <a:fld id="{1CC2C9B9-B4B7-45CC-A7EB-16F8BADE9045}" type="slidenum">
              <a:rPr lang="en-US" smtClean="0"/>
              <a:t>‹N›</a:t>
            </a:fld>
            <a:endParaRPr lang="en-US"/>
          </a:p>
        </p:txBody>
      </p:sp>
    </p:spTree>
    <p:extLst>
      <p:ext uri="{BB962C8B-B14F-4D97-AF65-F5344CB8AC3E}">
        <p14:creationId xmlns:p14="http://schemas.microsoft.com/office/powerpoint/2010/main" val="8111541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7F941-C3A7-545F-8046-C7A9AC80300E}"/>
              </a:ext>
            </a:extLst>
          </p:cNvPr>
          <p:cNvSpPr>
            <a:spLocks noGrp="1"/>
          </p:cNvSpPr>
          <p:nvPr>
            <p:ph type="title"/>
          </p:nvPr>
        </p:nvSpPr>
        <p:spPr>
          <a:xfrm>
            <a:off x="1615817" y="1272209"/>
            <a:ext cx="9164725" cy="1033670"/>
          </a:xfrm>
        </p:spPr>
        <p:txBody>
          <a:bodyPr anchor="b"/>
          <a:lstStyle/>
          <a:p>
            <a:r>
              <a:rPr lang="en-US" dirty="0"/>
              <a:t>Click to edit Master title style</a:t>
            </a:r>
          </a:p>
        </p:txBody>
      </p:sp>
      <p:sp>
        <p:nvSpPr>
          <p:cNvPr id="3" name="Content Placeholder 2">
            <a:extLst>
              <a:ext uri="{FF2B5EF4-FFF2-40B4-BE49-F238E27FC236}">
                <a16:creationId xmlns:a16="http://schemas.microsoft.com/office/drawing/2014/main" id="{41BD4277-CFAE-EEF6-3346-61F06D5A3945}"/>
              </a:ext>
            </a:extLst>
          </p:cNvPr>
          <p:cNvSpPr>
            <a:spLocks noGrp="1"/>
          </p:cNvSpPr>
          <p:nvPr>
            <p:ph sz="half" idx="1"/>
          </p:nvPr>
        </p:nvSpPr>
        <p:spPr>
          <a:xfrm>
            <a:off x="1615817" y="2425148"/>
            <a:ext cx="4188635" cy="31606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9543384-699D-84FC-C8B5-7BDE49BB4478}"/>
              </a:ext>
            </a:extLst>
          </p:cNvPr>
          <p:cNvSpPr>
            <a:spLocks noGrp="1"/>
          </p:cNvSpPr>
          <p:nvPr>
            <p:ph sz="half" idx="2"/>
          </p:nvPr>
        </p:nvSpPr>
        <p:spPr>
          <a:xfrm>
            <a:off x="6371355" y="2425148"/>
            <a:ext cx="4188635" cy="316064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B0A49386-AFC8-03DA-4563-07B0A0119B1C}"/>
              </a:ext>
            </a:extLst>
          </p:cNvPr>
          <p:cNvSpPr>
            <a:spLocks noGrp="1"/>
          </p:cNvSpPr>
          <p:nvPr>
            <p:ph type="dt" sz="half" idx="10"/>
          </p:nvPr>
        </p:nvSpPr>
        <p:spPr/>
        <p:txBody>
          <a:bodyPr/>
          <a:lstStyle/>
          <a:p>
            <a:fld id="{E7736193-EDE3-4BB5-AE5F-E6E5472AB8BE}" type="datetimeFigureOut">
              <a:rPr lang="en-US" smtClean="0"/>
              <a:t>9/8/2023</a:t>
            </a:fld>
            <a:endParaRPr lang="en-US"/>
          </a:p>
        </p:txBody>
      </p:sp>
      <p:sp>
        <p:nvSpPr>
          <p:cNvPr id="6" name="Footer Placeholder 5">
            <a:extLst>
              <a:ext uri="{FF2B5EF4-FFF2-40B4-BE49-F238E27FC236}">
                <a16:creationId xmlns:a16="http://schemas.microsoft.com/office/drawing/2014/main" id="{23AED60A-7704-31D9-7D4D-65C635EDF8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6927DA-3B5E-13B8-0BA8-5DCFF001E05E}"/>
              </a:ext>
            </a:extLst>
          </p:cNvPr>
          <p:cNvSpPr>
            <a:spLocks noGrp="1"/>
          </p:cNvSpPr>
          <p:nvPr>
            <p:ph type="sldNum" sz="quarter" idx="12"/>
          </p:nvPr>
        </p:nvSpPr>
        <p:spPr/>
        <p:txBody>
          <a:bodyPr/>
          <a:lstStyle/>
          <a:p>
            <a:fld id="{1CC2C9B9-B4B7-45CC-A7EB-16F8BADE9045}" type="slidenum">
              <a:rPr lang="en-US" smtClean="0"/>
              <a:t>‹N›</a:t>
            </a:fld>
            <a:endParaRPr lang="en-US"/>
          </a:p>
        </p:txBody>
      </p:sp>
    </p:spTree>
    <p:extLst>
      <p:ext uri="{BB962C8B-B14F-4D97-AF65-F5344CB8AC3E}">
        <p14:creationId xmlns:p14="http://schemas.microsoft.com/office/powerpoint/2010/main" val="1445332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7B55A-280B-BDCB-F966-8578DDE741DC}"/>
              </a:ext>
            </a:extLst>
          </p:cNvPr>
          <p:cNvSpPr>
            <a:spLocks noGrp="1"/>
          </p:cNvSpPr>
          <p:nvPr>
            <p:ph type="title"/>
          </p:nvPr>
        </p:nvSpPr>
        <p:spPr>
          <a:xfrm>
            <a:off x="1017442" y="600817"/>
            <a:ext cx="10079497" cy="1168706"/>
          </a:xfrm>
        </p:spPr>
        <p:txBody>
          <a:bodyPr anchor="b"/>
          <a:lstStyle/>
          <a:p>
            <a:r>
              <a:rPr lang="en-US" dirty="0"/>
              <a:t>Click to edit Master title style</a:t>
            </a:r>
          </a:p>
        </p:txBody>
      </p:sp>
      <p:sp>
        <p:nvSpPr>
          <p:cNvPr id="3" name="Text Placeholder 2">
            <a:extLst>
              <a:ext uri="{FF2B5EF4-FFF2-40B4-BE49-F238E27FC236}">
                <a16:creationId xmlns:a16="http://schemas.microsoft.com/office/drawing/2014/main" id="{0C76EA03-7008-14AB-547B-E66EA4EC968F}"/>
              </a:ext>
            </a:extLst>
          </p:cNvPr>
          <p:cNvSpPr>
            <a:spLocks noGrp="1"/>
          </p:cNvSpPr>
          <p:nvPr>
            <p:ph type="body" idx="1"/>
          </p:nvPr>
        </p:nvSpPr>
        <p:spPr>
          <a:xfrm>
            <a:off x="1017442" y="1798488"/>
            <a:ext cx="4599587" cy="668492"/>
          </a:xfrm>
        </p:spPr>
        <p:txBody>
          <a:bodyPr anchor="b"/>
          <a:lstStyle>
            <a:lvl1pPr marL="0" indent="0">
              <a:buNone/>
              <a:defRPr sz="24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9D629F56-D2C8-71FE-FA59-002819D51856}"/>
              </a:ext>
            </a:extLst>
          </p:cNvPr>
          <p:cNvSpPr>
            <a:spLocks noGrp="1"/>
          </p:cNvSpPr>
          <p:nvPr>
            <p:ph sz="half" idx="2"/>
          </p:nvPr>
        </p:nvSpPr>
        <p:spPr>
          <a:xfrm>
            <a:off x="1017442" y="2777279"/>
            <a:ext cx="4599587" cy="327693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12524D2-CA8D-75F3-D089-C2F0E20D4759}"/>
              </a:ext>
            </a:extLst>
          </p:cNvPr>
          <p:cNvSpPr>
            <a:spLocks noGrp="1"/>
          </p:cNvSpPr>
          <p:nvPr>
            <p:ph type="body" sz="quarter" idx="3"/>
          </p:nvPr>
        </p:nvSpPr>
        <p:spPr>
          <a:xfrm>
            <a:off x="6497352" y="1798488"/>
            <a:ext cx="4599588" cy="668492"/>
          </a:xfrm>
        </p:spPr>
        <p:txBody>
          <a:bodyPr anchor="b"/>
          <a:lstStyle>
            <a:lvl1pPr marL="0" indent="0">
              <a:buNone/>
              <a:defRPr sz="24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EE99B0E3-5AE5-0516-27BF-9F246137FE03}"/>
              </a:ext>
            </a:extLst>
          </p:cNvPr>
          <p:cNvSpPr>
            <a:spLocks noGrp="1"/>
          </p:cNvSpPr>
          <p:nvPr>
            <p:ph sz="quarter" idx="4"/>
          </p:nvPr>
        </p:nvSpPr>
        <p:spPr>
          <a:xfrm>
            <a:off x="6497352" y="2777279"/>
            <a:ext cx="4599588" cy="327693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F7B319A7-6048-4735-B2AC-6D6043F1461A}"/>
              </a:ext>
            </a:extLst>
          </p:cNvPr>
          <p:cNvSpPr>
            <a:spLocks noGrp="1"/>
          </p:cNvSpPr>
          <p:nvPr>
            <p:ph type="dt" sz="half" idx="10"/>
          </p:nvPr>
        </p:nvSpPr>
        <p:spPr/>
        <p:txBody>
          <a:bodyPr/>
          <a:lstStyle/>
          <a:p>
            <a:fld id="{E7736193-EDE3-4BB5-AE5F-E6E5472AB8BE}" type="datetimeFigureOut">
              <a:rPr lang="en-US" smtClean="0"/>
              <a:t>9/8/2023</a:t>
            </a:fld>
            <a:endParaRPr lang="en-US"/>
          </a:p>
        </p:txBody>
      </p:sp>
      <p:sp>
        <p:nvSpPr>
          <p:cNvPr id="8" name="Footer Placeholder 7">
            <a:extLst>
              <a:ext uri="{FF2B5EF4-FFF2-40B4-BE49-F238E27FC236}">
                <a16:creationId xmlns:a16="http://schemas.microsoft.com/office/drawing/2014/main" id="{6515F875-F23E-D0D2-9115-CD494FDA00B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DB4F88F-F488-D9D5-CF99-AA1750AAFC39}"/>
              </a:ext>
            </a:extLst>
          </p:cNvPr>
          <p:cNvSpPr>
            <a:spLocks noGrp="1"/>
          </p:cNvSpPr>
          <p:nvPr>
            <p:ph type="sldNum" sz="quarter" idx="12"/>
          </p:nvPr>
        </p:nvSpPr>
        <p:spPr/>
        <p:txBody>
          <a:bodyPr/>
          <a:lstStyle/>
          <a:p>
            <a:fld id="{1CC2C9B9-B4B7-45CC-A7EB-16F8BADE9045}" type="slidenum">
              <a:rPr lang="en-US" smtClean="0"/>
              <a:t>‹N›</a:t>
            </a:fld>
            <a:endParaRPr lang="en-US"/>
          </a:p>
        </p:txBody>
      </p:sp>
      <p:cxnSp>
        <p:nvCxnSpPr>
          <p:cNvPr id="13" name="Straight Connector 12">
            <a:extLst>
              <a:ext uri="{FF2B5EF4-FFF2-40B4-BE49-F238E27FC236}">
                <a16:creationId xmlns:a16="http://schemas.microsoft.com/office/drawing/2014/main" id="{B5094593-EFC2-EEEF-74CD-BD00F4132A94}"/>
              </a:ext>
            </a:extLst>
          </p:cNvPr>
          <p:cNvCxnSpPr>
            <a:cxnSpLocks/>
          </p:cNvCxnSpPr>
          <p:nvPr/>
        </p:nvCxnSpPr>
        <p:spPr>
          <a:xfrm>
            <a:off x="6571185" y="2593591"/>
            <a:ext cx="4525755" cy="0"/>
          </a:xfrm>
          <a:prstGeom prst="line">
            <a:avLst/>
          </a:prstGeom>
          <a:ln w="381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F851F6D-436C-FA47-8CD1-2C10E735764A}"/>
              </a:ext>
            </a:extLst>
          </p:cNvPr>
          <p:cNvCxnSpPr>
            <a:cxnSpLocks/>
          </p:cNvCxnSpPr>
          <p:nvPr/>
        </p:nvCxnSpPr>
        <p:spPr>
          <a:xfrm>
            <a:off x="1107503" y="2593591"/>
            <a:ext cx="4509526" cy="0"/>
          </a:xfrm>
          <a:prstGeom prst="line">
            <a:avLst/>
          </a:prstGeom>
          <a:ln w="381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51359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91B86-9261-4E82-EF65-30F78154E2F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A3A5E84-E43B-20AE-E80D-47CB0B07BD7B}"/>
              </a:ext>
            </a:extLst>
          </p:cNvPr>
          <p:cNvSpPr>
            <a:spLocks noGrp="1"/>
          </p:cNvSpPr>
          <p:nvPr>
            <p:ph type="dt" sz="half" idx="10"/>
          </p:nvPr>
        </p:nvSpPr>
        <p:spPr/>
        <p:txBody>
          <a:bodyPr/>
          <a:lstStyle/>
          <a:p>
            <a:fld id="{E7736193-EDE3-4BB5-AE5F-E6E5472AB8BE}" type="datetimeFigureOut">
              <a:rPr lang="en-US" smtClean="0"/>
              <a:t>9/8/2023</a:t>
            </a:fld>
            <a:endParaRPr lang="en-US"/>
          </a:p>
        </p:txBody>
      </p:sp>
      <p:sp>
        <p:nvSpPr>
          <p:cNvPr id="4" name="Footer Placeholder 3">
            <a:extLst>
              <a:ext uri="{FF2B5EF4-FFF2-40B4-BE49-F238E27FC236}">
                <a16:creationId xmlns:a16="http://schemas.microsoft.com/office/drawing/2014/main" id="{2AFF5797-14F1-9FEB-247C-0E325AF74D2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5B5D7AF-1489-8F93-4828-0AE784B8BA8F}"/>
              </a:ext>
            </a:extLst>
          </p:cNvPr>
          <p:cNvSpPr>
            <a:spLocks noGrp="1"/>
          </p:cNvSpPr>
          <p:nvPr>
            <p:ph type="sldNum" sz="quarter" idx="12"/>
          </p:nvPr>
        </p:nvSpPr>
        <p:spPr/>
        <p:txBody>
          <a:bodyPr/>
          <a:lstStyle/>
          <a:p>
            <a:fld id="{1CC2C9B9-B4B7-45CC-A7EB-16F8BADE9045}" type="slidenum">
              <a:rPr lang="en-US" smtClean="0"/>
              <a:t>‹N›</a:t>
            </a:fld>
            <a:endParaRPr lang="en-US"/>
          </a:p>
        </p:txBody>
      </p:sp>
    </p:spTree>
    <p:extLst>
      <p:ext uri="{BB962C8B-B14F-4D97-AF65-F5344CB8AC3E}">
        <p14:creationId xmlns:p14="http://schemas.microsoft.com/office/powerpoint/2010/main" val="3991303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6CAF1C-8901-AE05-E52C-D5B95941055B}"/>
              </a:ext>
            </a:extLst>
          </p:cNvPr>
          <p:cNvSpPr>
            <a:spLocks noGrp="1"/>
          </p:cNvSpPr>
          <p:nvPr>
            <p:ph type="dt" sz="half" idx="10"/>
          </p:nvPr>
        </p:nvSpPr>
        <p:spPr/>
        <p:txBody>
          <a:bodyPr/>
          <a:lstStyle/>
          <a:p>
            <a:fld id="{E7736193-EDE3-4BB5-AE5F-E6E5472AB8BE}" type="datetimeFigureOut">
              <a:rPr lang="en-US" smtClean="0"/>
              <a:t>9/8/2023</a:t>
            </a:fld>
            <a:endParaRPr lang="en-US"/>
          </a:p>
        </p:txBody>
      </p:sp>
      <p:sp>
        <p:nvSpPr>
          <p:cNvPr id="3" name="Footer Placeholder 2">
            <a:extLst>
              <a:ext uri="{FF2B5EF4-FFF2-40B4-BE49-F238E27FC236}">
                <a16:creationId xmlns:a16="http://schemas.microsoft.com/office/drawing/2014/main" id="{E1CD4F90-2973-4FE2-6C2C-5C2AC5C5A8F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D50414B-A7EC-0C14-EFD2-29C5582CC184}"/>
              </a:ext>
            </a:extLst>
          </p:cNvPr>
          <p:cNvSpPr>
            <a:spLocks noGrp="1"/>
          </p:cNvSpPr>
          <p:nvPr>
            <p:ph type="sldNum" sz="quarter" idx="12"/>
          </p:nvPr>
        </p:nvSpPr>
        <p:spPr/>
        <p:txBody>
          <a:bodyPr/>
          <a:lstStyle/>
          <a:p>
            <a:fld id="{1CC2C9B9-B4B7-45CC-A7EB-16F8BADE9045}" type="slidenum">
              <a:rPr lang="en-US" smtClean="0"/>
              <a:t>‹N›</a:t>
            </a:fld>
            <a:endParaRPr lang="en-US"/>
          </a:p>
        </p:txBody>
      </p:sp>
    </p:spTree>
    <p:extLst>
      <p:ext uri="{BB962C8B-B14F-4D97-AF65-F5344CB8AC3E}">
        <p14:creationId xmlns:p14="http://schemas.microsoft.com/office/powerpoint/2010/main" val="1039699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378C7-A764-C5E4-A6A4-DC5B1B3537FB}"/>
              </a:ext>
            </a:extLst>
          </p:cNvPr>
          <p:cNvSpPr>
            <a:spLocks noGrp="1"/>
          </p:cNvSpPr>
          <p:nvPr>
            <p:ph type="title"/>
          </p:nvPr>
        </p:nvSpPr>
        <p:spPr>
          <a:xfrm>
            <a:off x="1380121" y="1391478"/>
            <a:ext cx="3288432" cy="1951414"/>
          </a:xfrm>
        </p:spPr>
        <p:txBody>
          <a:bodyPr anchor="t">
            <a:normAutofit/>
          </a:bodyPr>
          <a:lstStyle>
            <a:lvl1pPr>
              <a:defRPr sz="2400"/>
            </a:lvl1pPr>
          </a:lstStyle>
          <a:p>
            <a:r>
              <a:rPr lang="en-US" dirty="0"/>
              <a:t>Click to edit Master title style</a:t>
            </a:r>
          </a:p>
        </p:txBody>
      </p:sp>
      <p:sp>
        <p:nvSpPr>
          <p:cNvPr id="3" name="Content Placeholder 2">
            <a:extLst>
              <a:ext uri="{FF2B5EF4-FFF2-40B4-BE49-F238E27FC236}">
                <a16:creationId xmlns:a16="http://schemas.microsoft.com/office/drawing/2014/main" id="{27DFE178-4B5D-413B-6583-AB81E8D04180}"/>
              </a:ext>
            </a:extLst>
          </p:cNvPr>
          <p:cNvSpPr>
            <a:spLocks noGrp="1"/>
          </p:cNvSpPr>
          <p:nvPr>
            <p:ph idx="1"/>
          </p:nvPr>
        </p:nvSpPr>
        <p:spPr>
          <a:xfrm>
            <a:off x="6003235" y="920080"/>
            <a:ext cx="5312467" cy="502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8DB92F6D-71AB-9630-9DBE-46041C50C79A}"/>
              </a:ext>
            </a:extLst>
          </p:cNvPr>
          <p:cNvSpPr>
            <a:spLocks noGrp="1"/>
          </p:cNvSpPr>
          <p:nvPr>
            <p:ph type="body" sz="half" idx="2"/>
          </p:nvPr>
        </p:nvSpPr>
        <p:spPr>
          <a:xfrm>
            <a:off x="1380121" y="3566727"/>
            <a:ext cx="3288432" cy="1766325"/>
          </a:xfrm>
        </p:spPr>
        <p:txBody>
          <a:bodyPr anchor="b">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80FEAAD1-C919-6E2E-32D2-E199025FB8F9}"/>
              </a:ext>
            </a:extLst>
          </p:cNvPr>
          <p:cNvSpPr>
            <a:spLocks noGrp="1"/>
          </p:cNvSpPr>
          <p:nvPr>
            <p:ph type="dt" sz="half" idx="10"/>
          </p:nvPr>
        </p:nvSpPr>
        <p:spPr/>
        <p:txBody>
          <a:bodyPr/>
          <a:lstStyle/>
          <a:p>
            <a:fld id="{E7736193-EDE3-4BB5-AE5F-E6E5472AB8BE}" type="datetimeFigureOut">
              <a:rPr lang="en-US" smtClean="0"/>
              <a:t>9/8/2023</a:t>
            </a:fld>
            <a:endParaRPr lang="en-US"/>
          </a:p>
        </p:txBody>
      </p:sp>
      <p:sp>
        <p:nvSpPr>
          <p:cNvPr id="6" name="Footer Placeholder 5">
            <a:extLst>
              <a:ext uri="{FF2B5EF4-FFF2-40B4-BE49-F238E27FC236}">
                <a16:creationId xmlns:a16="http://schemas.microsoft.com/office/drawing/2014/main" id="{5288B5D8-E15B-BE38-2A89-BD0F02E1A0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7ECC26-B78C-4CBD-6883-97E80D3E5165}"/>
              </a:ext>
            </a:extLst>
          </p:cNvPr>
          <p:cNvSpPr>
            <a:spLocks noGrp="1"/>
          </p:cNvSpPr>
          <p:nvPr>
            <p:ph type="sldNum" sz="quarter" idx="12"/>
          </p:nvPr>
        </p:nvSpPr>
        <p:spPr/>
        <p:txBody>
          <a:bodyPr/>
          <a:lstStyle/>
          <a:p>
            <a:fld id="{1CC2C9B9-B4B7-45CC-A7EB-16F8BADE9045}" type="slidenum">
              <a:rPr lang="en-US" smtClean="0"/>
              <a:t>‹N›</a:t>
            </a:fld>
            <a:endParaRPr lang="en-US"/>
          </a:p>
        </p:txBody>
      </p:sp>
      <p:sp>
        <p:nvSpPr>
          <p:cNvPr id="11" name="Rectangle 10">
            <a:extLst>
              <a:ext uri="{FF2B5EF4-FFF2-40B4-BE49-F238E27FC236}">
                <a16:creationId xmlns:a16="http://schemas.microsoft.com/office/drawing/2014/main" id="{96AAC029-BE5C-900C-E7D2-DE6E31789D1E}"/>
              </a:ext>
              <a:ext uri="{C183D7F6-B498-43B3-948B-1728B52AA6E4}">
                <adec:decorative xmlns:adec="http://schemas.microsoft.com/office/drawing/2017/decorative" val="1"/>
              </a:ext>
            </a:extLst>
          </p:cNvPr>
          <p:cNvSpPr/>
          <p:nvPr/>
        </p:nvSpPr>
        <p:spPr>
          <a:xfrm>
            <a:off x="933198" y="931857"/>
            <a:ext cx="4305523" cy="4996302"/>
          </a:xfrm>
          <a:prstGeom prst="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024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04EAA-30F7-390A-C77C-2E5BD8218BC0}"/>
              </a:ext>
            </a:extLst>
          </p:cNvPr>
          <p:cNvSpPr>
            <a:spLocks noGrp="1"/>
          </p:cNvSpPr>
          <p:nvPr>
            <p:ph type="title"/>
          </p:nvPr>
        </p:nvSpPr>
        <p:spPr>
          <a:xfrm>
            <a:off x="1380120" y="1391478"/>
            <a:ext cx="3322510" cy="2037522"/>
          </a:xfrm>
        </p:spPr>
        <p:txBody>
          <a:bodyPr anchor="t">
            <a:normAutofit/>
          </a:bodyPr>
          <a:lstStyle>
            <a:lvl1pPr>
              <a:defRPr sz="2400"/>
            </a:lvl1pPr>
          </a:lstStyle>
          <a:p>
            <a:r>
              <a:rPr lang="en-US" dirty="0"/>
              <a:t>Click to edit Master title style</a:t>
            </a:r>
          </a:p>
        </p:txBody>
      </p:sp>
      <p:sp useBgFill="1">
        <p:nvSpPr>
          <p:cNvPr id="3" name="Picture Placeholder 2">
            <a:extLst>
              <a:ext uri="{FF2B5EF4-FFF2-40B4-BE49-F238E27FC236}">
                <a16:creationId xmlns:a16="http://schemas.microsoft.com/office/drawing/2014/main" id="{513A1C34-81AC-D534-67B1-42721228935F}"/>
              </a:ext>
            </a:extLst>
          </p:cNvPr>
          <p:cNvSpPr>
            <a:spLocks noGrp="1"/>
          </p:cNvSpPr>
          <p:nvPr>
            <p:ph type="pic" idx="1"/>
          </p:nvPr>
        </p:nvSpPr>
        <p:spPr>
          <a:xfrm>
            <a:off x="5907143" y="931857"/>
            <a:ext cx="5351659" cy="499630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0E1012D-3524-26C6-64C1-8CE6E7A9A29B}"/>
              </a:ext>
            </a:extLst>
          </p:cNvPr>
          <p:cNvSpPr>
            <a:spLocks noGrp="1"/>
          </p:cNvSpPr>
          <p:nvPr>
            <p:ph type="body" sz="half" idx="2"/>
          </p:nvPr>
        </p:nvSpPr>
        <p:spPr>
          <a:xfrm>
            <a:off x="1380120" y="3742792"/>
            <a:ext cx="3322510" cy="1590261"/>
          </a:xfrm>
        </p:spPr>
        <p:txBody>
          <a:bodyPr anchor="b">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7E8FA6D7-1BE0-F14D-A2F7-4836180BC3B9}"/>
              </a:ext>
            </a:extLst>
          </p:cNvPr>
          <p:cNvSpPr>
            <a:spLocks noGrp="1"/>
          </p:cNvSpPr>
          <p:nvPr>
            <p:ph type="dt" sz="half" idx="10"/>
          </p:nvPr>
        </p:nvSpPr>
        <p:spPr/>
        <p:txBody>
          <a:bodyPr/>
          <a:lstStyle/>
          <a:p>
            <a:fld id="{E7736193-EDE3-4BB5-AE5F-E6E5472AB8BE}" type="datetimeFigureOut">
              <a:rPr lang="en-US" smtClean="0"/>
              <a:t>9/8/2023</a:t>
            </a:fld>
            <a:endParaRPr lang="en-US"/>
          </a:p>
        </p:txBody>
      </p:sp>
      <p:sp>
        <p:nvSpPr>
          <p:cNvPr id="6" name="Footer Placeholder 5">
            <a:extLst>
              <a:ext uri="{FF2B5EF4-FFF2-40B4-BE49-F238E27FC236}">
                <a16:creationId xmlns:a16="http://schemas.microsoft.com/office/drawing/2014/main" id="{0556B5AC-3F20-FDC1-D579-7C4C6B4ED0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074ACA-1D54-81FA-70B1-31AB3011B3C6}"/>
              </a:ext>
            </a:extLst>
          </p:cNvPr>
          <p:cNvSpPr>
            <a:spLocks noGrp="1"/>
          </p:cNvSpPr>
          <p:nvPr>
            <p:ph type="sldNum" sz="quarter" idx="12"/>
          </p:nvPr>
        </p:nvSpPr>
        <p:spPr/>
        <p:txBody>
          <a:bodyPr/>
          <a:lstStyle/>
          <a:p>
            <a:fld id="{1CC2C9B9-B4B7-45CC-A7EB-16F8BADE9045}" type="slidenum">
              <a:rPr lang="en-US" smtClean="0"/>
              <a:t>‹N›</a:t>
            </a:fld>
            <a:endParaRPr lang="en-US"/>
          </a:p>
        </p:txBody>
      </p:sp>
      <p:sp>
        <p:nvSpPr>
          <p:cNvPr id="9" name="Rectangle 8">
            <a:extLst>
              <a:ext uri="{FF2B5EF4-FFF2-40B4-BE49-F238E27FC236}">
                <a16:creationId xmlns:a16="http://schemas.microsoft.com/office/drawing/2014/main" id="{4DD8EE65-D4F9-418A-1628-F5DFD3DBA24E}"/>
              </a:ext>
              <a:ext uri="{C183D7F6-B498-43B3-948B-1728B52AA6E4}">
                <adec:decorative xmlns:adec="http://schemas.microsoft.com/office/drawing/2017/decorative" val="1"/>
              </a:ext>
            </a:extLst>
          </p:cNvPr>
          <p:cNvSpPr/>
          <p:nvPr/>
        </p:nvSpPr>
        <p:spPr>
          <a:xfrm>
            <a:off x="933198" y="931857"/>
            <a:ext cx="4305523" cy="4996302"/>
          </a:xfrm>
          <a:prstGeom prst="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85687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2C3AB-851A-0D2F-B3AE-5B161CFFC00A}"/>
              </a:ext>
            </a:extLst>
          </p:cNvPr>
          <p:cNvSpPr>
            <a:spLocks noGrp="1"/>
          </p:cNvSpPr>
          <p:nvPr>
            <p:ph type="title"/>
          </p:nvPr>
        </p:nvSpPr>
        <p:spPr>
          <a:xfrm>
            <a:off x="1624338" y="1255172"/>
            <a:ext cx="9297346" cy="1050707"/>
          </a:xfrm>
        </p:spPr>
        <p:txBody>
          <a:bodyPr anchor="b"/>
          <a:lstStyle/>
          <a:p>
            <a:r>
              <a:rPr lang="en-US" dirty="0"/>
              <a:t>Click to edit Master title style</a:t>
            </a:r>
          </a:p>
        </p:txBody>
      </p:sp>
      <p:sp>
        <p:nvSpPr>
          <p:cNvPr id="3" name="Vertical Text Placeholder 2">
            <a:extLst>
              <a:ext uri="{FF2B5EF4-FFF2-40B4-BE49-F238E27FC236}">
                <a16:creationId xmlns:a16="http://schemas.microsoft.com/office/drawing/2014/main" id="{0E89FD6B-3621-3904-7878-A2825C692509}"/>
              </a:ext>
            </a:extLst>
          </p:cNvPr>
          <p:cNvSpPr>
            <a:spLocks noGrp="1"/>
          </p:cNvSpPr>
          <p:nvPr>
            <p:ph type="body" orient="vert" idx="1"/>
          </p:nvPr>
        </p:nvSpPr>
        <p:spPr>
          <a:xfrm>
            <a:off x="1624338" y="2419468"/>
            <a:ext cx="9297346" cy="3254356"/>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9808AE9-D8ED-ED5D-D7B0-A43811777E81}"/>
              </a:ext>
            </a:extLst>
          </p:cNvPr>
          <p:cNvSpPr>
            <a:spLocks noGrp="1"/>
          </p:cNvSpPr>
          <p:nvPr>
            <p:ph type="dt" sz="half" idx="10"/>
          </p:nvPr>
        </p:nvSpPr>
        <p:spPr/>
        <p:txBody>
          <a:bodyPr/>
          <a:lstStyle/>
          <a:p>
            <a:fld id="{E7736193-EDE3-4BB5-AE5F-E6E5472AB8BE}" type="datetimeFigureOut">
              <a:rPr lang="en-US" smtClean="0"/>
              <a:t>9/8/2023</a:t>
            </a:fld>
            <a:endParaRPr lang="en-US"/>
          </a:p>
        </p:txBody>
      </p:sp>
      <p:sp>
        <p:nvSpPr>
          <p:cNvPr id="5" name="Footer Placeholder 4">
            <a:extLst>
              <a:ext uri="{FF2B5EF4-FFF2-40B4-BE49-F238E27FC236}">
                <a16:creationId xmlns:a16="http://schemas.microsoft.com/office/drawing/2014/main" id="{9A9EF98B-AC81-D122-3D05-9C4E2FE423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9FB543-B138-6627-3714-12105D172AD5}"/>
              </a:ext>
            </a:extLst>
          </p:cNvPr>
          <p:cNvSpPr>
            <a:spLocks noGrp="1"/>
          </p:cNvSpPr>
          <p:nvPr>
            <p:ph type="sldNum" sz="quarter" idx="12"/>
          </p:nvPr>
        </p:nvSpPr>
        <p:spPr/>
        <p:txBody>
          <a:bodyPr/>
          <a:lstStyle/>
          <a:p>
            <a:fld id="{1CC2C9B9-B4B7-45CC-A7EB-16F8BADE9045}" type="slidenum">
              <a:rPr lang="en-US" smtClean="0"/>
              <a:t>‹N›</a:t>
            </a:fld>
            <a:endParaRPr lang="en-US"/>
          </a:p>
        </p:txBody>
      </p:sp>
    </p:spTree>
    <p:extLst>
      <p:ext uri="{BB962C8B-B14F-4D97-AF65-F5344CB8AC3E}">
        <p14:creationId xmlns:p14="http://schemas.microsoft.com/office/powerpoint/2010/main" val="15569196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03DE16D-F1A0-DDB5-A98C-A9055C93D914}"/>
              </a:ext>
            </a:extLst>
          </p:cNvPr>
          <p:cNvSpPr>
            <a:spLocks noGrp="1"/>
          </p:cNvSpPr>
          <p:nvPr>
            <p:ph type="title" orient="vert"/>
          </p:nvPr>
        </p:nvSpPr>
        <p:spPr>
          <a:xfrm>
            <a:off x="9126961" y="1414196"/>
            <a:ext cx="1817441" cy="4100602"/>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2D8A548F-8DA7-C53C-1BFE-7C720CB20FA1}"/>
              </a:ext>
            </a:extLst>
          </p:cNvPr>
          <p:cNvSpPr>
            <a:spLocks noGrp="1"/>
          </p:cNvSpPr>
          <p:nvPr>
            <p:ph type="body" orient="vert" idx="1"/>
          </p:nvPr>
        </p:nvSpPr>
        <p:spPr>
          <a:xfrm>
            <a:off x="1346042" y="1414196"/>
            <a:ext cx="7780919" cy="4100602"/>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12EA2C8-1C90-25D0-8B0A-30B73CFD3EDE}"/>
              </a:ext>
            </a:extLst>
          </p:cNvPr>
          <p:cNvSpPr>
            <a:spLocks noGrp="1"/>
          </p:cNvSpPr>
          <p:nvPr>
            <p:ph type="dt" sz="half" idx="10"/>
          </p:nvPr>
        </p:nvSpPr>
        <p:spPr/>
        <p:txBody>
          <a:bodyPr/>
          <a:lstStyle/>
          <a:p>
            <a:fld id="{E7736193-EDE3-4BB5-AE5F-E6E5472AB8BE}" type="datetimeFigureOut">
              <a:rPr lang="en-US" smtClean="0"/>
              <a:t>9/8/2023</a:t>
            </a:fld>
            <a:endParaRPr lang="en-US"/>
          </a:p>
        </p:txBody>
      </p:sp>
      <p:sp>
        <p:nvSpPr>
          <p:cNvPr id="5" name="Footer Placeholder 4">
            <a:extLst>
              <a:ext uri="{FF2B5EF4-FFF2-40B4-BE49-F238E27FC236}">
                <a16:creationId xmlns:a16="http://schemas.microsoft.com/office/drawing/2014/main" id="{EA6FF1A4-0404-DA2D-1EA4-828091C049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457155-0F4A-F7B7-C4A8-755572E98C2E}"/>
              </a:ext>
            </a:extLst>
          </p:cNvPr>
          <p:cNvSpPr>
            <a:spLocks noGrp="1"/>
          </p:cNvSpPr>
          <p:nvPr>
            <p:ph type="sldNum" sz="quarter" idx="12"/>
          </p:nvPr>
        </p:nvSpPr>
        <p:spPr/>
        <p:txBody>
          <a:bodyPr/>
          <a:lstStyle/>
          <a:p>
            <a:fld id="{1CC2C9B9-B4B7-45CC-A7EB-16F8BADE9045}" type="slidenum">
              <a:rPr lang="en-US" smtClean="0"/>
              <a:t>‹N›</a:t>
            </a:fld>
            <a:endParaRPr lang="en-US"/>
          </a:p>
        </p:txBody>
      </p:sp>
    </p:spTree>
    <p:extLst>
      <p:ext uri="{BB962C8B-B14F-4D97-AF65-F5344CB8AC3E}">
        <p14:creationId xmlns:p14="http://schemas.microsoft.com/office/powerpoint/2010/main" val="55029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792104-6F24-CD50-F55E-22A55084DDC9}"/>
              </a:ext>
            </a:extLst>
          </p:cNvPr>
          <p:cNvSpPr>
            <a:spLocks noGrp="1"/>
          </p:cNvSpPr>
          <p:nvPr>
            <p:ph type="title"/>
          </p:nvPr>
        </p:nvSpPr>
        <p:spPr>
          <a:xfrm>
            <a:off x="1620442" y="1233199"/>
            <a:ext cx="8977511" cy="1073825"/>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2D1059CB-D00E-398D-E4D9-59792FC40A4C}"/>
              </a:ext>
            </a:extLst>
          </p:cNvPr>
          <p:cNvSpPr>
            <a:spLocks noGrp="1"/>
          </p:cNvSpPr>
          <p:nvPr>
            <p:ph type="body" idx="1"/>
          </p:nvPr>
        </p:nvSpPr>
        <p:spPr>
          <a:xfrm>
            <a:off x="1620444" y="2419639"/>
            <a:ext cx="8977509" cy="314178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8DFBC38-D897-7CBE-AC89-A95A2222D7C8}"/>
              </a:ext>
            </a:extLst>
          </p:cNvPr>
          <p:cNvSpPr>
            <a:spLocks noGrp="1"/>
          </p:cNvSpPr>
          <p:nvPr>
            <p:ph type="dt" sz="half" idx="2"/>
          </p:nvPr>
        </p:nvSpPr>
        <p:spPr>
          <a:xfrm>
            <a:off x="847726" y="6199188"/>
            <a:ext cx="2743200" cy="365125"/>
          </a:xfrm>
          <a:prstGeom prst="rect">
            <a:avLst/>
          </a:prstGeom>
        </p:spPr>
        <p:txBody>
          <a:bodyPr vert="horz" lIns="91440" tIns="45720" rIns="91440" bIns="45720" rtlCol="0" anchor="ctr"/>
          <a:lstStyle>
            <a:lvl1pPr algn="l">
              <a:defRPr sz="1050">
                <a:solidFill>
                  <a:schemeClr val="tx1"/>
                </a:solidFill>
                <a:latin typeface="+mn-lt"/>
              </a:defRPr>
            </a:lvl1pPr>
          </a:lstStyle>
          <a:p>
            <a:fld id="{E7736193-EDE3-4BB5-AE5F-E6E5472AB8BE}" type="datetimeFigureOut">
              <a:rPr lang="en-US" smtClean="0"/>
              <a:t>9/8/2023</a:t>
            </a:fld>
            <a:endParaRPr lang="en-US"/>
          </a:p>
        </p:txBody>
      </p:sp>
      <p:sp>
        <p:nvSpPr>
          <p:cNvPr id="5" name="Footer Placeholder 4">
            <a:extLst>
              <a:ext uri="{FF2B5EF4-FFF2-40B4-BE49-F238E27FC236}">
                <a16:creationId xmlns:a16="http://schemas.microsoft.com/office/drawing/2014/main" id="{E6728008-2A03-D518-4A75-30816EB0D198}"/>
              </a:ext>
            </a:extLst>
          </p:cNvPr>
          <p:cNvSpPr>
            <a:spLocks noGrp="1"/>
          </p:cNvSpPr>
          <p:nvPr>
            <p:ph type="ftr" sz="quarter" idx="3"/>
          </p:nvPr>
        </p:nvSpPr>
        <p:spPr>
          <a:xfrm>
            <a:off x="7286625" y="6199188"/>
            <a:ext cx="3409951" cy="365125"/>
          </a:xfrm>
          <a:prstGeom prst="rect">
            <a:avLst/>
          </a:prstGeom>
        </p:spPr>
        <p:txBody>
          <a:bodyPr vert="horz" lIns="91440" tIns="45720" rIns="91440" bIns="45720" rtlCol="0" anchor="ctr"/>
          <a:lstStyle>
            <a:lvl1pPr algn="r">
              <a:defRPr sz="1050">
                <a:solidFill>
                  <a:schemeClr val="tx1"/>
                </a:solidFill>
                <a:latin typeface="+mn-lt"/>
              </a:defRPr>
            </a:lvl1pPr>
          </a:lstStyle>
          <a:p>
            <a:endParaRPr lang="en-US"/>
          </a:p>
        </p:txBody>
      </p:sp>
      <p:sp>
        <p:nvSpPr>
          <p:cNvPr id="6" name="Slide Number Placeholder 5">
            <a:extLst>
              <a:ext uri="{FF2B5EF4-FFF2-40B4-BE49-F238E27FC236}">
                <a16:creationId xmlns:a16="http://schemas.microsoft.com/office/drawing/2014/main" id="{F3691D49-2BD8-1C36-B43A-CF2F9177769B}"/>
              </a:ext>
            </a:extLst>
          </p:cNvPr>
          <p:cNvSpPr>
            <a:spLocks noGrp="1"/>
          </p:cNvSpPr>
          <p:nvPr>
            <p:ph type="sldNum" sz="quarter" idx="4"/>
          </p:nvPr>
        </p:nvSpPr>
        <p:spPr>
          <a:xfrm>
            <a:off x="10696577" y="6199188"/>
            <a:ext cx="619125" cy="365125"/>
          </a:xfrm>
          <a:prstGeom prst="rect">
            <a:avLst/>
          </a:prstGeom>
        </p:spPr>
        <p:txBody>
          <a:bodyPr vert="horz" lIns="91440" tIns="45720" rIns="91440" bIns="45720" rtlCol="0" anchor="ctr"/>
          <a:lstStyle>
            <a:lvl1pPr algn="r">
              <a:defRPr sz="1050">
                <a:solidFill>
                  <a:schemeClr val="tx1"/>
                </a:solidFill>
                <a:latin typeface="+mn-lt"/>
              </a:defRPr>
            </a:lvl1pPr>
          </a:lstStyle>
          <a:p>
            <a:fld id="{1CC2C9B9-B4B7-45CC-A7EB-16F8BADE9045}" type="slidenum">
              <a:rPr lang="en-US" smtClean="0"/>
              <a:t>‹N›</a:t>
            </a:fld>
            <a:endParaRPr lang="en-US"/>
          </a:p>
        </p:txBody>
      </p:sp>
      <p:sp>
        <p:nvSpPr>
          <p:cNvPr id="8" name="Rectangle 7">
            <a:extLst>
              <a:ext uri="{FF2B5EF4-FFF2-40B4-BE49-F238E27FC236}">
                <a16:creationId xmlns:a16="http://schemas.microsoft.com/office/drawing/2014/main" id="{5BE2A49E-0BD9-321C-F602-AFA2FCF9B27B}"/>
              </a:ext>
              <a:ext uri="{C183D7F6-B498-43B3-948B-1728B52AA6E4}">
                <adec:decorative xmlns:adec="http://schemas.microsoft.com/office/drawing/2017/decorative" val="1"/>
              </a:ext>
            </a:extLst>
          </p:cNvPr>
          <p:cNvSpPr/>
          <p:nvPr/>
        </p:nvSpPr>
        <p:spPr>
          <a:xfrm>
            <a:off x="933198" y="931857"/>
            <a:ext cx="10326946" cy="4996302"/>
          </a:xfrm>
          <a:prstGeom prst="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89535578"/>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2" r:id="rId6"/>
    <p:sldLayoutId id="2147483688" r:id="rId7"/>
    <p:sldLayoutId id="2147483689" r:id="rId8"/>
    <p:sldLayoutId id="2147483690" r:id="rId9"/>
    <p:sldLayoutId id="2147483691" r:id="rId10"/>
    <p:sldLayoutId id="2147483693" r:id="rId11"/>
  </p:sldLayoutIdLst>
  <p:txStyles>
    <p:titleStyle>
      <a:lvl1pPr algn="l" defTabSz="914400" rtl="0" eaLnBrk="1" latinLnBrk="0" hangingPunct="1">
        <a:lnSpc>
          <a:spcPct val="120000"/>
        </a:lnSpc>
        <a:spcBef>
          <a:spcPct val="0"/>
        </a:spcBef>
        <a:buNone/>
        <a:defRPr sz="2800" b="1" kern="1200" cap="all" spc="5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magine che contiene aria aperta, lago, grotta, natura&#10;&#10;Descrizione generata automaticamente">
            <a:extLst>
              <a:ext uri="{FF2B5EF4-FFF2-40B4-BE49-F238E27FC236}">
                <a16:creationId xmlns:a16="http://schemas.microsoft.com/office/drawing/2014/main" id="{729C9B6F-3AC3-BC88-B13F-E0D6EDF86847}"/>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t="7214" b="17786"/>
          <a:stretch/>
        </p:blipFill>
        <p:spPr>
          <a:xfrm rot="10800000">
            <a:off x="-111740" y="10"/>
            <a:ext cx="12303740" cy="6857990"/>
          </a:xfrm>
          <a:prstGeom prst="rect">
            <a:avLst/>
          </a:prstGeom>
          <a:noFill/>
        </p:spPr>
      </p:pic>
      <p:sp>
        <p:nvSpPr>
          <p:cNvPr id="3" name="Sottotitolo 2">
            <a:extLst>
              <a:ext uri="{FF2B5EF4-FFF2-40B4-BE49-F238E27FC236}">
                <a16:creationId xmlns:a16="http://schemas.microsoft.com/office/drawing/2014/main" id="{DBDCBA1C-7719-71CE-4409-475C591D32D2}"/>
              </a:ext>
            </a:extLst>
          </p:cNvPr>
          <p:cNvSpPr>
            <a:spLocks noGrp="1"/>
          </p:cNvSpPr>
          <p:nvPr>
            <p:ph type="subTitle" idx="1"/>
          </p:nvPr>
        </p:nvSpPr>
        <p:spPr>
          <a:xfrm>
            <a:off x="2257309" y="4817935"/>
            <a:ext cx="4072371" cy="1127760"/>
          </a:xfrm>
        </p:spPr>
        <p:txBody>
          <a:bodyPr anchor="b">
            <a:noAutofit/>
          </a:bodyPr>
          <a:lstStyle/>
          <a:p>
            <a:r>
              <a:rPr lang="it-IT" sz="2800" b="1" i="1" dirty="0">
                <a:solidFill>
                  <a:schemeClr val="accent1">
                    <a:lumMod val="60000"/>
                    <a:lumOff val="40000"/>
                  </a:schemeClr>
                </a:solidFill>
                <a:latin typeface="Georgia Pro Cond Semibold" panose="02040706050405020303" pitchFamily="18" charset="0"/>
              </a:rPr>
              <a:t>Ascoltare, Riflettere, Contemplare</a:t>
            </a:r>
            <a:endParaRPr lang="en-GB" sz="2800" b="1" i="1" dirty="0">
              <a:solidFill>
                <a:schemeClr val="accent1">
                  <a:lumMod val="60000"/>
                  <a:lumOff val="40000"/>
                </a:schemeClr>
              </a:solidFill>
              <a:latin typeface="Georgia Pro Cond Semibold" panose="02040706050405020303" pitchFamily="18" charset="0"/>
            </a:endParaRPr>
          </a:p>
        </p:txBody>
      </p:sp>
      <p:sp>
        <p:nvSpPr>
          <p:cNvPr id="2" name="Titolo 1">
            <a:extLst>
              <a:ext uri="{FF2B5EF4-FFF2-40B4-BE49-F238E27FC236}">
                <a16:creationId xmlns:a16="http://schemas.microsoft.com/office/drawing/2014/main" id="{6B05E3CA-DFB4-6B64-C390-C78163A9C917}"/>
              </a:ext>
            </a:extLst>
          </p:cNvPr>
          <p:cNvSpPr>
            <a:spLocks noGrp="1"/>
          </p:cNvSpPr>
          <p:nvPr>
            <p:ph type="ctrTitle"/>
          </p:nvPr>
        </p:nvSpPr>
        <p:spPr>
          <a:xfrm>
            <a:off x="729619" y="1597224"/>
            <a:ext cx="3941391" cy="2751256"/>
          </a:xfrm>
          <a:solidFill>
            <a:schemeClr val="bg2"/>
          </a:solidFill>
        </p:spPr>
        <p:txBody>
          <a:bodyPr anchor="ctr">
            <a:normAutofit/>
          </a:bodyPr>
          <a:lstStyle/>
          <a:p>
            <a:pPr>
              <a:lnSpc>
                <a:spcPct val="110000"/>
              </a:lnSpc>
            </a:pPr>
            <a:r>
              <a:rPr lang="it-IT" sz="3300" cap="none" dirty="0">
                <a:latin typeface="Georgia Pro Cond Semibold" panose="02040706050405020303" pitchFamily="18" charset="0"/>
              </a:rPr>
              <a:t>La pratica nei suoi tre aspetti</a:t>
            </a:r>
            <a:br>
              <a:rPr lang="it-IT" sz="2000" dirty="0"/>
            </a:br>
            <a:br>
              <a:rPr lang="it-IT" sz="2000" dirty="0"/>
            </a:br>
            <a:r>
              <a:rPr lang="it-IT" sz="2000" i="1" cap="none" dirty="0" err="1">
                <a:latin typeface="Georgia Pro Light" panose="02040302050405020303" pitchFamily="18" charset="0"/>
              </a:rPr>
              <a:t>śrutamayī</a:t>
            </a:r>
            <a:r>
              <a:rPr lang="it-IT" sz="2000" i="1" cap="none" dirty="0">
                <a:latin typeface="Georgia Pro Light" panose="02040302050405020303" pitchFamily="18" charset="0"/>
              </a:rPr>
              <a:t> prajñā, </a:t>
            </a:r>
            <a:r>
              <a:rPr lang="it-IT" sz="2000" i="1" cap="none" dirty="0" err="1">
                <a:latin typeface="Georgia Pro Light" panose="02040302050405020303" pitchFamily="18" charset="0"/>
              </a:rPr>
              <a:t>cintamayī</a:t>
            </a:r>
            <a:r>
              <a:rPr lang="it-IT" sz="2000" i="1" cap="none" dirty="0">
                <a:latin typeface="Georgia Pro Light" panose="02040302050405020303" pitchFamily="18" charset="0"/>
              </a:rPr>
              <a:t> prajñā, </a:t>
            </a:r>
            <a:r>
              <a:rPr lang="it-IT" sz="2000" i="1" cap="none" dirty="0" err="1">
                <a:latin typeface="Georgia Pro Light" panose="02040302050405020303" pitchFamily="18" charset="0"/>
              </a:rPr>
              <a:t>bhāvānamayī</a:t>
            </a:r>
            <a:r>
              <a:rPr lang="it-IT" sz="2000" i="1" cap="none" dirty="0">
                <a:latin typeface="Georgia Pro Light" panose="02040302050405020303" pitchFamily="18" charset="0"/>
              </a:rPr>
              <a:t> prajñā  </a:t>
            </a:r>
            <a:endParaRPr lang="en-GB" sz="2000" i="1" cap="none" dirty="0">
              <a:latin typeface="Georgia Pro Light" panose="02040302050405020303" pitchFamily="18" charset="0"/>
            </a:endParaRPr>
          </a:p>
        </p:txBody>
      </p:sp>
    </p:spTree>
    <p:extLst>
      <p:ext uri="{BB962C8B-B14F-4D97-AF65-F5344CB8AC3E}">
        <p14:creationId xmlns:p14="http://schemas.microsoft.com/office/powerpoint/2010/main" val="1057508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lumMod val="7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7" name="Titolo 6">
            <a:extLst>
              <a:ext uri="{FF2B5EF4-FFF2-40B4-BE49-F238E27FC236}">
                <a16:creationId xmlns:a16="http://schemas.microsoft.com/office/drawing/2014/main" id="{F2617BB7-D0DD-B886-8401-9D2254B20AAC}"/>
              </a:ext>
            </a:extLst>
          </p:cNvPr>
          <p:cNvSpPr>
            <a:spLocks noGrp="1"/>
          </p:cNvSpPr>
          <p:nvPr>
            <p:ph type="title"/>
          </p:nvPr>
        </p:nvSpPr>
        <p:spPr/>
        <p:txBody>
          <a:bodyPr>
            <a:normAutofit/>
          </a:bodyPr>
          <a:lstStyle/>
          <a:p>
            <a:r>
              <a:rPr lang="it-IT" sz="4000" cap="none" dirty="0">
                <a:latin typeface="Georgia Pro Cond Semibold" panose="02040706050405020303" pitchFamily="18" charset="0"/>
              </a:rPr>
              <a:t>I dubbi più </a:t>
            </a:r>
            <a:r>
              <a:rPr lang="it-IT" sz="4000" kern="0" cap="none" spc="0" dirty="0">
                <a:latin typeface="Georgia Pro Cond Semibold" panose="02040706050405020303" pitchFamily="18" charset="0"/>
              </a:rPr>
              <a:t>frequenti</a:t>
            </a:r>
            <a:endParaRPr lang="en-GB" sz="4000" kern="0" cap="none" spc="0" dirty="0">
              <a:latin typeface="Georgia Pro Cond Semibold" panose="02040706050405020303" pitchFamily="18" charset="0"/>
            </a:endParaRPr>
          </a:p>
        </p:txBody>
      </p:sp>
      <p:sp>
        <p:nvSpPr>
          <p:cNvPr id="8" name="Segnaposto contenuto 7">
            <a:extLst>
              <a:ext uri="{FF2B5EF4-FFF2-40B4-BE49-F238E27FC236}">
                <a16:creationId xmlns:a16="http://schemas.microsoft.com/office/drawing/2014/main" id="{22F6A2F6-ED86-674A-9EAA-C3B0F9FBACAE}"/>
              </a:ext>
            </a:extLst>
          </p:cNvPr>
          <p:cNvSpPr>
            <a:spLocks noGrp="1"/>
          </p:cNvSpPr>
          <p:nvPr>
            <p:ph idx="1"/>
          </p:nvPr>
        </p:nvSpPr>
        <p:spPr/>
        <p:txBody>
          <a:bodyPr>
            <a:normAutofit fontScale="92500"/>
          </a:bodyPr>
          <a:lstStyle/>
          <a:p>
            <a:r>
              <a:rPr lang="it-IT" sz="2800" dirty="0">
                <a:latin typeface="Georgia Pro Cond Semibold" panose="02040706050405020303" pitchFamily="18" charset="0"/>
              </a:rPr>
              <a:t>1) A che serve studiare con tanto dettaglio?</a:t>
            </a:r>
          </a:p>
          <a:p>
            <a:r>
              <a:rPr lang="it-IT" sz="2800" dirty="0">
                <a:latin typeface="Georgia Pro Cond Semibold" panose="02040706050405020303" pitchFamily="18" charset="0"/>
              </a:rPr>
              <a:t>2) Dovrebbe essere la pratica ad avere priorità </a:t>
            </a:r>
            <a:r>
              <a:rPr lang="it-IT" sz="2800">
                <a:latin typeface="Georgia Pro Cond Semibold" panose="02040706050405020303" pitchFamily="18" charset="0"/>
              </a:rPr>
              <a:t>sulla teoria</a:t>
            </a:r>
            <a:endParaRPr lang="it-IT" sz="2800" dirty="0">
              <a:latin typeface="Georgia Pro Cond Semibold" panose="02040706050405020303" pitchFamily="18" charset="0"/>
            </a:endParaRPr>
          </a:p>
          <a:p>
            <a:r>
              <a:rPr lang="it-IT" sz="2800" dirty="0">
                <a:latin typeface="Georgia Pro Cond Semibold" panose="02040706050405020303" pitchFamily="18" charset="0"/>
              </a:rPr>
              <a:t>3) Come tradurre la teoria in contemplazione</a:t>
            </a:r>
          </a:p>
          <a:p>
            <a:r>
              <a:rPr lang="it-IT" sz="2800" dirty="0">
                <a:latin typeface="Georgia Pro Cond Semibold" panose="02040706050405020303" pitchFamily="18" charset="0"/>
              </a:rPr>
              <a:t>4) Non c’è bisogno di usare concetti, perché la natura del Nirvāṇa è non concettuale </a:t>
            </a:r>
            <a:endParaRPr lang="en-GB" sz="2800" dirty="0">
              <a:latin typeface="Georgia Pro Cond Semibold" panose="02040706050405020303" pitchFamily="18" charset="0"/>
            </a:endParaRPr>
          </a:p>
        </p:txBody>
      </p:sp>
    </p:spTree>
    <p:extLst>
      <p:ext uri="{BB962C8B-B14F-4D97-AF65-F5344CB8AC3E}">
        <p14:creationId xmlns:p14="http://schemas.microsoft.com/office/powerpoint/2010/main" val="1527855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bg2">
                <a:lumMod val="7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E796B9A1-22D9-CF18-5A25-03A2C99AE64F}"/>
              </a:ext>
            </a:extLst>
          </p:cNvPr>
          <p:cNvSpPr>
            <a:spLocks noGrp="1"/>
          </p:cNvSpPr>
          <p:nvPr>
            <p:ph type="ctrTitle"/>
          </p:nvPr>
        </p:nvSpPr>
        <p:spPr>
          <a:xfrm>
            <a:off x="5918042" y="1597224"/>
            <a:ext cx="4544163" cy="1822118"/>
          </a:xfrm>
        </p:spPr>
        <p:txBody>
          <a:bodyPr anchor="ctr">
            <a:normAutofit/>
          </a:bodyPr>
          <a:lstStyle/>
          <a:p>
            <a:r>
              <a:rPr lang="it-IT" cap="none" dirty="0"/>
              <a:t>La necessaria premessa</a:t>
            </a:r>
            <a:endParaRPr lang="en-GB" cap="none" dirty="0"/>
          </a:p>
        </p:txBody>
      </p:sp>
      <p:sp>
        <p:nvSpPr>
          <p:cNvPr id="7" name="Segnaposto testo 6">
            <a:extLst>
              <a:ext uri="{FF2B5EF4-FFF2-40B4-BE49-F238E27FC236}">
                <a16:creationId xmlns:a16="http://schemas.microsoft.com/office/drawing/2014/main" id="{55E0889A-743F-8067-F846-CA5489918A8C}"/>
              </a:ext>
            </a:extLst>
          </p:cNvPr>
          <p:cNvSpPr>
            <a:spLocks noGrp="1"/>
          </p:cNvSpPr>
          <p:nvPr>
            <p:ph type="subTitle" idx="1"/>
          </p:nvPr>
        </p:nvSpPr>
        <p:spPr>
          <a:xfrm>
            <a:off x="5507421" y="3873843"/>
            <a:ext cx="5084051" cy="935421"/>
          </a:xfrm>
          <a:solidFill>
            <a:schemeClr val="tx2">
              <a:lumMod val="25000"/>
              <a:lumOff val="75000"/>
            </a:schemeClr>
          </a:solidFill>
          <a:ln w="50800">
            <a:solidFill>
              <a:srgbClr val="C00000"/>
            </a:solidFill>
          </a:ln>
        </p:spPr>
        <p:txBody>
          <a:bodyPr anchor="b">
            <a:noAutofit/>
          </a:bodyPr>
          <a:lstStyle/>
          <a:p>
            <a:r>
              <a:rPr lang="it-IT" sz="4800" b="1" dirty="0">
                <a:latin typeface="Georgia Pro Cond Black" panose="02040A06050405020203" pitchFamily="18" charset="0"/>
              </a:rPr>
              <a:t>Retta Opinione</a:t>
            </a:r>
            <a:endParaRPr lang="en-GB" sz="4800" b="1" dirty="0">
              <a:latin typeface="Georgia Pro Cond Black" panose="02040A06050405020203" pitchFamily="18" charset="0"/>
            </a:endParaRPr>
          </a:p>
        </p:txBody>
      </p:sp>
      <p:pic>
        <p:nvPicPr>
          <p:cNvPr id="9" name="Segnaposto immagine 8" descr="Immagine che contiene aria aperta, pianta, edificio, fiore&#10;&#10;Descrizione generata automaticamente">
            <a:extLst>
              <a:ext uri="{FF2B5EF4-FFF2-40B4-BE49-F238E27FC236}">
                <a16:creationId xmlns:a16="http://schemas.microsoft.com/office/drawing/2014/main" id="{543E78B1-6B59-6C2F-69FD-63A7030FC1C2}"/>
              </a:ext>
            </a:extLst>
          </p:cNvPr>
          <p:cNvPicPr>
            <a:picLocks noGrp="1" noChangeAspect="1"/>
          </p:cNvPicPr>
          <p:nvPr>
            <p:ph type="pic" idx="4294967295"/>
          </p:nvPr>
        </p:nvPicPr>
        <p:blipFill rotWithShape="1">
          <a:blip r:embed="rId2">
            <a:extLst>
              <a:ext uri="{28A0092B-C50C-407E-A947-70E740481C1C}">
                <a14:useLocalDpi xmlns:a14="http://schemas.microsoft.com/office/drawing/2010/main" val="0"/>
              </a:ext>
            </a:extLst>
          </a:blip>
          <a:srcRect r="2" b="12892"/>
          <a:stretch/>
        </p:blipFill>
        <p:spPr>
          <a:xfrm>
            <a:off x="1271961" y="1219507"/>
            <a:ext cx="3788016" cy="4399670"/>
          </a:xfrm>
          <a:noFill/>
        </p:spPr>
      </p:pic>
    </p:spTree>
    <p:extLst>
      <p:ext uri="{BB962C8B-B14F-4D97-AF65-F5344CB8AC3E}">
        <p14:creationId xmlns:p14="http://schemas.microsoft.com/office/powerpoint/2010/main" val="12112119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lumMod val="7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ACF8FC96-8F2A-3A7B-DE11-6DC03EDDADA7}"/>
              </a:ext>
            </a:extLst>
          </p:cNvPr>
          <p:cNvSpPr>
            <a:spLocks noGrp="1"/>
          </p:cNvSpPr>
          <p:nvPr>
            <p:ph type="title"/>
          </p:nvPr>
        </p:nvSpPr>
        <p:spPr>
          <a:xfrm>
            <a:off x="1380121" y="1391478"/>
            <a:ext cx="3288432" cy="2215322"/>
          </a:xfrm>
        </p:spPr>
        <p:txBody>
          <a:bodyPr>
            <a:normAutofit/>
          </a:bodyPr>
          <a:lstStyle/>
          <a:p>
            <a:r>
              <a:rPr lang="it-IT" sz="3600" kern="0" cap="none" spc="0" dirty="0">
                <a:latin typeface="Georgia Pro Cond Semibold" panose="02040706050405020303" pitchFamily="18" charset="0"/>
              </a:rPr>
              <a:t>I Quattro sigilli del Dharma</a:t>
            </a:r>
            <a:endParaRPr lang="en-GB" sz="3600" kern="0" cap="none" spc="0" dirty="0">
              <a:latin typeface="Georgia Pro Cond Semibold" panose="02040706050405020303" pitchFamily="18" charset="0"/>
            </a:endParaRPr>
          </a:p>
        </p:txBody>
      </p:sp>
      <p:sp>
        <p:nvSpPr>
          <p:cNvPr id="5" name="Segnaposto contenuto 4">
            <a:extLst>
              <a:ext uri="{FF2B5EF4-FFF2-40B4-BE49-F238E27FC236}">
                <a16:creationId xmlns:a16="http://schemas.microsoft.com/office/drawing/2014/main" id="{D9DC8DD1-A1DA-9EDF-255F-C510304E35D4}"/>
              </a:ext>
            </a:extLst>
          </p:cNvPr>
          <p:cNvSpPr>
            <a:spLocks noGrp="1"/>
          </p:cNvSpPr>
          <p:nvPr>
            <p:ph idx="1"/>
          </p:nvPr>
        </p:nvSpPr>
        <p:spPr/>
        <p:txBody>
          <a:bodyPr/>
          <a:lstStyle/>
          <a:p>
            <a:r>
              <a:rPr lang="it-IT" dirty="0">
                <a:latin typeface="Georgia Pro Cond Semibold" panose="02040706050405020303" pitchFamily="18" charset="0"/>
              </a:rPr>
              <a:t>Tutti i fenomeni condizionati sono impermanenti</a:t>
            </a:r>
          </a:p>
          <a:p>
            <a:r>
              <a:rPr lang="it-IT" dirty="0">
                <a:latin typeface="Georgia Pro Cond Semibold" panose="02040706050405020303" pitchFamily="18" charset="0"/>
              </a:rPr>
              <a:t>Tutti i fenomeni condizionati sono du</a:t>
            </a:r>
            <a:r>
              <a:rPr lang="it-IT" dirty="0">
                <a:latin typeface="Georgia Pro Cond Semibold" panose="02040706050405020303" pitchFamily="18" charset="0"/>
                <a:cs typeface="Times New Roman" panose="02020603050405020304" pitchFamily="18" charset="0"/>
              </a:rPr>
              <a:t>ḥkha </a:t>
            </a:r>
          </a:p>
          <a:p>
            <a:r>
              <a:rPr lang="it-IT" dirty="0">
                <a:latin typeface="Georgia Pro Cond Semibold" panose="02040706050405020303" pitchFamily="18" charset="0"/>
                <a:cs typeface="Times New Roman" panose="02020603050405020304" pitchFamily="18" charset="0"/>
              </a:rPr>
              <a:t>Tutti i fenomeni condizionati sono privi di un sé</a:t>
            </a:r>
          </a:p>
          <a:p>
            <a:r>
              <a:rPr lang="it-IT" dirty="0">
                <a:latin typeface="Georgia Pro Cond Semibold" panose="02040706050405020303" pitchFamily="18" charset="0"/>
                <a:cs typeface="Times New Roman" panose="02020603050405020304" pitchFamily="18" charset="0"/>
              </a:rPr>
              <a:t>Il Nirvāṇa è la suprema cessazione</a:t>
            </a:r>
            <a:endParaRPr lang="en-GB" dirty="0">
              <a:latin typeface="Georgia Pro Cond Semibold" panose="02040706050405020303" pitchFamily="18" charset="0"/>
            </a:endParaRPr>
          </a:p>
        </p:txBody>
      </p:sp>
    </p:spTree>
    <p:extLst>
      <p:ext uri="{BB962C8B-B14F-4D97-AF65-F5344CB8AC3E}">
        <p14:creationId xmlns:p14="http://schemas.microsoft.com/office/powerpoint/2010/main" val="4142537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lumMod val="7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D79DEEFC-294B-08C3-4A03-F0A242EF135E}"/>
              </a:ext>
            </a:extLst>
          </p:cNvPr>
          <p:cNvSpPr>
            <a:spLocks noGrp="1"/>
          </p:cNvSpPr>
          <p:nvPr>
            <p:ph type="title"/>
          </p:nvPr>
        </p:nvSpPr>
        <p:spPr/>
        <p:txBody>
          <a:bodyPr>
            <a:noAutofit/>
          </a:bodyPr>
          <a:lstStyle/>
          <a:p>
            <a:r>
              <a:rPr lang="it-IT" sz="3200" cap="none" spc="0" dirty="0">
                <a:latin typeface="Georgia Pro Cond Semibold" panose="02040706050405020303" pitchFamily="18" charset="0"/>
              </a:rPr>
              <a:t>Le circostanze in cui la liberazione può avvenire</a:t>
            </a:r>
            <a:endParaRPr lang="en-GB" sz="3200" cap="none" spc="0" dirty="0">
              <a:latin typeface="Georgia Pro Cond Semibold" panose="02040706050405020303" pitchFamily="18" charset="0"/>
            </a:endParaRPr>
          </a:p>
        </p:txBody>
      </p:sp>
      <p:sp>
        <p:nvSpPr>
          <p:cNvPr id="5" name="Segnaposto contenuto 4">
            <a:extLst>
              <a:ext uri="{FF2B5EF4-FFF2-40B4-BE49-F238E27FC236}">
                <a16:creationId xmlns:a16="http://schemas.microsoft.com/office/drawing/2014/main" id="{FAC16BF2-856B-A7ED-5F7C-FBD6B1BB8271}"/>
              </a:ext>
            </a:extLst>
          </p:cNvPr>
          <p:cNvSpPr>
            <a:spLocks noGrp="1"/>
          </p:cNvSpPr>
          <p:nvPr>
            <p:ph idx="1"/>
          </p:nvPr>
        </p:nvSpPr>
        <p:spPr/>
        <p:txBody>
          <a:bodyPr/>
          <a:lstStyle/>
          <a:p>
            <a:r>
              <a:rPr lang="it-IT" dirty="0">
                <a:latin typeface="Georgia Pro Cond Semibold" panose="02040706050405020303" pitchFamily="18" charset="0"/>
              </a:rPr>
              <a:t>1. Quando si ascolta il Dharma</a:t>
            </a:r>
          </a:p>
          <a:p>
            <a:r>
              <a:rPr lang="it-IT" dirty="0">
                <a:latin typeface="Georgia Pro Cond Semibold" panose="02040706050405020303" pitchFamily="18" charset="0"/>
              </a:rPr>
              <a:t>2. Quando si insegna il Dharma ad altri</a:t>
            </a:r>
          </a:p>
          <a:p>
            <a:r>
              <a:rPr lang="it-IT" dirty="0">
                <a:latin typeface="Georgia Pro Cond Semibold" panose="02040706050405020303" pitchFamily="18" charset="0"/>
              </a:rPr>
              <a:t>3. Quando si recita il Dharma</a:t>
            </a:r>
          </a:p>
          <a:p>
            <a:r>
              <a:rPr lang="it-IT" dirty="0">
                <a:latin typeface="Georgia Pro Cond Semibold" panose="02040706050405020303" pitchFamily="18" charset="0"/>
              </a:rPr>
              <a:t>4. Quando si riflette sul Dharma</a:t>
            </a:r>
          </a:p>
          <a:p>
            <a:r>
              <a:rPr lang="it-IT" dirty="0">
                <a:latin typeface="Georgia Pro Cond Semibold" panose="02040706050405020303" pitchFamily="18" charset="0"/>
              </a:rPr>
              <a:t>5. Quando si coltiva la meditazione formale</a:t>
            </a:r>
            <a:endParaRPr lang="en-GB" dirty="0">
              <a:latin typeface="Georgia Pro Cond Semibold" panose="02040706050405020303" pitchFamily="18" charset="0"/>
            </a:endParaRPr>
          </a:p>
        </p:txBody>
      </p:sp>
      <p:sp>
        <p:nvSpPr>
          <p:cNvPr id="7" name="Segnaposto testo 6">
            <a:extLst>
              <a:ext uri="{FF2B5EF4-FFF2-40B4-BE49-F238E27FC236}">
                <a16:creationId xmlns:a16="http://schemas.microsoft.com/office/drawing/2014/main" id="{71329925-06CA-2D7B-8ED1-1BB8D3FB9DBD}"/>
              </a:ext>
            </a:extLst>
          </p:cNvPr>
          <p:cNvSpPr>
            <a:spLocks noGrp="1"/>
          </p:cNvSpPr>
          <p:nvPr>
            <p:ph type="body" sz="half" idx="2"/>
          </p:nvPr>
        </p:nvSpPr>
        <p:spPr/>
        <p:txBody>
          <a:bodyPr>
            <a:normAutofit/>
          </a:bodyPr>
          <a:lstStyle/>
          <a:p>
            <a:r>
              <a:rPr lang="it-IT" sz="2800" dirty="0">
                <a:latin typeface="Georgia Pro Cond Semibold" panose="02040706050405020303" pitchFamily="18" charset="0"/>
              </a:rPr>
              <a:t>DN 33, </a:t>
            </a:r>
            <a:r>
              <a:rPr lang="it-IT" sz="2800" i="1" dirty="0" err="1">
                <a:latin typeface="Georgia Pro Cond Semibold" panose="02040706050405020303" pitchFamily="18" charset="0"/>
              </a:rPr>
              <a:t>Sang</a:t>
            </a:r>
            <a:r>
              <a:rPr lang="it-IT" sz="2800" i="1" dirty="0" err="1">
                <a:latin typeface="Georgia Pro Cond Semibold" panose="02040706050405020303" pitchFamily="18" charset="0"/>
                <a:cs typeface="Times New Roman" panose="02020603050405020304" pitchFamily="18" charset="0"/>
              </a:rPr>
              <a:t>īṭi</a:t>
            </a:r>
            <a:r>
              <a:rPr lang="it-IT" sz="2800" i="1" dirty="0">
                <a:latin typeface="Georgia Pro Cond Semibold" panose="02040706050405020303" pitchFamily="18" charset="0"/>
                <a:cs typeface="Times New Roman" panose="02020603050405020304" pitchFamily="18" charset="0"/>
              </a:rPr>
              <a:t> sutta</a:t>
            </a:r>
            <a:r>
              <a:rPr lang="it-IT" sz="2800" dirty="0">
                <a:latin typeface="Georgia Pro Cond Semibold" panose="02040706050405020303" pitchFamily="18" charset="0"/>
                <a:cs typeface="Times New Roman" panose="02020603050405020304" pitchFamily="18" charset="0"/>
              </a:rPr>
              <a:t>, par. 25</a:t>
            </a:r>
            <a:endParaRPr lang="en-GB" sz="2800" dirty="0">
              <a:latin typeface="Georgia Pro Cond Semibold" panose="02040706050405020303" pitchFamily="18" charset="0"/>
            </a:endParaRPr>
          </a:p>
        </p:txBody>
      </p:sp>
    </p:spTree>
    <p:extLst>
      <p:ext uri="{BB962C8B-B14F-4D97-AF65-F5344CB8AC3E}">
        <p14:creationId xmlns:p14="http://schemas.microsoft.com/office/powerpoint/2010/main" val="4151237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bg2">
                <a:lumMod val="7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92C447C-C1C0-DAA1-51AD-73E02A8CBECE}"/>
              </a:ext>
            </a:extLst>
          </p:cNvPr>
          <p:cNvSpPr>
            <a:spLocks noGrp="1"/>
          </p:cNvSpPr>
          <p:nvPr>
            <p:ph type="title"/>
          </p:nvPr>
        </p:nvSpPr>
        <p:spPr/>
        <p:txBody>
          <a:bodyPr>
            <a:normAutofit/>
          </a:bodyPr>
          <a:lstStyle/>
          <a:p>
            <a:r>
              <a:rPr lang="it-IT" sz="3200" kern="0" cap="none" spc="0" dirty="0">
                <a:latin typeface="Georgia Pro Semibold" panose="02040702050405020303" pitchFamily="18" charset="0"/>
              </a:rPr>
              <a:t>I fattori per l’entrata nella corrente</a:t>
            </a:r>
            <a:endParaRPr lang="en-GB" sz="3200" kern="0" cap="none" spc="0"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1CA9A019-1A53-626C-A41B-CC5B66983C6F}"/>
              </a:ext>
            </a:extLst>
          </p:cNvPr>
          <p:cNvSpPr>
            <a:spLocks noGrp="1"/>
          </p:cNvSpPr>
          <p:nvPr>
            <p:ph idx="1"/>
          </p:nvPr>
        </p:nvSpPr>
        <p:spPr/>
        <p:txBody>
          <a:bodyPr>
            <a:normAutofit/>
          </a:bodyPr>
          <a:lstStyle/>
          <a:p>
            <a:r>
              <a:rPr lang="it-IT" sz="3200" dirty="0">
                <a:solidFill>
                  <a:srgbClr val="000000"/>
                </a:solidFill>
                <a:effectLst/>
                <a:latin typeface="Georgia Pro Cond Semibold" panose="02040706050405020303" pitchFamily="18" charset="0"/>
                <a:ea typeface="PMingLiU" panose="02020500000000000000" pitchFamily="18" charset="-120"/>
                <a:cs typeface="Arial" panose="020B0604020202020204" pitchFamily="34" charset="0"/>
              </a:rPr>
              <a:t>1. Associazione con persone superiori</a:t>
            </a:r>
          </a:p>
          <a:p>
            <a:r>
              <a:rPr lang="it-IT" sz="3200" dirty="0">
                <a:solidFill>
                  <a:srgbClr val="000000"/>
                </a:solidFill>
                <a:latin typeface="Georgia Pro Cond Semibold" panose="02040706050405020303" pitchFamily="18" charset="0"/>
                <a:ea typeface="PMingLiU" panose="02020500000000000000" pitchFamily="18" charset="-120"/>
                <a:cs typeface="Arial" panose="020B0604020202020204" pitchFamily="34" charset="0"/>
              </a:rPr>
              <a:t>2. </a:t>
            </a:r>
            <a:r>
              <a:rPr lang="it-IT" sz="3200" dirty="0">
                <a:solidFill>
                  <a:srgbClr val="000000"/>
                </a:solidFill>
                <a:effectLst/>
                <a:latin typeface="Georgia Pro Cond Semibold" panose="02040706050405020303" pitchFamily="18" charset="0"/>
                <a:ea typeface="PMingLiU" panose="02020500000000000000" pitchFamily="18" charset="-120"/>
                <a:cs typeface="Arial" panose="020B0604020202020204" pitchFamily="34" charset="0"/>
              </a:rPr>
              <a:t>Ascoltare il vero Dhamma </a:t>
            </a:r>
          </a:p>
          <a:p>
            <a:r>
              <a:rPr lang="it-IT" sz="3200" dirty="0">
                <a:solidFill>
                  <a:srgbClr val="000000"/>
                </a:solidFill>
                <a:latin typeface="Georgia Pro Cond Semibold" panose="02040706050405020303" pitchFamily="18" charset="0"/>
                <a:ea typeface="PMingLiU" panose="02020500000000000000" pitchFamily="18" charset="-120"/>
                <a:cs typeface="Arial" panose="020B0604020202020204" pitchFamily="34" charset="0"/>
              </a:rPr>
              <a:t>3. </a:t>
            </a:r>
            <a:r>
              <a:rPr lang="it-IT" sz="3200" dirty="0">
                <a:solidFill>
                  <a:srgbClr val="000000"/>
                </a:solidFill>
                <a:effectLst/>
                <a:latin typeface="Georgia Pro Cond Semibold" panose="02040706050405020303" pitchFamily="18" charset="0"/>
                <a:ea typeface="PMingLiU" panose="02020500000000000000" pitchFamily="18" charset="-120"/>
                <a:cs typeface="Arial" panose="020B0604020202020204" pitchFamily="34" charset="0"/>
              </a:rPr>
              <a:t>Attenzione appropriata </a:t>
            </a:r>
          </a:p>
          <a:p>
            <a:r>
              <a:rPr lang="it-IT" sz="3200" dirty="0">
                <a:solidFill>
                  <a:srgbClr val="000000"/>
                </a:solidFill>
                <a:latin typeface="Georgia Pro Cond Semibold" panose="02040706050405020303" pitchFamily="18" charset="0"/>
                <a:ea typeface="PMingLiU" panose="02020500000000000000" pitchFamily="18" charset="-120"/>
                <a:cs typeface="Arial" panose="020B0604020202020204" pitchFamily="34" charset="0"/>
              </a:rPr>
              <a:t>4. </a:t>
            </a:r>
            <a:r>
              <a:rPr lang="it-IT" sz="3200" dirty="0">
                <a:solidFill>
                  <a:srgbClr val="000000"/>
                </a:solidFill>
                <a:effectLst/>
                <a:latin typeface="Georgia Pro Cond Semibold" panose="02040706050405020303" pitchFamily="18" charset="0"/>
                <a:ea typeface="PMingLiU" panose="02020500000000000000" pitchFamily="18" charset="-120"/>
                <a:cs typeface="Arial" panose="020B0604020202020204" pitchFamily="34" charset="0"/>
              </a:rPr>
              <a:t>Pratica in accordo con il Dhamma</a:t>
            </a:r>
            <a:endParaRPr lang="en-GB" sz="3200" dirty="0">
              <a:latin typeface="Georgia Pro Cond Semibold" panose="02040706050405020303" pitchFamily="18" charset="0"/>
            </a:endParaRPr>
          </a:p>
        </p:txBody>
      </p:sp>
      <p:sp>
        <p:nvSpPr>
          <p:cNvPr id="4" name="Segnaposto testo 3">
            <a:extLst>
              <a:ext uri="{FF2B5EF4-FFF2-40B4-BE49-F238E27FC236}">
                <a16:creationId xmlns:a16="http://schemas.microsoft.com/office/drawing/2014/main" id="{7FFC5EDC-1244-1800-E38A-8F2E3974DA1E}"/>
              </a:ext>
            </a:extLst>
          </p:cNvPr>
          <p:cNvSpPr>
            <a:spLocks noGrp="1"/>
          </p:cNvSpPr>
          <p:nvPr>
            <p:ph type="body" sz="half" idx="2"/>
          </p:nvPr>
        </p:nvSpPr>
        <p:spPr/>
        <p:txBody>
          <a:bodyPr>
            <a:normAutofit/>
          </a:bodyPr>
          <a:lstStyle/>
          <a:p>
            <a:r>
              <a:rPr lang="it-IT" sz="2800" dirty="0">
                <a:latin typeface="Georgia Pro Semibold" panose="02040702050405020303" pitchFamily="18" charset="0"/>
              </a:rPr>
              <a:t>SN 55:5</a:t>
            </a:r>
            <a:endParaRPr lang="en-GB" sz="2800" dirty="0">
              <a:latin typeface="Georgia Pro Semibold" panose="02040702050405020303" pitchFamily="18" charset="0"/>
            </a:endParaRPr>
          </a:p>
        </p:txBody>
      </p:sp>
    </p:spTree>
    <p:extLst>
      <p:ext uri="{BB962C8B-B14F-4D97-AF65-F5344CB8AC3E}">
        <p14:creationId xmlns:p14="http://schemas.microsoft.com/office/powerpoint/2010/main" val="3515140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9000" b="-69000"/>
          </a:stretch>
        </a:blipFill>
        <a:effectLst/>
      </p:bgPr>
    </p:bg>
    <p:spTree>
      <p:nvGrpSpPr>
        <p:cNvPr id="1" name=""/>
        <p:cNvGrpSpPr/>
        <p:nvPr/>
      </p:nvGrpSpPr>
      <p:grpSpPr>
        <a:xfrm>
          <a:off x="0" y="0"/>
          <a:ext cx="0" cy="0"/>
          <a:chOff x="0" y="0"/>
          <a:chExt cx="0" cy="0"/>
        </a:xfrm>
      </p:grpSpPr>
      <p:sp>
        <p:nvSpPr>
          <p:cNvPr id="6" name="Sottotitolo 5">
            <a:extLst>
              <a:ext uri="{FF2B5EF4-FFF2-40B4-BE49-F238E27FC236}">
                <a16:creationId xmlns:a16="http://schemas.microsoft.com/office/drawing/2014/main" id="{C891E5B4-6BA9-29DF-AA0A-6D27B54A618B}"/>
              </a:ext>
            </a:extLst>
          </p:cNvPr>
          <p:cNvSpPr>
            <a:spLocks noGrp="1"/>
          </p:cNvSpPr>
          <p:nvPr>
            <p:ph type="subTitle" idx="1"/>
          </p:nvPr>
        </p:nvSpPr>
        <p:spPr>
          <a:xfrm>
            <a:off x="1608406" y="4094480"/>
            <a:ext cx="8639776" cy="1318086"/>
          </a:xfrm>
          <a:solidFill>
            <a:schemeClr val="bg2"/>
          </a:solidFill>
        </p:spPr>
        <p:txBody>
          <a:bodyPr>
            <a:noAutofit/>
          </a:bodyPr>
          <a:lstStyle/>
          <a:p>
            <a:r>
              <a:rPr lang="it-IT" sz="2800" b="1" dirty="0">
                <a:latin typeface="Book Antiqua" panose="02040602050305030304" pitchFamily="18" charset="0"/>
              </a:rPr>
              <a:t>Saggezza prodotta dall’udire, Saggezza prodotta dal riflettere, Saggezza prodotta dal contemplare</a:t>
            </a:r>
            <a:endParaRPr lang="en-GB" sz="2800" b="1" dirty="0">
              <a:latin typeface="Book Antiqua" panose="02040602050305030304" pitchFamily="18" charset="0"/>
            </a:endParaRPr>
          </a:p>
        </p:txBody>
      </p:sp>
      <p:sp>
        <p:nvSpPr>
          <p:cNvPr id="5" name="Titolo 4">
            <a:extLst>
              <a:ext uri="{FF2B5EF4-FFF2-40B4-BE49-F238E27FC236}">
                <a16:creationId xmlns:a16="http://schemas.microsoft.com/office/drawing/2014/main" id="{805016BF-BE90-CC0B-D2AE-F601043BB19F}"/>
              </a:ext>
            </a:extLst>
          </p:cNvPr>
          <p:cNvSpPr>
            <a:spLocks noGrp="1"/>
          </p:cNvSpPr>
          <p:nvPr>
            <p:ph type="ctrTitle"/>
          </p:nvPr>
        </p:nvSpPr>
        <p:spPr>
          <a:xfrm>
            <a:off x="1608406" y="1720885"/>
            <a:ext cx="8639775" cy="1906236"/>
          </a:xfrm>
          <a:solidFill>
            <a:schemeClr val="bg2"/>
          </a:solidFill>
        </p:spPr>
        <p:txBody>
          <a:bodyPr/>
          <a:lstStyle/>
          <a:p>
            <a:r>
              <a:rPr lang="it-IT" sz="3200" i="1" kern="0" cap="none" spc="0" dirty="0">
                <a:latin typeface="Georgia Pro Cond Semibold" panose="02040706050405020303" pitchFamily="18" charset="0"/>
                <a:cs typeface="Times New Roman" panose="02020603050405020304" pitchFamily="18" charset="0"/>
              </a:rPr>
              <a:t>Ś</a:t>
            </a:r>
            <a:r>
              <a:rPr lang="it-IT" sz="3200" i="1" kern="0" cap="none" spc="0" dirty="0">
                <a:latin typeface="Georgia Pro Cond Semibold" panose="02040706050405020303" pitchFamily="18" charset="0"/>
              </a:rPr>
              <a:t>rutamayī prajñā/</a:t>
            </a:r>
            <a:r>
              <a:rPr lang="it-IT" sz="3200" i="1" kern="0" cap="none" spc="0" dirty="0" err="1">
                <a:latin typeface="Georgia Pro Cond Semibold" panose="02040706050405020303" pitchFamily="18" charset="0"/>
              </a:rPr>
              <a:t>sutamay</a:t>
            </a:r>
            <a:r>
              <a:rPr lang="it-IT" sz="3200" i="1" kern="0" cap="none" spc="0" dirty="0" err="1">
                <a:latin typeface="Georgia Pro Cond Semibold" panose="02040706050405020303" pitchFamily="18" charset="0"/>
                <a:cs typeface="Times New Roman" panose="02020603050405020304" pitchFamily="18" charset="0"/>
              </a:rPr>
              <a:t>ā</a:t>
            </a:r>
            <a:r>
              <a:rPr lang="it-IT" sz="3200" i="1" kern="0" cap="none" spc="0" dirty="0">
                <a:latin typeface="Georgia Pro Cond Semibold" panose="02040706050405020303" pitchFamily="18" charset="0"/>
                <a:cs typeface="Times New Roman" panose="02020603050405020304" pitchFamily="18" charset="0"/>
              </a:rPr>
              <a:t> </a:t>
            </a:r>
            <a:r>
              <a:rPr lang="it-IT" sz="3200" i="1" kern="0" cap="none" spc="0" dirty="0" err="1">
                <a:latin typeface="Georgia Pro Cond Semibold" panose="02040706050405020303" pitchFamily="18" charset="0"/>
                <a:cs typeface="Times New Roman" panose="02020603050405020304" pitchFamily="18" charset="0"/>
              </a:rPr>
              <a:t>pa</a:t>
            </a:r>
            <a:r>
              <a:rPr lang="it-IT" sz="3200" i="1" kern="0" cap="none" spc="0" dirty="0" err="1">
                <a:latin typeface="Times New Roman" panose="02020603050405020304" pitchFamily="18" charset="0"/>
                <a:cs typeface="Times New Roman" panose="02020603050405020304" pitchFamily="18" charset="0"/>
              </a:rPr>
              <a:t>ññā</a:t>
            </a:r>
            <a:r>
              <a:rPr lang="it-IT" sz="3200" i="1" kern="0" cap="none" spc="0" dirty="0">
                <a:latin typeface="Georgia Pro Cond Semibold" panose="02040706050405020303" pitchFamily="18" charset="0"/>
              </a:rPr>
              <a:t>, </a:t>
            </a:r>
            <a:r>
              <a:rPr lang="it-IT" sz="3200" i="1" kern="0" cap="none" spc="0" dirty="0" err="1">
                <a:latin typeface="Georgia Pro Cond Semibold" panose="02040706050405020303" pitchFamily="18" charset="0"/>
              </a:rPr>
              <a:t>Cint</a:t>
            </a:r>
            <a:r>
              <a:rPr lang="it-IT" sz="3200" i="1" kern="0" cap="none" spc="0" dirty="0" err="1">
                <a:latin typeface="Times New Roman" panose="02020603050405020304" pitchFamily="18" charset="0"/>
                <a:cs typeface="Times New Roman" panose="02020603050405020304" pitchFamily="18" charset="0"/>
              </a:rPr>
              <a:t>ā</a:t>
            </a:r>
            <a:r>
              <a:rPr lang="it-IT" sz="3200" i="1" kern="0" cap="none" spc="0" dirty="0" err="1">
                <a:latin typeface="Georgia Pro Cond Semibold" panose="02040706050405020303" pitchFamily="18" charset="0"/>
              </a:rPr>
              <a:t>mayī</a:t>
            </a:r>
            <a:r>
              <a:rPr lang="it-IT" sz="3200" i="1" kern="0" cap="none" spc="0" dirty="0">
                <a:latin typeface="Georgia Pro Cond Semibold" panose="02040706050405020303" pitchFamily="18" charset="0"/>
              </a:rPr>
              <a:t> prajñā/</a:t>
            </a:r>
            <a:r>
              <a:rPr lang="it-IT" sz="3200" i="1" kern="0" cap="none" spc="0" dirty="0" err="1">
                <a:latin typeface="Georgia Pro Cond Semibold" panose="02040706050405020303" pitchFamily="18" charset="0"/>
              </a:rPr>
              <a:t>cint</a:t>
            </a:r>
            <a:r>
              <a:rPr lang="it-IT" sz="3200" i="1" kern="0" cap="none" spc="0" dirty="0" err="1">
                <a:latin typeface="Times New Roman" panose="02020603050405020304" pitchFamily="18" charset="0"/>
                <a:cs typeface="Times New Roman" panose="02020603050405020304" pitchFamily="18" charset="0"/>
              </a:rPr>
              <a:t>ā</a:t>
            </a:r>
            <a:r>
              <a:rPr lang="it-IT" sz="3200" i="1" kern="0" cap="none" spc="0" dirty="0" err="1">
                <a:latin typeface="Georgia Pro Cond Semibold" panose="02040706050405020303" pitchFamily="18" charset="0"/>
              </a:rPr>
              <a:t>may</a:t>
            </a:r>
            <a:r>
              <a:rPr lang="it-IT" sz="3200" i="1" kern="0" cap="none" spc="0" dirty="0" err="1">
                <a:latin typeface="Times New Roman" panose="02020603050405020304" pitchFamily="18" charset="0"/>
                <a:cs typeface="Times New Roman" panose="02020603050405020304" pitchFamily="18" charset="0"/>
              </a:rPr>
              <a:t>ā</a:t>
            </a:r>
            <a:r>
              <a:rPr lang="it-IT" sz="3200" i="1" kern="0" cap="none" spc="0" dirty="0">
                <a:latin typeface="Times New Roman" panose="02020603050405020304" pitchFamily="18" charset="0"/>
                <a:cs typeface="Times New Roman" panose="02020603050405020304" pitchFamily="18" charset="0"/>
              </a:rPr>
              <a:t> </a:t>
            </a:r>
            <a:r>
              <a:rPr lang="it-IT" sz="3200" i="1" kern="0" cap="none" spc="0" dirty="0" err="1">
                <a:latin typeface="Times New Roman" panose="02020603050405020304" pitchFamily="18" charset="0"/>
                <a:cs typeface="Times New Roman" panose="02020603050405020304" pitchFamily="18" charset="0"/>
              </a:rPr>
              <a:t>paññā</a:t>
            </a:r>
            <a:r>
              <a:rPr lang="it-IT" sz="3200" i="1" kern="0" cap="none" spc="0" dirty="0">
                <a:latin typeface="Georgia Pro Cond Semibold" panose="02040706050405020303" pitchFamily="18" charset="0"/>
              </a:rPr>
              <a:t>, </a:t>
            </a:r>
            <a:r>
              <a:rPr lang="it-IT" sz="3200" i="1" kern="0" cap="none" spc="0" dirty="0" err="1">
                <a:latin typeface="Georgia Pro Cond Semibold" panose="02040706050405020303" pitchFamily="18" charset="0"/>
              </a:rPr>
              <a:t>Bhāvānamayī</a:t>
            </a:r>
            <a:r>
              <a:rPr lang="it-IT" sz="3200" i="1" kern="0" cap="none" spc="0" dirty="0">
                <a:latin typeface="Georgia Pro Cond Semibold" panose="02040706050405020303" pitchFamily="18" charset="0"/>
              </a:rPr>
              <a:t> prajñā/</a:t>
            </a:r>
            <a:r>
              <a:rPr lang="it-IT" sz="3200" i="1" kern="0" cap="none" spc="0" dirty="0" err="1">
                <a:latin typeface="Georgia Pro Cond Semibold" panose="02040706050405020303" pitchFamily="18" charset="0"/>
              </a:rPr>
              <a:t>bhāvanāmay</a:t>
            </a:r>
            <a:r>
              <a:rPr lang="it-IT" sz="3200" i="1" kern="0" cap="none" spc="0" dirty="0" err="1">
                <a:latin typeface="Times New Roman" panose="02020603050405020304" pitchFamily="18" charset="0"/>
                <a:cs typeface="Times New Roman" panose="02020603050405020304" pitchFamily="18" charset="0"/>
              </a:rPr>
              <a:t>ā</a:t>
            </a:r>
            <a:r>
              <a:rPr lang="it-IT" sz="3200" i="1" kern="0" cap="none" spc="0" dirty="0">
                <a:latin typeface="Times New Roman" panose="02020603050405020304" pitchFamily="18" charset="0"/>
                <a:cs typeface="Times New Roman" panose="02020603050405020304" pitchFamily="18" charset="0"/>
              </a:rPr>
              <a:t> </a:t>
            </a:r>
            <a:r>
              <a:rPr lang="it-IT" sz="3200" i="1" kern="0" cap="none" spc="0" dirty="0" err="1">
                <a:latin typeface="Times New Roman" panose="02020603050405020304" pitchFamily="18" charset="0"/>
                <a:cs typeface="Times New Roman" panose="02020603050405020304" pitchFamily="18" charset="0"/>
              </a:rPr>
              <a:t>paññā</a:t>
            </a:r>
            <a:r>
              <a:rPr lang="it-IT" sz="3200" i="1" kern="0" cap="none" spc="0" dirty="0">
                <a:latin typeface="Georgia Pro Cond Semibold" panose="02040706050405020303" pitchFamily="18" charset="0"/>
              </a:rPr>
              <a:t> </a:t>
            </a:r>
            <a:endParaRPr lang="en-GB" kern="0" spc="0" dirty="0">
              <a:latin typeface="Georgia Pro Cond Semibold" panose="02040706050405020303" pitchFamily="18" charset="0"/>
            </a:endParaRPr>
          </a:p>
        </p:txBody>
      </p:sp>
    </p:spTree>
    <p:extLst>
      <p:ext uri="{BB962C8B-B14F-4D97-AF65-F5344CB8AC3E}">
        <p14:creationId xmlns:p14="http://schemas.microsoft.com/office/powerpoint/2010/main" val="1237810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lumMod val="7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9DF7629-C226-1C14-A6D7-688425B62A89}"/>
              </a:ext>
            </a:extLst>
          </p:cNvPr>
          <p:cNvSpPr>
            <a:spLocks noGrp="1"/>
          </p:cNvSpPr>
          <p:nvPr>
            <p:ph type="title"/>
          </p:nvPr>
        </p:nvSpPr>
        <p:spPr>
          <a:xfrm>
            <a:off x="1117600" y="1391478"/>
            <a:ext cx="3550953" cy="1951414"/>
          </a:xfrm>
        </p:spPr>
        <p:txBody>
          <a:bodyPr>
            <a:normAutofit/>
          </a:bodyPr>
          <a:lstStyle/>
          <a:p>
            <a:r>
              <a:rPr lang="en-GB" sz="3600" kern="0" cap="none" spc="0" dirty="0" err="1">
                <a:latin typeface="Times New Roman" panose="02020603050405020304" pitchFamily="18" charset="0"/>
                <a:cs typeface="Times New Roman" panose="02020603050405020304" pitchFamily="18" charset="0"/>
              </a:rPr>
              <a:t>Nettipakkarana</a:t>
            </a:r>
            <a:endParaRPr lang="en-GB" sz="3600" kern="0" cap="none" spc="0" dirty="0"/>
          </a:p>
        </p:txBody>
      </p:sp>
      <p:sp>
        <p:nvSpPr>
          <p:cNvPr id="3" name="Segnaposto contenuto 2">
            <a:extLst>
              <a:ext uri="{FF2B5EF4-FFF2-40B4-BE49-F238E27FC236}">
                <a16:creationId xmlns:a16="http://schemas.microsoft.com/office/drawing/2014/main" id="{1131EBB0-6179-96C5-7FC8-06D1D82AF5AA}"/>
              </a:ext>
            </a:extLst>
          </p:cNvPr>
          <p:cNvSpPr>
            <a:spLocks noGrp="1"/>
          </p:cNvSpPr>
          <p:nvPr>
            <p:ph idx="1"/>
          </p:nvPr>
        </p:nvSpPr>
        <p:spPr>
          <a:xfrm>
            <a:off x="5516880" y="920080"/>
            <a:ext cx="6207759" cy="5026360"/>
          </a:xfrm>
        </p:spPr>
        <p:txBody>
          <a:bodyPr>
            <a:noAutofit/>
          </a:bodyPr>
          <a:lstStyle/>
          <a:p>
            <a:pPr marL="0" indent="0">
              <a:buNone/>
            </a:pPr>
            <a:r>
              <a:rPr lang="it-IT" sz="2400" dirty="0">
                <a:latin typeface="Book Antiqua" panose="02040602050305030304" pitchFamily="18" charset="0"/>
              </a:rPr>
              <a:t>«Il Maestro o qualche compagno nella santa vita che è qualificato come insegnante, insegna il Dharma a qualcuno. Avendo udito questo Dharma, uno acquista fede. In ciò, qualunque investigazione, applicazione, valutazione ed esame è saggezza prodotta dall’udire. Basandosi sull’aver udito, qualunque investigazione, applicazione, valutazione ed esame è saggezza prodotta dalla riflessione.»</a:t>
            </a:r>
            <a:endParaRPr lang="en-GB" sz="2400" dirty="0">
              <a:latin typeface="Book Antiqua" panose="02040602050305030304" pitchFamily="18" charset="0"/>
            </a:endParaRPr>
          </a:p>
        </p:txBody>
      </p:sp>
      <p:sp>
        <p:nvSpPr>
          <p:cNvPr id="4" name="Segnaposto testo 3">
            <a:extLst>
              <a:ext uri="{FF2B5EF4-FFF2-40B4-BE49-F238E27FC236}">
                <a16:creationId xmlns:a16="http://schemas.microsoft.com/office/drawing/2014/main" id="{3592322F-189B-9085-AA17-FCD329553836}"/>
              </a:ext>
            </a:extLst>
          </p:cNvPr>
          <p:cNvSpPr>
            <a:spLocks noGrp="1"/>
          </p:cNvSpPr>
          <p:nvPr>
            <p:ph type="body" sz="half" idx="2"/>
          </p:nvPr>
        </p:nvSpPr>
        <p:spPr/>
        <p:txBody>
          <a:bodyPr>
            <a:normAutofit/>
          </a:bodyPr>
          <a:lstStyle/>
          <a:p>
            <a:r>
              <a:rPr lang="it-IT" sz="2800" dirty="0">
                <a:latin typeface="Georgia Pro Cond Semibold" panose="02040706050405020303" pitchFamily="18" charset="0"/>
              </a:rPr>
              <a:t>The Guide, La Guida, Bhikkhu </a:t>
            </a:r>
            <a:r>
              <a:rPr lang="it-IT" sz="2800" dirty="0" err="1">
                <a:latin typeface="Georgia Pro Cond Semibold" panose="02040706050405020303" pitchFamily="18" charset="0"/>
              </a:rPr>
              <a:t>Ñāṇamoli</a:t>
            </a:r>
            <a:r>
              <a:rPr lang="it-IT" sz="2800" dirty="0">
                <a:latin typeface="Georgia Pro Cond Semibold" panose="02040706050405020303" pitchFamily="18" charset="0"/>
              </a:rPr>
              <a:t> </a:t>
            </a:r>
            <a:endParaRPr lang="en-GB" sz="2800" dirty="0">
              <a:latin typeface="Georgia Pro Cond Semibold" panose="02040706050405020303" pitchFamily="18" charset="0"/>
            </a:endParaRPr>
          </a:p>
        </p:txBody>
      </p:sp>
    </p:spTree>
    <p:extLst>
      <p:ext uri="{BB962C8B-B14F-4D97-AF65-F5344CB8AC3E}">
        <p14:creationId xmlns:p14="http://schemas.microsoft.com/office/powerpoint/2010/main" val="40738000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bg2">
                <a:lumMod val="7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9DF7629-C226-1C14-A6D7-688425B62A89}"/>
              </a:ext>
            </a:extLst>
          </p:cNvPr>
          <p:cNvSpPr>
            <a:spLocks noGrp="1"/>
          </p:cNvSpPr>
          <p:nvPr>
            <p:ph type="title"/>
          </p:nvPr>
        </p:nvSpPr>
        <p:spPr>
          <a:xfrm>
            <a:off x="1117600" y="1391478"/>
            <a:ext cx="3550953" cy="1951414"/>
          </a:xfrm>
        </p:spPr>
        <p:txBody>
          <a:bodyPr>
            <a:normAutofit/>
          </a:bodyPr>
          <a:lstStyle/>
          <a:p>
            <a:r>
              <a:rPr lang="en-GB" sz="4000" kern="0" cap="none" spc="0" dirty="0">
                <a:latin typeface="Times New Roman" panose="02020603050405020304" pitchFamily="18" charset="0"/>
                <a:cs typeface="Times New Roman" panose="02020603050405020304" pitchFamily="18" charset="0"/>
              </a:rPr>
              <a:t>Anālayo </a:t>
            </a:r>
            <a:endParaRPr lang="en-GB" sz="4000" kern="0" cap="none" spc="0" dirty="0"/>
          </a:p>
        </p:txBody>
      </p:sp>
      <p:sp>
        <p:nvSpPr>
          <p:cNvPr id="3" name="Segnaposto contenuto 2">
            <a:extLst>
              <a:ext uri="{FF2B5EF4-FFF2-40B4-BE49-F238E27FC236}">
                <a16:creationId xmlns:a16="http://schemas.microsoft.com/office/drawing/2014/main" id="{1131EBB0-6179-96C5-7FC8-06D1D82AF5AA}"/>
              </a:ext>
            </a:extLst>
          </p:cNvPr>
          <p:cNvSpPr>
            <a:spLocks noGrp="1"/>
          </p:cNvSpPr>
          <p:nvPr>
            <p:ph idx="1"/>
          </p:nvPr>
        </p:nvSpPr>
        <p:spPr/>
        <p:txBody>
          <a:bodyPr>
            <a:normAutofit/>
          </a:bodyPr>
          <a:lstStyle/>
          <a:p>
            <a:pPr marL="0" indent="0">
              <a:buNone/>
            </a:pPr>
            <a:r>
              <a:rPr lang="it-IT" dirty="0">
                <a:latin typeface="Book Antiqua" panose="02040602050305030304" pitchFamily="18" charset="0"/>
              </a:rPr>
              <a:t>«Il </a:t>
            </a:r>
            <a:r>
              <a:rPr lang="it-IT" i="1" dirty="0" err="1">
                <a:latin typeface="Book Antiqua" panose="02040602050305030304" pitchFamily="18" charset="0"/>
              </a:rPr>
              <a:t>Nettippakarana</a:t>
            </a:r>
            <a:r>
              <a:rPr lang="it-IT" dirty="0">
                <a:latin typeface="Book Antiqua" panose="02040602050305030304" pitchFamily="18" charset="0"/>
              </a:rPr>
              <a:t> continua dopo il passaggio citato sopra mostrando che il terzo tipo di saggezza si produce tramite la coltivazione basata sul fondamento posto dagli altri due tipi di saggezza.»</a:t>
            </a:r>
            <a:endParaRPr lang="en-GB" dirty="0">
              <a:latin typeface="Book Antiqua" panose="02040602050305030304" pitchFamily="18" charset="0"/>
            </a:endParaRPr>
          </a:p>
        </p:txBody>
      </p:sp>
    </p:spTree>
    <p:extLst>
      <p:ext uri="{BB962C8B-B14F-4D97-AF65-F5344CB8AC3E}">
        <p14:creationId xmlns:p14="http://schemas.microsoft.com/office/powerpoint/2010/main" val="653815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bg2">
                <a:lumMod val="7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E7EE121-27B7-F8CA-DC5A-F42A02E05690}"/>
              </a:ext>
            </a:extLst>
          </p:cNvPr>
          <p:cNvSpPr>
            <a:spLocks noGrp="1"/>
          </p:cNvSpPr>
          <p:nvPr>
            <p:ph type="title"/>
          </p:nvPr>
        </p:nvSpPr>
        <p:spPr/>
        <p:txBody>
          <a:bodyPr>
            <a:normAutofit/>
          </a:bodyPr>
          <a:lstStyle/>
          <a:p>
            <a:r>
              <a:rPr lang="en-GB" sz="3600" kern="0" cap="none" spc="0" dirty="0">
                <a:latin typeface="Georgia Pro Cond Semibold" panose="02040706050405020303" pitchFamily="18" charset="0"/>
              </a:rPr>
              <a:t>Saṅgītiparyāya </a:t>
            </a:r>
          </a:p>
        </p:txBody>
      </p:sp>
      <p:sp>
        <p:nvSpPr>
          <p:cNvPr id="3" name="Segnaposto contenuto 2">
            <a:extLst>
              <a:ext uri="{FF2B5EF4-FFF2-40B4-BE49-F238E27FC236}">
                <a16:creationId xmlns:a16="http://schemas.microsoft.com/office/drawing/2014/main" id="{EB4E270A-5F76-5703-9AB1-CD735EF16D93}"/>
              </a:ext>
            </a:extLst>
          </p:cNvPr>
          <p:cNvSpPr>
            <a:spLocks noGrp="1"/>
          </p:cNvSpPr>
          <p:nvPr>
            <p:ph idx="1"/>
          </p:nvPr>
        </p:nvSpPr>
        <p:spPr>
          <a:xfrm>
            <a:off x="5405120" y="920080"/>
            <a:ext cx="6350000" cy="5026360"/>
          </a:xfrm>
        </p:spPr>
        <p:txBody>
          <a:bodyPr>
            <a:normAutofit/>
          </a:bodyPr>
          <a:lstStyle/>
          <a:p>
            <a:pPr marL="0" indent="0">
              <a:buNone/>
            </a:pPr>
            <a:r>
              <a:rPr lang="it-IT" sz="18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«Cos’è la saggezza prodotta dall’udire? Risposta: basandosi sull’udire come causa, in dipendenza dall’udire, per mezzo dell’udire, riguardo a diverse materie uno ha la forza di sviluppare una penetrazione autonoma, corretta e pervasiva. In che modo è così? Un monaco memorizza i sūtra, memorizza il Vinaya, memorizza l’Abhidharma, oppure ascolta l’insegnamento del proprio precettore, oppure ascolta l’insegnamento dell’ācārya, oppure ode ciò che è detto nelle scritture che sono state </a:t>
            </a:r>
            <a:r>
              <a:rPr lang="it-IT" sz="180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trasmesse ripetutamente, </a:t>
            </a:r>
            <a:r>
              <a:rPr lang="it-IT" sz="18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oppure ode ciò che è detto da una persona che (è nota per) accordarsi con il principio corretto: questo è ciò che si chiama udire. Basandosi su questo udire come causa, in dipendenza da questo udire, per mezzo di questo udire, riguardo a diverse materie uno ha la forza di sviluppare una penetrazione autonoma, corretta e pervasiva. Questa è detta saggezza prodotta dall’udire.»</a:t>
            </a:r>
            <a:endParaRPr lang="en-GB" dirty="0"/>
          </a:p>
        </p:txBody>
      </p:sp>
      <p:sp>
        <p:nvSpPr>
          <p:cNvPr id="4" name="Segnaposto testo 3">
            <a:extLst>
              <a:ext uri="{FF2B5EF4-FFF2-40B4-BE49-F238E27FC236}">
                <a16:creationId xmlns:a16="http://schemas.microsoft.com/office/drawing/2014/main" id="{B5E7C4FD-F0B5-0043-BF19-85528385E1E2}"/>
              </a:ext>
            </a:extLst>
          </p:cNvPr>
          <p:cNvSpPr>
            <a:spLocks noGrp="1"/>
          </p:cNvSpPr>
          <p:nvPr>
            <p:ph type="body" sz="half" idx="2"/>
          </p:nvPr>
        </p:nvSpPr>
        <p:spPr/>
        <p:txBody>
          <a:bodyPr/>
          <a:lstStyle/>
          <a:p>
            <a:r>
              <a:rPr lang="en-GB" kern="0" dirty="0">
                <a:latin typeface="Georgia Pro Cond Semibold" panose="02040706050405020303" pitchFamily="18" charset="0"/>
              </a:rPr>
              <a:t>T26, 387c</a:t>
            </a:r>
            <a:endParaRPr lang="en-GB" dirty="0"/>
          </a:p>
        </p:txBody>
      </p:sp>
    </p:spTree>
    <p:extLst>
      <p:ext uri="{BB962C8B-B14F-4D97-AF65-F5344CB8AC3E}">
        <p14:creationId xmlns:p14="http://schemas.microsoft.com/office/powerpoint/2010/main" val="24597604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5000">
              <a:schemeClr val="bg2">
                <a:lumMod val="7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E7EE121-27B7-F8CA-DC5A-F42A02E05690}"/>
              </a:ext>
            </a:extLst>
          </p:cNvPr>
          <p:cNvSpPr>
            <a:spLocks noGrp="1"/>
          </p:cNvSpPr>
          <p:nvPr>
            <p:ph type="title"/>
          </p:nvPr>
        </p:nvSpPr>
        <p:spPr/>
        <p:txBody>
          <a:bodyPr>
            <a:normAutofit/>
          </a:bodyPr>
          <a:lstStyle/>
          <a:p>
            <a:r>
              <a:rPr lang="en-GB" sz="3600" kern="0" cap="none" spc="0" dirty="0">
                <a:latin typeface="Georgia Pro Cond Semibold" panose="02040706050405020303" pitchFamily="18" charset="0"/>
              </a:rPr>
              <a:t>Saṅgītiparyāya </a:t>
            </a:r>
          </a:p>
        </p:txBody>
      </p:sp>
      <p:sp>
        <p:nvSpPr>
          <p:cNvPr id="3" name="Segnaposto contenuto 2">
            <a:extLst>
              <a:ext uri="{FF2B5EF4-FFF2-40B4-BE49-F238E27FC236}">
                <a16:creationId xmlns:a16="http://schemas.microsoft.com/office/drawing/2014/main" id="{EB4E270A-5F76-5703-9AB1-CD735EF16D93}"/>
              </a:ext>
            </a:extLst>
          </p:cNvPr>
          <p:cNvSpPr>
            <a:spLocks noGrp="1"/>
          </p:cNvSpPr>
          <p:nvPr>
            <p:ph idx="1"/>
          </p:nvPr>
        </p:nvSpPr>
        <p:spPr>
          <a:xfrm>
            <a:off x="5405120" y="558800"/>
            <a:ext cx="6349999" cy="5882640"/>
          </a:xfrm>
        </p:spPr>
        <p:txBody>
          <a:bodyPr>
            <a:noAutofit/>
          </a:bodyPr>
          <a:lstStyle/>
          <a:p>
            <a:pPr marL="0" indent="0" hangingPunct="0">
              <a:lnSpc>
                <a:spcPct val="107000"/>
              </a:lnSpc>
              <a:spcAft>
                <a:spcPts val="800"/>
              </a:spcAft>
              <a:buNone/>
            </a:pPr>
            <a:r>
              <a:rPr lang="it-IT" sz="24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«Cos’è la saggezza prodotta dal riflettere? Risposta: basandosi sul riflettere come causa, in dipendenza dal riflettere, per mezzo del riflettere, riguardo a diverse materie uno ha la forza di sviluppare una penetrazione autonoma, corretta e pervasiva. In che modo è così? Come, per esempio, quando uno riflette in modo appropriato nello scrivere, far di conto, calcolare e stimare, oppure in accordo ai vari stadi di un lavoro. Questo è detto riflettere. Basandosi su questo riflettere come causa, in dipendenza da questo riflettere, per mezzo di questo riflettere, riguardo a diverse materie uno ha la forza di sviluppare una penetrazione autonoma, corretta e pervasiva.» </a:t>
            </a:r>
            <a:endParaRPr lang="en-GB" sz="24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endParaRPr>
          </a:p>
        </p:txBody>
      </p:sp>
      <p:sp>
        <p:nvSpPr>
          <p:cNvPr id="4" name="Segnaposto testo 3">
            <a:extLst>
              <a:ext uri="{FF2B5EF4-FFF2-40B4-BE49-F238E27FC236}">
                <a16:creationId xmlns:a16="http://schemas.microsoft.com/office/drawing/2014/main" id="{B5E7C4FD-F0B5-0043-BF19-85528385E1E2}"/>
              </a:ext>
            </a:extLst>
          </p:cNvPr>
          <p:cNvSpPr>
            <a:spLocks noGrp="1"/>
          </p:cNvSpPr>
          <p:nvPr>
            <p:ph type="body" sz="half" idx="2"/>
          </p:nvPr>
        </p:nvSpPr>
        <p:spPr/>
        <p:txBody>
          <a:bodyPr/>
          <a:lstStyle/>
          <a:p>
            <a:r>
              <a:rPr lang="en-GB" kern="0" dirty="0">
                <a:latin typeface="Georgia Pro Cond Semibold" panose="02040706050405020303" pitchFamily="18" charset="0"/>
              </a:rPr>
              <a:t>T26, 387c</a:t>
            </a:r>
            <a:endParaRPr lang="en-GB" dirty="0"/>
          </a:p>
        </p:txBody>
      </p:sp>
    </p:spTree>
    <p:extLst>
      <p:ext uri="{BB962C8B-B14F-4D97-AF65-F5344CB8AC3E}">
        <p14:creationId xmlns:p14="http://schemas.microsoft.com/office/powerpoint/2010/main" val="8528739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bg2">
                <a:lumMod val="7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E7EE121-27B7-F8CA-DC5A-F42A02E05690}"/>
              </a:ext>
            </a:extLst>
          </p:cNvPr>
          <p:cNvSpPr>
            <a:spLocks noGrp="1"/>
          </p:cNvSpPr>
          <p:nvPr>
            <p:ph type="title"/>
          </p:nvPr>
        </p:nvSpPr>
        <p:spPr/>
        <p:txBody>
          <a:bodyPr>
            <a:normAutofit/>
          </a:bodyPr>
          <a:lstStyle/>
          <a:p>
            <a:r>
              <a:rPr lang="en-GB" sz="3600" kern="0" cap="none" spc="0" dirty="0">
                <a:latin typeface="Georgia Pro Cond Semibold" panose="02040706050405020303" pitchFamily="18" charset="0"/>
              </a:rPr>
              <a:t>Saṅgītiparyāya </a:t>
            </a:r>
          </a:p>
        </p:txBody>
      </p:sp>
      <p:sp>
        <p:nvSpPr>
          <p:cNvPr id="3" name="Segnaposto contenuto 2">
            <a:extLst>
              <a:ext uri="{FF2B5EF4-FFF2-40B4-BE49-F238E27FC236}">
                <a16:creationId xmlns:a16="http://schemas.microsoft.com/office/drawing/2014/main" id="{EB4E270A-5F76-5703-9AB1-CD735EF16D93}"/>
              </a:ext>
            </a:extLst>
          </p:cNvPr>
          <p:cNvSpPr>
            <a:spLocks noGrp="1"/>
          </p:cNvSpPr>
          <p:nvPr>
            <p:ph idx="1"/>
          </p:nvPr>
        </p:nvSpPr>
        <p:spPr>
          <a:xfrm>
            <a:off x="5435599" y="731520"/>
            <a:ext cx="6543041" cy="5852160"/>
          </a:xfrm>
        </p:spPr>
        <p:txBody>
          <a:bodyPr>
            <a:noAutofit/>
          </a:bodyPr>
          <a:lstStyle/>
          <a:p>
            <a:pPr marL="0" indent="0" hangingPunct="0">
              <a:lnSpc>
                <a:spcPct val="107000"/>
              </a:lnSpc>
              <a:spcAft>
                <a:spcPts val="800"/>
              </a:spcAft>
              <a:buNone/>
            </a:pPr>
            <a:r>
              <a:rPr lang="it-IT" sz="18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«Che cos’è la saggezza prodotta dalla contemplazione? Risposta: basandosi sul contemplare come causa, in dipendenza dal contemplare, per mezzo del contemplare, riguardo a diverse materie uno ha la forza di sviluppare una penetrazione autonoma, corretta e pervasiva. In che modo è così? Come, per esempio, quando uno usa adeguati metodi opportuni e fa uno sforzo per realizzare l’abbandono di tutti i contaminanti. In dipendenza da questa coltivazione della via che conduce all’abbandono di tutti i contaminanti, avendo abbandonato tutti gli stati insalubri, ottiene applicazione iniziale ed applicazione sostenuta e gioia e felicità nate dall’abbandono e dimora pienamente nel primo </a:t>
            </a:r>
            <a:r>
              <a:rPr lang="it-IT" sz="1800" i="1"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dhy</a:t>
            </a:r>
            <a:r>
              <a:rPr lang="it-IT" sz="1800" i="1" dirty="0">
                <a:solidFill>
                  <a:srgbClr val="000000"/>
                </a:solidFill>
                <a:effectLst/>
                <a:latin typeface="Times New Roman" panose="02020603050405020304" pitchFamily="18" charset="0"/>
                <a:ea typeface="PMingLiU" panose="02020500000000000000" pitchFamily="18" charset="-120"/>
                <a:cs typeface="Times New Roman" panose="02020603050405020304" pitchFamily="18" charset="0"/>
              </a:rPr>
              <a:t>ā</a:t>
            </a:r>
            <a:r>
              <a:rPr lang="it-IT" sz="1800" i="1"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na</a:t>
            </a:r>
            <a:r>
              <a:rPr lang="it-IT" sz="18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 e così via secondo l’esposizione dettagliata fino a dimorare pienamente nel quarto </a:t>
            </a:r>
            <a:r>
              <a:rPr lang="it-IT" sz="1800" i="1"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dhyāna</a:t>
            </a:r>
            <a:r>
              <a:rPr lang="it-IT" sz="18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 Questo è detto contemplazione. Basandosi con questa contemplazione come causa, in dipendenza da questa contemplazione, per mezzo di questa contemplazione, riguardo a diverse materie uno ha la forza di sviluppare una penetrazione autonoma, corretta e pervasiva. Questa è detta saggezza prodotta dalla contemplazione.»</a:t>
            </a:r>
            <a:endParaRPr lang="en-GB" sz="18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endParaRPr>
          </a:p>
        </p:txBody>
      </p:sp>
      <p:sp>
        <p:nvSpPr>
          <p:cNvPr id="4" name="Segnaposto testo 3">
            <a:extLst>
              <a:ext uri="{FF2B5EF4-FFF2-40B4-BE49-F238E27FC236}">
                <a16:creationId xmlns:a16="http://schemas.microsoft.com/office/drawing/2014/main" id="{B5E7C4FD-F0B5-0043-BF19-85528385E1E2}"/>
              </a:ext>
            </a:extLst>
          </p:cNvPr>
          <p:cNvSpPr>
            <a:spLocks noGrp="1"/>
          </p:cNvSpPr>
          <p:nvPr>
            <p:ph type="body" sz="half" idx="2"/>
          </p:nvPr>
        </p:nvSpPr>
        <p:spPr/>
        <p:txBody>
          <a:bodyPr/>
          <a:lstStyle/>
          <a:p>
            <a:r>
              <a:rPr lang="en-GB" kern="0" dirty="0">
                <a:latin typeface="Georgia Pro Cond Semibold" panose="02040706050405020303" pitchFamily="18" charset="0"/>
              </a:rPr>
              <a:t>T26, 387c</a:t>
            </a:r>
            <a:endParaRPr lang="en-GB" dirty="0"/>
          </a:p>
        </p:txBody>
      </p:sp>
    </p:spTree>
    <p:extLst>
      <p:ext uri="{BB962C8B-B14F-4D97-AF65-F5344CB8AC3E}">
        <p14:creationId xmlns:p14="http://schemas.microsoft.com/office/powerpoint/2010/main" val="2230780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bg2">
                <a:lumMod val="7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E7EE121-27B7-F8CA-DC5A-F42A02E05690}"/>
              </a:ext>
            </a:extLst>
          </p:cNvPr>
          <p:cNvSpPr>
            <a:spLocks noGrp="1"/>
          </p:cNvSpPr>
          <p:nvPr>
            <p:ph type="title"/>
          </p:nvPr>
        </p:nvSpPr>
        <p:spPr/>
        <p:txBody>
          <a:bodyPr>
            <a:normAutofit/>
          </a:bodyPr>
          <a:lstStyle/>
          <a:p>
            <a:r>
              <a:rPr lang="en-GB" sz="3600" kern="0" cap="none" spc="0" dirty="0">
                <a:latin typeface="Georgia Pro Cond Semibold" panose="02040706050405020303" pitchFamily="18" charset="0"/>
              </a:rPr>
              <a:t>Saṅgītiparyāya </a:t>
            </a:r>
          </a:p>
        </p:txBody>
      </p:sp>
      <p:sp>
        <p:nvSpPr>
          <p:cNvPr id="3" name="Segnaposto contenuto 2">
            <a:extLst>
              <a:ext uri="{FF2B5EF4-FFF2-40B4-BE49-F238E27FC236}">
                <a16:creationId xmlns:a16="http://schemas.microsoft.com/office/drawing/2014/main" id="{EB4E270A-5F76-5703-9AB1-CD735EF16D93}"/>
              </a:ext>
            </a:extLst>
          </p:cNvPr>
          <p:cNvSpPr>
            <a:spLocks noGrp="1"/>
          </p:cNvSpPr>
          <p:nvPr>
            <p:ph idx="1"/>
          </p:nvPr>
        </p:nvSpPr>
        <p:spPr/>
        <p:txBody>
          <a:bodyPr>
            <a:noAutofit/>
          </a:bodyPr>
          <a:lstStyle/>
          <a:p>
            <a:pPr marL="0" indent="0" hangingPunct="0">
              <a:lnSpc>
                <a:spcPct val="107000"/>
              </a:lnSpc>
              <a:spcAft>
                <a:spcPts val="800"/>
              </a:spcAft>
              <a:buNone/>
            </a:pPr>
            <a:r>
              <a:rPr lang="it-IT" sz="24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«C’è anche chi dice che questa saggezza può essa stessa considerarsi saggezza prodotta dalla riflessione. Perché? Perché è solo la coltivazione basata sul Dharma esclusivo del Buddha che può essere chiamata saggezza prodotta dalla contemplazione. Secondo questa definizione, tutti gli stati di quiete sorti in dipendenza dal </a:t>
            </a:r>
            <a:r>
              <a:rPr lang="it-IT" sz="2400" i="1"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samādhi</a:t>
            </a:r>
            <a:r>
              <a:rPr lang="it-IT" sz="24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 possono essere chiamati saggezza prodotta dalla contemplazione.»</a:t>
            </a:r>
            <a:endParaRPr lang="en-GB" sz="24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endParaRPr>
          </a:p>
        </p:txBody>
      </p:sp>
      <p:sp>
        <p:nvSpPr>
          <p:cNvPr id="4" name="Segnaposto testo 3">
            <a:extLst>
              <a:ext uri="{FF2B5EF4-FFF2-40B4-BE49-F238E27FC236}">
                <a16:creationId xmlns:a16="http://schemas.microsoft.com/office/drawing/2014/main" id="{B5E7C4FD-F0B5-0043-BF19-85528385E1E2}"/>
              </a:ext>
            </a:extLst>
          </p:cNvPr>
          <p:cNvSpPr>
            <a:spLocks noGrp="1"/>
          </p:cNvSpPr>
          <p:nvPr>
            <p:ph type="body" sz="half" idx="2"/>
          </p:nvPr>
        </p:nvSpPr>
        <p:spPr/>
        <p:txBody>
          <a:bodyPr/>
          <a:lstStyle/>
          <a:p>
            <a:r>
              <a:rPr lang="en-GB" kern="0" dirty="0">
                <a:latin typeface="Georgia Pro Cond Semibold" panose="02040706050405020303" pitchFamily="18" charset="0"/>
              </a:rPr>
              <a:t>T26, 387c</a:t>
            </a:r>
            <a:endParaRPr lang="en-GB" dirty="0"/>
          </a:p>
        </p:txBody>
      </p:sp>
    </p:spTree>
    <p:extLst>
      <p:ext uri="{BB962C8B-B14F-4D97-AF65-F5344CB8AC3E}">
        <p14:creationId xmlns:p14="http://schemas.microsoft.com/office/powerpoint/2010/main" val="22604522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bg2">
                <a:lumMod val="7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2A06F5A-4F56-6FA4-7028-1D5FAD10098E}"/>
              </a:ext>
            </a:extLst>
          </p:cNvPr>
          <p:cNvSpPr>
            <a:spLocks noGrp="1"/>
          </p:cNvSpPr>
          <p:nvPr>
            <p:ph type="title"/>
          </p:nvPr>
        </p:nvSpPr>
        <p:spPr/>
        <p:txBody>
          <a:bodyPr>
            <a:normAutofit/>
          </a:bodyPr>
          <a:lstStyle/>
          <a:p>
            <a:r>
              <a:rPr lang="it-IT" sz="2800" kern="0" cap="none" spc="0" dirty="0">
                <a:latin typeface="Georgia Pro Cond Semibold" panose="02040706050405020303" pitchFamily="18" charset="0"/>
              </a:rPr>
              <a:t>Deroche, Marc-Henry</a:t>
            </a:r>
            <a:endParaRPr lang="en-GB" sz="2800" kern="0" cap="none" spc="0"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C61ACDD4-91BF-EC59-C337-FAC5EF8EB4D1}"/>
              </a:ext>
            </a:extLst>
          </p:cNvPr>
          <p:cNvSpPr>
            <a:spLocks noGrp="1"/>
          </p:cNvSpPr>
          <p:nvPr>
            <p:ph idx="1"/>
          </p:nvPr>
        </p:nvSpPr>
        <p:spPr>
          <a:xfrm>
            <a:off x="5354320" y="579120"/>
            <a:ext cx="6675120" cy="5974080"/>
          </a:xfrm>
        </p:spPr>
        <p:txBody>
          <a:bodyPr>
            <a:normAutofit/>
          </a:bodyPr>
          <a:lstStyle/>
          <a:p>
            <a:pPr marL="0" indent="0">
              <a:buNone/>
            </a:pPr>
            <a:r>
              <a:rPr lang="it-IT" sz="2000" dirty="0">
                <a:latin typeface="Times New Roman" panose="02020603050405020304" pitchFamily="18" charset="0"/>
                <a:cs typeface="Times New Roman" panose="02020603050405020304" pitchFamily="18" charset="0"/>
              </a:rPr>
              <a:t>«Ascoltare un maestro o studiare i testi può essere considerato il primo contributo di qualche informazione importante dall'esterno, che inizia a riorientare le proprie priorità, i propri interessi e l’attenzione tramite l’apprendimento dalla saggezza accumulata da generazioni passate, specialmente dal Buddha. Tuttavia, c’è la necessità di passare dalle parole al significato … Questo è il ruolo della riflessione personale … che porta con sé un profondo senso di conversione, unificazione e convinzione. Ma un simile risultato, ancora instabile, può venire raggiunto pienamente solo tramite la coltivazione. Per mezzo dell’addestramento ripetitivo con metodi concreti, si ritiene che la coltivazione sia in grado di andare oltre la reattività meccanica delle nostre impronte karmiche, tendenze subconsce e passioni e di creare nuovi abitudini virtuose e stati di esistenza.» </a:t>
            </a:r>
            <a:endParaRPr lang="en-GB" sz="2000" dirty="0">
              <a:latin typeface="Times New Roman" panose="02020603050405020304" pitchFamily="18" charset="0"/>
              <a:cs typeface="Times New Roman" panose="02020603050405020304" pitchFamily="18" charset="0"/>
            </a:endParaRPr>
          </a:p>
        </p:txBody>
      </p:sp>
      <p:sp>
        <p:nvSpPr>
          <p:cNvPr id="4" name="Segnaposto testo 3">
            <a:extLst>
              <a:ext uri="{FF2B5EF4-FFF2-40B4-BE49-F238E27FC236}">
                <a16:creationId xmlns:a16="http://schemas.microsoft.com/office/drawing/2014/main" id="{F396428E-331E-866E-9C02-07014B425114}"/>
              </a:ext>
            </a:extLst>
          </p:cNvPr>
          <p:cNvSpPr>
            <a:spLocks noGrp="1"/>
          </p:cNvSpPr>
          <p:nvPr>
            <p:ph type="body" sz="half" idx="2"/>
          </p:nvPr>
        </p:nvSpPr>
        <p:spPr/>
        <p:txBody>
          <a:bodyPr/>
          <a:lstStyle/>
          <a:p>
            <a:r>
              <a:rPr lang="it-IT" b="1" dirty="0">
                <a:latin typeface="Book Antiqua" panose="02040602050305030304" pitchFamily="18" charset="0"/>
              </a:rPr>
              <a:t>La filosofia buddhista come stile di vita</a:t>
            </a:r>
          </a:p>
          <a:p>
            <a:r>
              <a:rPr lang="it-IT" b="1" dirty="0" err="1">
                <a:latin typeface="Book Antiqua" panose="02040602050305030304" pitchFamily="18" charset="0"/>
              </a:rPr>
              <a:t>Buddhist</a:t>
            </a:r>
            <a:r>
              <a:rPr lang="it-IT" b="1" dirty="0">
                <a:latin typeface="Book Antiqua" panose="02040602050305030304" pitchFamily="18" charset="0"/>
              </a:rPr>
              <a:t> </a:t>
            </a:r>
            <a:r>
              <a:rPr lang="it-IT" b="1" dirty="0" err="1">
                <a:latin typeface="Book Antiqua" panose="02040602050305030304" pitchFamily="18" charset="0"/>
              </a:rPr>
              <a:t>Philosophy</a:t>
            </a:r>
            <a:r>
              <a:rPr lang="it-IT" b="1" dirty="0">
                <a:latin typeface="Book Antiqua" panose="02040602050305030304" pitchFamily="18" charset="0"/>
              </a:rPr>
              <a:t> </a:t>
            </a:r>
            <a:r>
              <a:rPr lang="it-IT" b="1" dirty="0" err="1">
                <a:latin typeface="Book Antiqua" panose="02040602050305030304" pitchFamily="18" charset="0"/>
              </a:rPr>
              <a:t>As</a:t>
            </a:r>
            <a:r>
              <a:rPr lang="it-IT" b="1" dirty="0">
                <a:latin typeface="Book Antiqua" panose="02040602050305030304" pitchFamily="18" charset="0"/>
              </a:rPr>
              <a:t> A Way of Life, 2019</a:t>
            </a:r>
            <a:endParaRPr lang="en-GB" b="1" dirty="0">
              <a:latin typeface="Book Antiqua" panose="02040602050305030304" pitchFamily="18" charset="0"/>
            </a:endParaRPr>
          </a:p>
        </p:txBody>
      </p:sp>
    </p:spTree>
    <p:extLst>
      <p:ext uri="{BB962C8B-B14F-4D97-AF65-F5344CB8AC3E}">
        <p14:creationId xmlns:p14="http://schemas.microsoft.com/office/powerpoint/2010/main" val="24031562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A44DAAC1-8CB1-29AD-E957-DA54D92BA529}"/>
              </a:ext>
            </a:extLst>
          </p:cNvPr>
          <p:cNvSpPr>
            <a:spLocks noGrp="1"/>
          </p:cNvSpPr>
          <p:nvPr>
            <p:ph type="ctrTitle"/>
          </p:nvPr>
        </p:nvSpPr>
        <p:spPr>
          <a:xfrm>
            <a:off x="948007" y="4409440"/>
            <a:ext cx="6905674" cy="1509177"/>
          </a:xfrm>
          <a:solidFill>
            <a:schemeClr val="bg2"/>
          </a:solidFill>
        </p:spPr>
        <p:txBody>
          <a:bodyPr>
            <a:normAutofit/>
          </a:bodyPr>
          <a:lstStyle/>
          <a:p>
            <a:r>
              <a:rPr lang="it-IT" sz="4000" kern="0" cap="none" spc="0" dirty="0">
                <a:latin typeface="Georgia Pro Cond Semibold" panose="02040706050405020303" pitchFamily="18" charset="0"/>
              </a:rPr>
              <a:t>Relazione tra le 3 saggezze e lo sviluppo della consapevolezza</a:t>
            </a:r>
            <a:endParaRPr lang="en-GB" sz="4000" kern="0" cap="none" spc="0" dirty="0">
              <a:latin typeface="Georgia Pro Cond Semibold" panose="02040706050405020303" pitchFamily="18" charset="0"/>
            </a:endParaRPr>
          </a:p>
        </p:txBody>
      </p:sp>
    </p:spTree>
    <p:extLst>
      <p:ext uri="{BB962C8B-B14F-4D97-AF65-F5344CB8AC3E}">
        <p14:creationId xmlns:p14="http://schemas.microsoft.com/office/powerpoint/2010/main" val="39661524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bg2">
                <a:lumMod val="7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67937940-9467-EAC7-8207-EB9B08996957}"/>
              </a:ext>
            </a:extLst>
          </p:cNvPr>
          <p:cNvSpPr>
            <a:spLocks noGrp="1"/>
          </p:cNvSpPr>
          <p:nvPr>
            <p:ph type="title"/>
          </p:nvPr>
        </p:nvSpPr>
        <p:spPr>
          <a:xfrm>
            <a:off x="1380121" y="1391478"/>
            <a:ext cx="3288432" cy="2997642"/>
          </a:xfrm>
        </p:spPr>
        <p:txBody>
          <a:bodyPr/>
          <a:lstStyle/>
          <a:p>
            <a:r>
              <a:rPr lang="it-IT" kern="0" cap="none" spc="0" dirty="0">
                <a:latin typeface="Georgia Pro Semibold" panose="02040702050405020303" pitchFamily="18" charset="0"/>
              </a:rPr>
              <a:t>Coltivazione dei sette fattori di illuminazione tramite l’input fornito dall’ascoltare e dal riflettere</a:t>
            </a:r>
            <a:endParaRPr lang="en-GB" kern="0" cap="none" spc="0" dirty="0">
              <a:latin typeface="Georgia Pro Semibold" panose="02040702050405020303" pitchFamily="18" charset="0"/>
            </a:endParaRPr>
          </a:p>
        </p:txBody>
      </p:sp>
      <p:sp>
        <p:nvSpPr>
          <p:cNvPr id="5" name="Segnaposto contenuto 4">
            <a:extLst>
              <a:ext uri="{FF2B5EF4-FFF2-40B4-BE49-F238E27FC236}">
                <a16:creationId xmlns:a16="http://schemas.microsoft.com/office/drawing/2014/main" id="{8D9E99F4-1E23-0E42-7C4D-426622C19284}"/>
              </a:ext>
            </a:extLst>
          </p:cNvPr>
          <p:cNvSpPr>
            <a:spLocks noGrp="1"/>
          </p:cNvSpPr>
          <p:nvPr>
            <p:ph idx="1"/>
          </p:nvPr>
        </p:nvSpPr>
        <p:spPr>
          <a:xfrm>
            <a:off x="5394960" y="690880"/>
            <a:ext cx="6616963" cy="5720080"/>
          </a:xfrm>
        </p:spPr>
        <p:txBody>
          <a:bodyPr>
            <a:noAutofit/>
          </a:bodyPr>
          <a:lstStyle/>
          <a:p>
            <a:pPr marL="0" indent="0">
              <a:buNone/>
            </a:pPr>
            <a:r>
              <a:rPr lang="it-IT" sz="24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“Monaci, quei monaci che sono esperti nella virtù, esperti nella concentrazione, esperti nella saggezza, esperti nella liberazione, esperti nella conoscenza e visione della liberazione: perfino la sola vista di essi è di beneficio, io affermo; perfino l’ascoltarli … perfino avvicinarsi ad essi … perfino prendersi cura di essi … perfino ricordarsi di essi … perfino prendere l’ordinazione sotto la loro guida è di beneficio, io affermo. Per quale motivo? Perché avendo udito il Dhamma da tali monaci uno dimora recluso per mezzo di due tipi di reclusione – la reclusione del corpo e la reclusione della mente.</a:t>
            </a:r>
            <a:endParaRPr lang="en-GB" sz="2400" dirty="0"/>
          </a:p>
        </p:txBody>
      </p:sp>
      <p:sp>
        <p:nvSpPr>
          <p:cNvPr id="6" name="Segnaposto testo 5">
            <a:extLst>
              <a:ext uri="{FF2B5EF4-FFF2-40B4-BE49-F238E27FC236}">
                <a16:creationId xmlns:a16="http://schemas.microsoft.com/office/drawing/2014/main" id="{4FB7E7D8-491C-D3F3-BC7A-B0AB148E18F5}"/>
              </a:ext>
            </a:extLst>
          </p:cNvPr>
          <p:cNvSpPr>
            <a:spLocks noGrp="1"/>
          </p:cNvSpPr>
          <p:nvPr>
            <p:ph type="body" sz="half" idx="2"/>
          </p:nvPr>
        </p:nvSpPr>
        <p:spPr>
          <a:xfrm>
            <a:off x="1380121" y="4714240"/>
            <a:ext cx="3288432" cy="618812"/>
          </a:xfrm>
        </p:spPr>
        <p:txBody>
          <a:bodyPr>
            <a:normAutofit/>
          </a:bodyPr>
          <a:lstStyle/>
          <a:p>
            <a:r>
              <a:rPr lang="it-IT" sz="2800" dirty="0">
                <a:latin typeface="Georgia Pro Semibold" panose="02040702050405020303" pitchFamily="18" charset="0"/>
              </a:rPr>
              <a:t>SN 46:3, Virtù</a:t>
            </a:r>
            <a:endParaRPr lang="en-GB" sz="2800" dirty="0">
              <a:latin typeface="Georgia Pro Semibold" panose="02040702050405020303" pitchFamily="18" charset="0"/>
            </a:endParaRPr>
          </a:p>
        </p:txBody>
      </p:sp>
    </p:spTree>
    <p:extLst>
      <p:ext uri="{BB962C8B-B14F-4D97-AF65-F5344CB8AC3E}">
        <p14:creationId xmlns:p14="http://schemas.microsoft.com/office/powerpoint/2010/main" val="22128313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bg2">
                <a:lumMod val="7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67937940-9467-EAC7-8207-EB9B08996957}"/>
              </a:ext>
            </a:extLst>
          </p:cNvPr>
          <p:cNvSpPr>
            <a:spLocks noGrp="1"/>
          </p:cNvSpPr>
          <p:nvPr>
            <p:ph type="title"/>
          </p:nvPr>
        </p:nvSpPr>
        <p:spPr>
          <a:xfrm>
            <a:off x="1380121" y="1391478"/>
            <a:ext cx="3288432" cy="2997642"/>
          </a:xfrm>
        </p:spPr>
        <p:txBody>
          <a:bodyPr/>
          <a:lstStyle/>
          <a:p>
            <a:r>
              <a:rPr lang="it-IT" kern="0" cap="none" spc="0" dirty="0">
                <a:latin typeface="Georgia Pro Semibold" panose="02040702050405020303" pitchFamily="18" charset="0"/>
              </a:rPr>
              <a:t>Coltivazione dei sette fattori di illuminazione tramite l’input fornito dall’ascoltare e dal riflettere</a:t>
            </a:r>
            <a:endParaRPr lang="en-GB" kern="0" cap="none" spc="0" dirty="0">
              <a:latin typeface="Georgia Pro Semibold" panose="02040702050405020303" pitchFamily="18" charset="0"/>
            </a:endParaRPr>
          </a:p>
        </p:txBody>
      </p:sp>
      <p:sp>
        <p:nvSpPr>
          <p:cNvPr id="5" name="Segnaposto contenuto 4">
            <a:extLst>
              <a:ext uri="{FF2B5EF4-FFF2-40B4-BE49-F238E27FC236}">
                <a16:creationId xmlns:a16="http://schemas.microsoft.com/office/drawing/2014/main" id="{8D9E99F4-1E23-0E42-7C4D-426622C19284}"/>
              </a:ext>
            </a:extLst>
          </p:cNvPr>
          <p:cNvSpPr>
            <a:spLocks noGrp="1"/>
          </p:cNvSpPr>
          <p:nvPr>
            <p:ph idx="1"/>
          </p:nvPr>
        </p:nvSpPr>
        <p:spPr>
          <a:xfrm>
            <a:off x="5517931" y="920080"/>
            <a:ext cx="6337738" cy="5026360"/>
          </a:xfrm>
        </p:spPr>
        <p:txBody>
          <a:bodyPr>
            <a:noAutofit/>
          </a:bodyPr>
          <a:lstStyle/>
          <a:p>
            <a:pPr marL="0" indent="0">
              <a:buNone/>
            </a:pPr>
            <a:r>
              <a:rPr lang="it-IT" sz="24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“Dimorando così recluso, uno ricorda quel Dhamma e vi riflette sopra. Ogniqualvolta, monaci, un monaco che dimora così recluso ricorda quel Dhamma e vi riflette, in quell’occasione è sorto in lui il fattore di illuminazione della consapevolezza; in quell’occasione il monaco sviluppa il fattore di illuminazione della consapevolezza; in quell’occasione il fattore di illuminazione della consapevolezza viene portato a compimento da quel monaco.» </a:t>
            </a:r>
            <a:endParaRPr lang="en-GB" sz="2400" dirty="0"/>
          </a:p>
        </p:txBody>
      </p:sp>
      <p:sp>
        <p:nvSpPr>
          <p:cNvPr id="6" name="Segnaposto testo 5">
            <a:extLst>
              <a:ext uri="{FF2B5EF4-FFF2-40B4-BE49-F238E27FC236}">
                <a16:creationId xmlns:a16="http://schemas.microsoft.com/office/drawing/2014/main" id="{4FB7E7D8-491C-D3F3-BC7A-B0AB148E18F5}"/>
              </a:ext>
            </a:extLst>
          </p:cNvPr>
          <p:cNvSpPr>
            <a:spLocks noGrp="1"/>
          </p:cNvSpPr>
          <p:nvPr>
            <p:ph type="body" sz="half" idx="2"/>
          </p:nvPr>
        </p:nvSpPr>
        <p:spPr>
          <a:xfrm>
            <a:off x="1380121" y="4714240"/>
            <a:ext cx="3288432" cy="618812"/>
          </a:xfrm>
        </p:spPr>
        <p:txBody>
          <a:bodyPr>
            <a:normAutofit/>
          </a:bodyPr>
          <a:lstStyle/>
          <a:p>
            <a:r>
              <a:rPr lang="it-IT" sz="2800" dirty="0">
                <a:latin typeface="Georgia Pro Semibold" panose="02040702050405020303" pitchFamily="18" charset="0"/>
              </a:rPr>
              <a:t>SN 46:3, Virtù</a:t>
            </a:r>
            <a:endParaRPr lang="en-GB" sz="2800" dirty="0">
              <a:latin typeface="Georgia Pro Semibold" panose="02040702050405020303" pitchFamily="18" charset="0"/>
            </a:endParaRPr>
          </a:p>
        </p:txBody>
      </p:sp>
    </p:spTree>
    <p:extLst>
      <p:ext uri="{BB962C8B-B14F-4D97-AF65-F5344CB8AC3E}">
        <p14:creationId xmlns:p14="http://schemas.microsoft.com/office/powerpoint/2010/main" val="9997045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lumMod val="7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64913BB8-232F-E056-123F-A35B787ECCF0}"/>
              </a:ext>
            </a:extLst>
          </p:cNvPr>
          <p:cNvSpPr>
            <a:spLocks noGrp="1"/>
          </p:cNvSpPr>
          <p:nvPr>
            <p:ph type="title"/>
          </p:nvPr>
        </p:nvSpPr>
        <p:spPr>
          <a:xfrm>
            <a:off x="1158240" y="1391478"/>
            <a:ext cx="3901439" cy="1951414"/>
          </a:xfrm>
        </p:spPr>
        <p:txBody>
          <a:bodyPr/>
          <a:lstStyle/>
          <a:p>
            <a:r>
              <a:rPr lang="it-IT" i="1" kern="0" cap="none" spc="0" dirty="0" err="1">
                <a:latin typeface="Georgia Pro Semibold" panose="02040702050405020303" pitchFamily="18" charset="0"/>
              </a:rPr>
              <a:t>Buddhist</a:t>
            </a:r>
            <a:r>
              <a:rPr lang="it-IT" i="1" kern="0" cap="none" spc="0" dirty="0">
                <a:latin typeface="Georgia Pro Semibold" panose="02040702050405020303" pitchFamily="18" charset="0"/>
              </a:rPr>
              <a:t> Spiritual Practices</a:t>
            </a:r>
            <a:br>
              <a:rPr lang="it-IT" kern="0" cap="none" spc="0" dirty="0">
                <a:latin typeface="Georgia Pro Semibold" panose="02040702050405020303" pitchFamily="18" charset="0"/>
              </a:rPr>
            </a:br>
            <a:r>
              <a:rPr lang="it-IT" i="1" kern="0" cap="none" spc="0" dirty="0">
                <a:latin typeface="Georgia Pro Semibold" panose="02040702050405020303" pitchFamily="18" charset="0"/>
              </a:rPr>
              <a:t>Esercizi Spirituali Buddhisti</a:t>
            </a:r>
            <a:r>
              <a:rPr lang="it-IT" kern="0" cap="none" spc="0" dirty="0">
                <a:latin typeface="Georgia Pro Semibold" panose="02040702050405020303" pitchFamily="18" charset="0"/>
              </a:rPr>
              <a:t>, p. 282</a:t>
            </a:r>
            <a:endParaRPr lang="en-GB" kern="0" cap="none" spc="0" dirty="0">
              <a:latin typeface="Georgia Pro Semibold" panose="02040702050405020303" pitchFamily="18" charset="0"/>
            </a:endParaRPr>
          </a:p>
        </p:txBody>
      </p:sp>
      <p:sp>
        <p:nvSpPr>
          <p:cNvPr id="5" name="Segnaposto contenuto 4">
            <a:extLst>
              <a:ext uri="{FF2B5EF4-FFF2-40B4-BE49-F238E27FC236}">
                <a16:creationId xmlns:a16="http://schemas.microsoft.com/office/drawing/2014/main" id="{FAC40A9D-CE20-AF37-F60B-365E80B672BA}"/>
              </a:ext>
            </a:extLst>
          </p:cNvPr>
          <p:cNvSpPr>
            <a:spLocks noGrp="1"/>
          </p:cNvSpPr>
          <p:nvPr>
            <p:ph idx="1"/>
          </p:nvPr>
        </p:nvSpPr>
        <p:spPr>
          <a:xfrm>
            <a:off x="5425440" y="920080"/>
            <a:ext cx="6177279" cy="5026360"/>
          </a:xfrm>
        </p:spPr>
        <p:txBody>
          <a:bodyPr>
            <a:normAutofit fontScale="92500"/>
          </a:bodyPr>
          <a:lstStyle/>
          <a:p>
            <a:pPr marL="0" indent="0">
              <a:buNone/>
            </a:pPr>
            <a:r>
              <a:rPr lang="it-IT" sz="2000" dirty="0">
                <a:latin typeface="Georgia" panose="02040502050405020303" pitchFamily="18" charset="0"/>
              </a:rPr>
              <a:t>Nel capitolo 6 del </a:t>
            </a:r>
            <a:r>
              <a:rPr lang="it-IT" sz="2000" i="1" dirty="0">
                <a:latin typeface="Georgia" panose="02040502050405020303" pitchFamily="18" charset="0"/>
              </a:rPr>
              <a:t>Tesoro</a:t>
            </a:r>
            <a:r>
              <a:rPr lang="it-IT" sz="2000" dirty="0">
                <a:latin typeface="Georgia" panose="02040502050405020303" pitchFamily="18" charset="0"/>
              </a:rPr>
              <a:t>, nel discutere le quattro «applicazioni della consapevolezza», </a:t>
            </a:r>
            <a:r>
              <a:rPr lang="it-IT" sz="2000" dirty="0" err="1">
                <a:latin typeface="Georgia" panose="02040502050405020303" pitchFamily="18" charset="0"/>
              </a:rPr>
              <a:t>Vasubandhu</a:t>
            </a:r>
            <a:r>
              <a:rPr lang="it-IT" sz="2000" dirty="0">
                <a:latin typeface="Georgia" panose="02040502050405020303" pitchFamily="18" charset="0"/>
              </a:rPr>
              <a:t> chiede: «Qual è la loro essenza?» e risponde immediatamente: «E’ la saggezza (</a:t>
            </a:r>
            <a:r>
              <a:rPr lang="it-IT" sz="2000" i="1" dirty="0">
                <a:latin typeface="Georgia" panose="02040502050405020303" pitchFamily="18" charset="0"/>
              </a:rPr>
              <a:t>prajñā</a:t>
            </a:r>
            <a:r>
              <a:rPr lang="it-IT" sz="2000" dirty="0">
                <a:latin typeface="Georgia" panose="02040502050405020303" pitchFamily="18" charset="0"/>
              </a:rPr>
              <a:t>)», e più specificamente, «è la saggezza prodotta dall’apprendere, dal riflettere e dal coltivare.» Quindi, asserisce </a:t>
            </a:r>
            <a:r>
              <a:rPr lang="it-IT" sz="2000" dirty="0" err="1">
                <a:latin typeface="Georgia" panose="02040502050405020303" pitchFamily="18" charset="0"/>
              </a:rPr>
              <a:t>Vasubandhu</a:t>
            </a:r>
            <a:r>
              <a:rPr lang="it-IT" sz="2000" dirty="0">
                <a:latin typeface="Georgia" panose="02040502050405020303" pitchFamily="18" charset="0"/>
              </a:rPr>
              <a:t>, le quattro applicazione della consapevolezza sono esse stesse triplici in quanto sorgono per mezzo della pratica dell’udire, del riflettere e del coltivare. Nell’identificare la saggezza come la loro base comune, </a:t>
            </a:r>
            <a:r>
              <a:rPr lang="it-IT" sz="2000" dirty="0" err="1">
                <a:latin typeface="Georgia" panose="02040502050405020303" pitchFamily="18" charset="0"/>
              </a:rPr>
              <a:t>Vasubandhu</a:t>
            </a:r>
            <a:r>
              <a:rPr lang="it-IT" sz="2000" dirty="0">
                <a:latin typeface="Georgia" panose="02040502050405020303" pitchFamily="18" charset="0"/>
              </a:rPr>
              <a:t> suggerisce che le pratiche discorsive dell’apprendere il Dharma e del riflettere su di esso appartengono allo stesso continuo di pratiche assieme alla coltivazione della consapevolezza.</a:t>
            </a:r>
            <a:endParaRPr lang="en-GB" dirty="0"/>
          </a:p>
        </p:txBody>
      </p:sp>
      <p:sp>
        <p:nvSpPr>
          <p:cNvPr id="6" name="Segnaposto testo 5">
            <a:extLst>
              <a:ext uri="{FF2B5EF4-FFF2-40B4-BE49-F238E27FC236}">
                <a16:creationId xmlns:a16="http://schemas.microsoft.com/office/drawing/2014/main" id="{FE47975E-A94D-2425-1EA0-91AA308D4195}"/>
              </a:ext>
            </a:extLst>
          </p:cNvPr>
          <p:cNvSpPr>
            <a:spLocks noGrp="1"/>
          </p:cNvSpPr>
          <p:nvPr>
            <p:ph type="body" sz="half" idx="2"/>
          </p:nvPr>
        </p:nvSpPr>
        <p:spPr/>
        <p:txBody>
          <a:bodyPr>
            <a:normAutofit/>
          </a:bodyPr>
          <a:lstStyle/>
          <a:p>
            <a:r>
              <a:rPr lang="it-IT" sz="2400" b="1" dirty="0">
                <a:latin typeface="Georgia Pro Semibold" panose="02040702050405020303" pitchFamily="18" charset="0"/>
              </a:rPr>
              <a:t>David </a:t>
            </a:r>
            <a:r>
              <a:rPr lang="it-IT" sz="2400" b="1" dirty="0" err="1">
                <a:latin typeface="Georgia Pro Semibold" panose="02040702050405020303" pitchFamily="18" charset="0"/>
              </a:rPr>
              <a:t>Fiordalis</a:t>
            </a:r>
            <a:endParaRPr lang="en-GB" sz="2400" b="1" dirty="0">
              <a:latin typeface="Georgia Pro Semibold" panose="02040702050405020303" pitchFamily="18" charset="0"/>
            </a:endParaRPr>
          </a:p>
        </p:txBody>
      </p:sp>
    </p:spTree>
    <p:extLst>
      <p:ext uri="{BB962C8B-B14F-4D97-AF65-F5344CB8AC3E}">
        <p14:creationId xmlns:p14="http://schemas.microsoft.com/office/powerpoint/2010/main" val="36092602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lumMod val="7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64913BB8-232F-E056-123F-A35B787ECCF0}"/>
              </a:ext>
            </a:extLst>
          </p:cNvPr>
          <p:cNvSpPr>
            <a:spLocks noGrp="1"/>
          </p:cNvSpPr>
          <p:nvPr>
            <p:ph type="title"/>
          </p:nvPr>
        </p:nvSpPr>
        <p:spPr>
          <a:xfrm>
            <a:off x="1158240" y="1391478"/>
            <a:ext cx="3901439" cy="1951414"/>
          </a:xfrm>
        </p:spPr>
        <p:txBody>
          <a:bodyPr/>
          <a:lstStyle/>
          <a:p>
            <a:r>
              <a:rPr lang="it-IT" i="1" kern="0" cap="none" spc="0" dirty="0" err="1">
                <a:latin typeface="Georgia Pro Semibold" panose="02040702050405020303" pitchFamily="18" charset="0"/>
              </a:rPr>
              <a:t>Buddhist</a:t>
            </a:r>
            <a:r>
              <a:rPr lang="it-IT" i="1" kern="0" cap="none" spc="0" dirty="0">
                <a:latin typeface="Georgia Pro Semibold" panose="02040702050405020303" pitchFamily="18" charset="0"/>
              </a:rPr>
              <a:t> Spiritual Practices</a:t>
            </a:r>
            <a:br>
              <a:rPr lang="it-IT" kern="0" cap="none" spc="0" dirty="0">
                <a:latin typeface="Georgia Pro Semibold" panose="02040702050405020303" pitchFamily="18" charset="0"/>
              </a:rPr>
            </a:br>
            <a:r>
              <a:rPr lang="it-IT" i="1" kern="0" cap="none" spc="0" dirty="0">
                <a:latin typeface="Georgia Pro Semibold" panose="02040702050405020303" pitchFamily="18" charset="0"/>
              </a:rPr>
              <a:t>Esercizi Spirituali Buddhisti</a:t>
            </a:r>
            <a:r>
              <a:rPr lang="it-IT" kern="0" cap="none" spc="0" dirty="0">
                <a:latin typeface="Georgia Pro Semibold" panose="02040702050405020303" pitchFamily="18" charset="0"/>
              </a:rPr>
              <a:t>, p. 282</a:t>
            </a:r>
            <a:endParaRPr lang="en-GB" kern="0" cap="none" spc="0" dirty="0">
              <a:latin typeface="Georgia Pro Semibold" panose="02040702050405020303" pitchFamily="18" charset="0"/>
            </a:endParaRPr>
          </a:p>
        </p:txBody>
      </p:sp>
      <p:sp>
        <p:nvSpPr>
          <p:cNvPr id="5" name="Segnaposto contenuto 4">
            <a:extLst>
              <a:ext uri="{FF2B5EF4-FFF2-40B4-BE49-F238E27FC236}">
                <a16:creationId xmlns:a16="http://schemas.microsoft.com/office/drawing/2014/main" id="{FAC40A9D-CE20-AF37-F60B-365E80B672BA}"/>
              </a:ext>
            </a:extLst>
          </p:cNvPr>
          <p:cNvSpPr>
            <a:spLocks noGrp="1"/>
          </p:cNvSpPr>
          <p:nvPr>
            <p:ph idx="1"/>
          </p:nvPr>
        </p:nvSpPr>
        <p:spPr>
          <a:xfrm>
            <a:off x="5425440" y="920080"/>
            <a:ext cx="6177279" cy="5026360"/>
          </a:xfrm>
        </p:spPr>
        <p:txBody>
          <a:bodyPr>
            <a:normAutofit fontScale="92500" lnSpcReduction="10000"/>
          </a:bodyPr>
          <a:lstStyle/>
          <a:p>
            <a:pPr marL="0" indent="0">
              <a:buNone/>
            </a:pPr>
            <a:r>
              <a:rPr lang="it-IT" sz="2000" dirty="0">
                <a:latin typeface="Georgia" panose="02040502050405020303" pitchFamily="18" charset="0"/>
              </a:rPr>
              <a:t>Un po’ più in basso risponde direttamente alla domanda su come sappiamo che la saggezza è l’essenza delle quattro applicazioni della consapevolezza. </a:t>
            </a:r>
            <a:r>
              <a:rPr lang="it-IT" sz="2000" dirty="0" err="1">
                <a:latin typeface="Georgia" panose="02040502050405020303" pitchFamily="18" charset="0"/>
              </a:rPr>
              <a:t>Vasubandhu</a:t>
            </a:r>
            <a:r>
              <a:rPr lang="it-IT" sz="2000" dirty="0">
                <a:latin typeface="Georgia" panose="02040502050405020303" pitchFamily="18" charset="0"/>
              </a:rPr>
              <a:t> innanzitutto cita la parola del Buddha riguardo all’oggetto adeguato della pratica dell’apprendimento: «osservare il corpo nel corpo è una applicazione della consapevolezza.» Quindi interpreta il passaggio identificando l’atto di osservazione con l’esercizio della saggezza o discernimento: «poiché, davvero, la saggezza/discernimento fa di chi la possiede un osservatore.» Dopo aver citato una spiegazione alternativa dei Vaibhāṣika con la quale non è d’accordo, </a:t>
            </a:r>
            <a:r>
              <a:rPr lang="it-IT" sz="2000" dirty="0" err="1">
                <a:latin typeface="Georgia" panose="02040502050405020303" pitchFamily="18" charset="0"/>
              </a:rPr>
              <a:t>Vasubandhu</a:t>
            </a:r>
            <a:r>
              <a:rPr lang="it-IT" sz="2000" dirty="0">
                <a:latin typeface="Georgia" panose="02040502050405020303" pitchFamily="18" charset="0"/>
              </a:rPr>
              <a:t> asserisce che la consapevolezza può essere ricondotta alla saggezza in quanto si stabilisce per mezzo dell’esercizio della saggezza.  </a:t>
            </a:r>
            <a:endParaRPr lang="en-GB" dirty="0"/>
          </a:p>
        </p:txBody>
      </p:sp>
      <p:sp>
        <p:nvSpPr>
          <p:cNvPr id="6" name="Segnaposto testo 5">
            <a:extLst>
              <a:ext uri="{FF2B5EF4-FFF2-40B4-BE49-F238E27FC236}">
                <a16:creationId xmlns:a16="http://schemas.microsoft.com/office/drawing/2014/main" id="{FE47975E-A94D-2425-1EA0-91AA308D4195}"/>
              </a:ext>
            </a:extLst>
          </p:cNvPr>
          <p:cNvSpPr>
            <a:spLocks noGrp="1"/>
          </p:cNvSpPr>
          <p:nvPr>
            <p:ph type="body" sz="half" idx="2"/>
          </p:nvPr>
        </p:nvSpPr>
        <p:spPr/>
        <p:txBody>
          <a:bodyPr>
            <a:normAutofit/>
          </a:bodyPr>
          <a:lstStyle/>
          <a:p>
            <a:r>
              <a:rPr lang="it-IT" sz="2400" b="1" dirty="0">
                <a:latin typeface="Georgia Pro Semibold" panose="02040702050405020303" pitchFamily="18" charset="0"/>
              </a:rPr>
              <a:t>David </a:t>
            </a:r>
            <a:r>
              <a:rPr lang="it-IT" sz="2400" b="1" dirty="0" err="1">
                <a:latin typeface="Georgia Pro Semibold" panose="02040702050405020303" pitchFamily="18" charset="0"/>
              </a:rPr>
              <a:t>Fiordalis</a:t>
            </a:r>
            <a:endParaRPr lang="en-GB" sz="2400" b="1" dirty="0">
              <a:latin typeface="Georgia Pro Semibold" panose="02040702050405020303" pitchFamily="18" charset="0"/>
            </a:endParaRPr>
          </a:p>
        </p:txBody>
      </p:sp>
    </p:spTree>
    <p:extLst>
      <p:ext uri="{BB962C8B-B14F-4D97-AF65-F5344CB8AC3E}">
        <p14:creationId xmlns:p14="http://schemas.microsoft.com/office/powerpoint/2010/main" val="11618681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lumMod val="7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64913BB8-232F-E056-123F-A35B787ECCF0}"/>
              </a:ext>
            </a:extLst>
          </p:cNvPr>
          <p:cNvSpPr>
            <a:spLocks noGrp="1"/>
          </p:cNvSpPr>
          <p:nvPr>
            <p:ph type="title"/>
          </p:nvPr>
        </p:nvSpPr>
        <p:spPr>
          <a:xfrm>
            <a:off x="1158240" y="1391478"/>
            <a:ext cx="3901439" cy="1951414"/>
          </a:xfrm>
        </p:spPr>
        <p:txBody>
          <a:bodyPr/>
          <a:lstStyle/>
          <a:p>
            <a:r>
              <a:rPr lang="it-IT" i="1" kern="0" cap="none" spc="0" dirty="0" err="1">
                <a:latin typeface="Georgia Pro Semibold" panose="02040702050405020303" pitchFamily="18" charset="0"/>
              </a:rPr>
              <a:t>Buddhist</a:t>
            </a:r>
            <a:r>
              <a:rPr lang="it-IT" i="1" kern="0" cap="none" spc="0" dirty="0">
                <a:latin typeface="Georgia Pro Semibold" panose="02040702050405020303" pitchFamily="18" charset="0"/>
              </a:rPr>
              <a:t> Spiritual Practices</a:t>
            </a:r>
            <a:br>
              <a:rPr lang="it-IT" kern="0" cap="none" spc="0" dirty="0">
                <a:latin typeface="Georgia Pro Semibold" panose="02040702050405020303" pitchFamily="18" charset="0"/>
              </a:rPr>
            </a:br>
            <a:r>
              <a:rPr lang="it-IT" i="1" kern="0" cap="none" spc="0" dirty="0">
                <a:latin typeface="Georgia Pro Semibold" panose="02040702050405020303" pitchFamily="18" charset="0"/>
              </a:rPr>
              <a:t>Esercizi Spirituali Buddhisti</a:t>
            </a:r>
            <a:r>
              <a:rPr lang="it-IT" kern="0" cap="none" spc="0" dirty="0">
                <a:latin typeface="Georgia Pro Semibold" panose="02040702050405020303" pitchFamily="18" charset="0"/>
              </a:rPr>
              <a:t>, p. 282</a:t>
            </a:r>
            <a:endParaRPr lang="en-GB" kern="0" cap="none" spc="0" dirty="0">
              <a:latin typeface="Georgia Pro Semibold" panose="02040702050405020303" pitchFamily="18" charset="0"/>
            </a:endParaRPr>
          </a:p>
        </p:txBody>
      </p:sp>
      <p:sp>
        <p:nvSpPr>
          <p:cNvPr id="5" name="Segnaposto contenuto 4">
            <a:extLst>
              <a:ext uri="{FF2B5EF4-FFF2-40B4-BE49-F238E27FC236}">
                <a16:creationId xmlns:a16="http://schemas.microsoft.com/office/drawing/2014/main" id="{FAC40A9D-CE20-AF37-F60B-365E80B672BA}"/>
              </a:ext>
            </a:extLst>
          </p:cNvPr>
          <p:cNvSpPr>
            <a:spLocks noGrp="1"/>
          </p:cNvSpPr>
          <p:nvPr>
            <p:ph idx="1"/>
          </p:nvPr>
        </p:nvSpPr>
        <p:spPr>
          <a:xfrm>
            <a:off x="5425440" y="920080"/>
            <a:ext cx="6177279" cy="5026360"/>
          </a:xfrm>
        </p:spPr>
        <p:txBody>
          <a:bodyPr>
            <a:normAutofit lnSpcReduction="10000"/>
          </a:bodyPr>
          <a:lstStyle/>
          <a:p>
            <a:pPr marL="0" indent="0">
              <a:buNone/>
            </a:pPr>
            <a:r>
              <a:rPr lang="it-IT" sz="2000" dirty="0">
                <a:latin typeface="Georgia" panose="02040502050405020303" pitchFamily="18" charset="0"/>
              </a:rPr>
              <a:t>…</a:t>
            </a:r>
          </a:p>
          <a:p>
            <a:pPr marL="0" indent="0">
              <a:buNone/>
            </a:pPr>
            <a:r>
              <a:rPr lang="it-IT" sz="2000" dirty="0">
                <a:latin typeface="Georgia" panose="02040502050405020303" pitchFamily="18" charset="0"/>
              </a:rPr>
              <a:t>In questo modo, </a:t>
            </a:r>
            <a:r>
              <a:rPr lang="it-IT" sz="2000" dirty="0" err="1">
                <a:latin typeface="Georgia" panose="02040502050405020303" pitchFamily="18" charset="0"/>
              </a:rPr>
              <a:t>Vasubandhu</a:t>
            </a:r>
            <a:r>
              <a:rPr lang="it-IT" sz="2000" dirty="0">
                <a:latin typeface="Georgia" panose="02040502050405020303" pitchFamily="18" charset="0"/>
              </a:rPr>
              <a:t> impiega l’apprendimento e la riflessione per acquistare «certezza» riguardo alla natura della consapevolezza, ma questa certezza sembra ancora essere differente da quello che uno realizza tramite la coltivazione concreta delle quattro applicazioni della consapevolezza.</a:t>
            </a:r>
          </a:p>
          <a:p>
            <a:pPr marL="0" indent="0">
              <a:buNone/>
            </a:pPr>
            <a:r>
              <a:rPr lang="it-IT" sz="2000" dirty="0">
                <a:latin typeface="Georgia" panose="02040502050405020303" pitchFamily="18" charset="0"/>
              </a:rPr>
              <a:t>Coltivare la saggezza trasforma le facoltà cognitive e la percezione di una persona in modo che esse si accordino alle dottrine Buddhiste che sono state apprese e su cui si è riflettuto. Come dice </a:t>
            </a:r>
            <a:r>
              <a:rPr lang="it-IT" sz="2000" dirty="0" err="1">
                <a:latin typeface="Georgia" panose="02040502050405020303" pitchFamily="18" charset="0"/>
              </a:rPr>
              <a:t>Vasubandhu</a:t>
            </a:r>
            <a:r>
              <a:rPr lang="it-IT" sz="2000" dirty="0">
                <a:latin typeface="Georgia" panose="02040502050405020303" pitchFamily="18" charset="0"/>
              </a:rPr>
              <a:t>:</a:t>
            </a:r>
            <a:endParaRPr lang="en-GB" dirty="0"/>
          </a:p>
        </p:txBody>
      </p:sp>
      <p:sp>
        <p:nvSpPr>
          <p:cNvPr id="6" name="Segnaposto testo 5">
            <a:extLst>
              <a:ext uri="{FF2B5EF4-FFF2-40B4-BE49-F238E27FC236}">
                <a16:creationId xmlns:a16="http://schemas.microsoft.com/office/drawing/2014/main" id="{FE47975E-A94D-2425-1EA0-91AA308D4195}"/>
              </a:ext>
            </a:extLst>
          </p:cNvPr>
          <p:cNvSpPr>
            <a:spLocks noGrp="1"/>
          </p:cNvSpPr>
          <p:nvPr>
            <p:ph type="body" sz="half" idx="2"/>
          </p:nvPr>
        </p:nvSpPr>
        <p:spPr/>
        <p:txBody>
          <a:bodyPr>
            <a:normAutofit/>
          </a:bodyPr>
          <a:lstStyle/>
          <a:p>
            <a:r>
              <a:rPr lang="it-IT" sz="2400" b="1" dirty="0">
                <a:latin typeface="Georgia Pro Semibold" panose="02040702050405020303" pitchFamily="18" charset="0"/>
              </a:rPr>
              <a:t>David </a:t>
            </a:r>
            <a:r>
              <a:rPr lang="it-IT" sz="2400" b="1" dirty="0" err="1">
                <a:latin typeface="Georgia Pro Semibold" panose="02040702050405020303" pitchFamily="18" charset="0"/>
              </a:rPr>
              <a:t>Fiordalis</a:t>
            </a:r>
            <a:endParaRPr lang="en-GB" sz="2400" b="1" dirty="0">
              <a:latin typeface="Georgia Pro Semibold" panose="02040702050405020303" pitchFamily="18" charset="0"/>
            </a:endParaRPr>
          </a:p>
        </p:txBody>
      </p:sp>
    </p:spTree>
    <p:extLst>
      <p:ext uri="{BB962C8B-B14F-4D97-AF65-F5344CB8AC3E}">
        <p14:creationId xmlns:p14="http://schemas.microsoft.com/office/powerpoint/2010/main" val="12814915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lumMod val="7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64913BB8-232F-E056-123F-A35B787ECCF0}"/>
              </a:ext>
            </a:extLst>
          </p:cNvPr>
          <p:cNvSpPr>
            <a:spLocks noGrp="1"/>
          </p:cNvSpPr>
          <p:nvPr>
            <p:ph type="title"/>
          </p:nvPr>
        </p:nvSpPr>
        <p:spPr>
          <a:xfrm>
            <a:off x="1158240" y="1391478"/>
            <a:ext cx="3901439" cy="1951414"/>
          </a:xfrm>
        </p:spPr>
        <p:txBody>
          <a:bodyPr/>
          <a:lstStyle/>
          <a:p>
            <a:r>
              <a:rPr lang="it-IT" i="1" kern="0" cap="none" spc="0" dirty="0" err="1">
                <a:latin typeface="Georgia Pro Semibold" panose="02040702050405020303" pitchFamily="18" charset="0"/>
              </a:rPr>
              <a:t>Buddhist</a:t>
            </a:r>
            <a:r>
              <a:rPr lang="it-IT" i="1" kern="0" cap="none" spc="0" dirty="0">
                <a:latin typeface="Georgia Pro Semibold" panose="02040702050405020303" pitchFamily="18" charset="0"/>
              </a:rPr>
              <a:t> Spiritual Practices</a:t>
            </a:r>
            <a:br>
              <a:rPr lang="it-IT" kern="0" cap="none" spc="0" dirty="0">
                <a:latin typeface="Georgia Pro Semibold" panose="02040702050405020303" pitchFamily="18" charset="0"/>
              </a:rPr>
            </a:br>
            <a:r>
              <a:rPr lang="it-IT" i="1" kern="0" cap="none" spc="0" dirty="0">
                <a:latin typeface="Georgia Pro Semibold" panose="02040702050405020303" pitchFamily="18" charset="0"/>
              </a:rPr>
              <a:t>Esercizi Spirituali Buddhisti</a:t>
            </a:r>
            <a:r>
              <a:rPr lang="it-IT" kern="0" cap="none" spc="0" dirty="0">
                <a:latin typeface="Georgia Pro Semibold" panose="02040702050405020303" pitchFamily="18" charset="0"/>
              </a:rPr>
              <a:t>, p. 282</a:t>
            </a:r>
            <a:endParaRPr lang="en-GB" kern="0" cap="none" spc="0" dirty="0">
              <a:latin typeface="Georgia Pro Semibold" panose="02040702050405020303" pitchFamily="18" charset="0"/>
            </a:endParaRPr>
          </a:p>
        </p:txBody>
      </p:sp>
      <p:sp>
        <p:nvSpPr>
          <p:cNvPr id="5" name="Segnaposto contenuto 4">
            <a:extLst>
              <a:ext uri="{FF2B5EF4-FFF2-40B4-BE49-F238E27FC236}">
                <a16:creationId xmlns:a16="http://schemas.microsoft.com/office/drawing/2014/main" id="{FAC40A9D-CE20-AF37-F60B-365E80B672BA}"/>
              </a:ext>
            </a:extLst>
          </p:cNvPr>
          <p:cNvSpPr>
            <a:spLocks noGrp="1"/>
          </p:cNvSpPr>
          <p:nvPr>
            <p:ph idx="1"/>
          </p:nvPr>
        </p:nvSpPr>
        <p:spPr>
          <a:xfrm>
            <a:off x="5425440" y="920080"/>
            <a:ext cx="6177279" cy="5026360"/>
          </a:xfrm>
        </p:spPr>
        <p:txBody>
          <a:bodyPr>
            <a:normAutofit/>
          </a:bodyPr>
          <a:lstStyle/>
          <a:p>
            <a:pPr marL="0" indent="0">
              <a:buNone/>
            </a:pPr>
            <a:r>
              <a:rPr lang="it-IT" sz="2000" dirty="0">
                <a:latin typeface="Georgia" panose="02040502050405020303" pitchFamily="18" charset="0"/>
              </a:rPr>
              <a:t>«Dopo aver ripetutamente praticato le quattro applicazioni della consapevolezza in questo modo, prendendo come base cognitiva il corpo e le altre tre applicazioni, uno rimane stabilito nell’applicazione della consapevolezza sui </a:t>
            </a:r>
            <a:r>
              <a:rPr lang="it-IT" sz="2000" i="1" dirty="0">
                <a:latin typeface="Georgia" panose="02040502050405020303" pitchFamily="18" charset="0"/>
              </a:rPr>
              <a:t>dharma</a:t>
            </a:r>
            <a:r>
              <a:rPr lang="it-IT" sz="2000" dirty="0">
                <a:latin typeface="Georgia" panose="02040502050405020303" pitchFamily="18" charset="0"/>
              </a:rPr>
              <a:t> (fenomeni), che è la base cognitiva di tutti, ed uno vede che essi sono impermanenti, insoddisfacenti, vuoti, privi di un sé.»</a:t>
            </a:r>
          </a:p>
          <a:p>
            <a:pPr marL="0" indent="0">
              <a:buNone/>
            </a:pPr>
            <a:r>
              <a:rPr lang="it-IT" sz="2000" dirty="0" err="1">
                <a:latin typeface="Georgia" panose="02040502050405020303" pitchFamily="18" charset="0"/>
              </a:rPr>
              <a:t>Vasubandhu</a:t>
            </a:r>
            <a:r>
              <a:rPr lang="it-IT" sz="2000" dirty="0">
                <a:latin typeface="Georgia" panose="02040502050405020303" pitchFamily="18" charset="0"/>
              </a:rPr>
              <a:t> descrive come il praticante coltiva la consapevolezza per mezzo dell’applicazione ripetuta di un gruppo specifico di discorsi che ha appreso e su cui ha riflettuto, concretizzata nell’insegnamento delle quattro applicazione della consapevolezza, al mondo della propria esperienza soggettiva. </a:t>
            </a:r>
            <a:endParaRPr lang="en-GB" dirty="0"/>
          </a:p>
        </p:txBody>
      </p:sp>
      <p:sp>
        <p:nvSpPr>
          <p:cNvPr id="6" name="Segnaposto testo 5">
            <a:extLst>
              <a:ext uri="{FF2B5EF4-FFF2-40B4-BE49-F238E27FC236}">
                <a16:creationId xmlns:a16="http://schemas.microsoft.com/office/drawing/2014/main" id="{FE47975E-A94D-2425-1EA0-91AA308D4195}"/>
              </a:ext>
            </a:extLst>
          </p:cNvPr>
          <p:cNvSpPr>
            <a:spLocks noGrp="1"/>
          </p:cNvSpPr>
          <p:nvPr>
            <p:ph type="body" sz="half" idx="2"/>
          </p:nvPr>
        </p:nvSpPr>
        <p:spPr/>
        <p:txBody>
          <a:bodyPr>
            <a:normAutofit/>
          </a:bodyPr>
          <a:lstStyle/>
          <a:p>
            <a:r>
              <a:rPr lang="it-IT" sz="2400" b="1" dirty="0">
                <a:latin typeface="Georgia Pro Semibold" panose="02040702050405020303" pitchFamily="18" charset="0"/>
              </a:rPr>
              <a:t>David </a:t>
            </a:r>
            <a:r>
              <a:rPr lang="it-IT" sz="2400" b="1" dirty="0" err="1">
                <a:latin typeface="Georgia Pro Semibold" panose="02040702050405020303" pitchFamily="18" charset="0"/>
              </a:rPr>
              <a:t>Fiordalis</a:t>
            </a:r>
            <a:endParaRPr lang="en-GB" sz="2400" b="1" dirty="0">
              <a:latin typeface="Georgia Pro Semibold" panose="02040702050405020303" pitchFamily="18" charset="0"/>
            </a:endParaRPr>
          </a:p>
        </p:txBody>
      </p:sp>
    </p:spTree>
    <p:extLst>
      <p:ext uri="{BB962C8B-B14F-4D97-AF65-F5344CB8AC3E}">
        <p14:creationId xmlns:p14="http://schemas.microsoft.com/office/powerpoint/2010/main" val="23666911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lumMod val="7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64913BB8-232F-E056-123F-A35B787ECCF0}"/>
              </a:ext>
            </a:extLst>
          </p:cNvPr>
          <p:cNvSpPr>
            <a:spLocks noGrp="1"/>
          </p:cNvSpPr>
          <p:nvPr>
            <p:ph type="title"/>
          </p:nvPr>
        </p:nvSpPr>
        <p:spPr>
          <a:xfrm>
            <a:off x="1158240" y="1391478"/>
            <a:ext cx="3901439" cy="1951414"/>
          </a:xfrm>
        </p:spPr>
        <p:txBody>
          <a:bodyPr/>
          <a:lstStyle/>
          <a:p>
            <a:r>
              <a:rPr lang="it-IT" i="1" kern="0" cap="none" spc="0" dirty="0" err="1">
                <a:latin typeface="Georgia Pro Semibold" panose="02040702050405020303" pitchFamily="18" charset="0"/>
              </a:rPr>
              <a:t>Buddhist</a:t>
            </a:r>
            <a:r>
              <a:rPr lang="it-IT" i="1" kern="0" cap="none" spc="0" dirty="0">
                <a:latin typeface="Georgia Pro Semibold" panose="02040702050405020303" pitchFamily="18" charset="0"/>
              </a:rPr>
              <a:t> Spiritual Practices</a:t>
            </a:r>
            <a:br>
              <a:rPr lang="it-IT" kern="0" cap="none" spc="0" dirty="0">
                <a:latin typeface="Georgia Pro Semibold" panose="02040702050405020303" pitchFamily="18" charset="0"/>
              </a:rPr>
            </a:br>
            <a:r>
              <a:rPr lang="it-IT" i="1" kern="0" cap="none" spc="0" dirty="0">
                <a:latin typeface="Georgia Pro Semibold" panose="02040702050405020303" pitchFamily="18" charset="0"/>
              </a:rPr>
              <a:t>Esercizi Spirituali Buddhisti</a:t>
            </a:r>
            <a:r>
              <a:rPr lang="it-IT" kern="0" cap="none" spc="0" dirty="0">
                <a:latin typeface="Georgia Pro Semibold" panose="02040702050405020303" pitchFamily="18" charset="0"/>
              </a:rPr>
              <a:t>, p. 282</a:t>
            </a:r>
            <a:endParaRPr lang="en-GB" kern="0" cap="none" spc="0" dirty="0">
              <a:latin typeface="Georgia Pro Semibold" panose="02040702050405020303" pitchFamily="18" charset="0"/>
            </a:endParaRPr>
          </a:p>
        </p:txBody>
      </p:sp>
      <p:sp>
        <p:nvSpPr>
          <p:cNvPr id="5" name="Segnaposto contenuto 4">
            <a:extLst>
              <a:ext uri="{FF2B5EF4-FFF2-40B4-BE49-F238E27FC236}">
                <a16:creationId xmlns:a16="http://schemas.microsoft.com/office/drawing/2014/main" id="{FAC40A9D-CE20-AF37-F60B-365E80B672BA}"/>
              </a:ext>
            </a:extLst>
          </p:cNvPr>
          <p:cNvSpPr>
            <a:spLocks noGrp="1"/>
          </p:cNvSpPr>
          <p:nvPr>
            <p:ph idx="1"/>
          </p:nvPr>
        </p:nvSpPr>
        <p:spPr>
          <a:xfrm>
            <a:off x="5425440" y="920080"/>
            <a:ext cx="6177279" cy="5026360"/>
          </a:xfrm>
        </p:spPr>
        <p:txBody>
          <a:bodyPr>
            <a:normAutofit/>
          </a:bodyPr>
          <a:lstStyle/>
          <a:p>
            <a:pPr marL="0" indent="0">
              <a:buNone/>
            </a:pPr>
            <a:r>
              <a:rPr lang="it-IT" sz="2000" dirty="0">
                <a:latin typeface="Georgia" panose="02040502050405020303" pitchFamily="18" charset="0"/>
              </a:rPr>
              <a:t>…</a:t>
            </a:r>
          </a:p>
          <a:p>
            <a:pPr marL="0" indent="0">
              <a:buNone/>
            </a:pPr>
            <a:r>
              <a:rPr lang="it-IT" sz="2000" dirty="0">
                <a:latin typeface="Georgia" panose="02040502050405020303" pitchFamily="18" charset="0"/>
              </a:rPr>
              <a:t>«Si può a ragione affermare che le pratiche preliminari costruiscono un terreno stabile per la pratica avanzata della coltivazione … i vari esercizi fisici e mentale – incluse tecniche di memorizzazione, pratiche razionali, ed altri esercizi discorsivi, che operano di concerto con la coltivazione della consapevolezza ed altri tipi di coltivazione, tutti sincronizzati in un continuo di pratiche – preparano una persona ad interiorizzare una particolare visione della realtà, trasformandone l’intera vita psichica.»</a:t>
            </a:r>
            <a:endParaRPr lang="en-GB" dirty="0"/>
          </a:p>
        </p:txBody>
      </p:sp>
      <p:sp>
        <p:nvSpPr>
          <p:cNvPr id="6" name="Segnaposto testo 5">
            <a:extLst>
              <a:ext uri="{FF2B5EF4-FFF2-40B4-BE49-F238E27FC236}">
                <a16:creationId xmlns:a16="http://schemas.microsoft.com/office/drawing/2014/main" id="{FE47975E-A94D-2425-1EA0-91AA308D4195}"/>
              </a:ext>
            </a:extLst>
          </p:cNvPr>
          <p:cNvSpPr>
            <a:spLocks noGrp="1"/>
          </p:cNvSpPr>
          <p:nvPr>
            <p:ph type="body" sz="half" idx="2"/>
          </p:nvPr>
        </p:nvSpPr>
        <p:spPr/>
        <p:txBody>
          <a:bodyPr>
            <a:normAutofit/>
          </a:bodyPr>
          <a:lstStyle/>
          <a:p>
            <a:r>
              <a:rPr lang="it-IT" sz="2400" b="1" dirty="0">
                <a:latin typeface="Georgia Pro Semibold" panose="02040702050405020303" pitchFamily="18" charset="0"/>
              </a:rPr>
              <a:t>David </a:t>
            </a:r>
            <a:r>
              <a:rPr lang="it-IT" sz="2400" b="1" dirty="0" err="1">
                <a:latin typeface="Georgia Pro Semibold" panose="02040702050405020303" pitchFamily="18" charset="0"/>
              </a:rPr>
              <a:t>Fiordalis</a:t>
            </a:r>
            <a:endParaRPr lang="en-GB" sz="2400" b="1" dirty="0">
              <a:latin typeface="Georgia Pro Semibold" panose="02040702050405020303" pitchFamily="18" charset="0"/>
            </a:endParaRPr>
          </a:p>
        </p:txBody>
      </p:sp>
    </p:spTree>
    <p:extLst>
      <p:ext uri="{BB962C8B-B14F-4D97-AF65-F5344CB8AC3E}">
        <p14:creationId xmlns:p14="http://schemas.microsoft.com/office/powerpoint/2010/main" val="559338352"/>
      </p:ext>
    </p:extLst>
  </p:cSld>
  <p:clrMapOvr>
    <a:masterClrMapping/>
  </p:clrMapOvr>
</p:sld>
</file>

<file path=ppt/theme/theme1.xml><?xml version="1.0" encoding="utf-8"?>
<a:theme xmlns:a="http://schemas.openxmlformats.org/drawingml/2006/main" name="LimelightVTI">
  <a:themeElements>
    <a:clrScheme name="AnalogousFromDarkSeed_2SEEDS">
      <a:dk1>
        <a:srgbClr val="000000"/>
      </a:dk1>
      <a:lt1>
        <a:srgbClr val="FFFFFF"/>
      </a:lt1>
      <a:dk2>
        <a:srgbClr val="3E3423"/>
      </a:dk2>
      <a:lt2>
        <a:srgbClr val="E2E7E8"/>
      </a:lt2>
      <a:accent1>
        <a:srgbClr val="B14D3B"/>
      </a:accent1>
      <a:accent2>
        <a:srgbClr val="C34D6C"/>
      </a:accent2>
      <a:accent3>
        <a:srgbClr val="C3904D"/>
      </a:accent3>
      <a:accent4>
        <a:srgbClr val="4EB13B"/>
      </a:accent4>
      <a:accent5>
        <a:srgbClr val="49B965"/>
      </a:accent5>
      <a:accent6>
        <a:srgbClr val="3BB18A"/>
      </a:accent6>
      <a:hlink>
        <a:srgbClr val="519130"/>
      </a:hlink>
      <a:folHlink>
        <a:srgbClr val="7F7F7F"/>
      </a:folHlink>
    </a:clrScheme>
    <a:fontScheme name="Trade Gothic">
      <a:majorFont>
        <a:latin typeface="Trade Gothic Next Cond"/>
        <a:ea typeface=""/>
        <a:cs typeface=""/>
      </a:majorFont>
      <a:minorFont>
        <a:latin typeface="Trade Gothic Nex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imelightVTI" id="{7936DCFD-B587-41FD-9126-64F2709ED40B}" vid="{74F41540-78F1-4C56-9EAA-6FA6E9F1D776}"/>
    </a:ext>
  </a:extLst>
</a:theme>
</file>

<file path=docProps/app.xml><?xml version="1.0" encoding="utf-8"?>
<Properties xmlns="http://schemas.openxmlformats.org/officeDocument/2006/extended-properties" xmlns:vt="http://schemas.openxmlformats.org/officeDocument/2006/docPropsVTypes">
  <TotalTime>633</TotalTime>
  <Words>1820</Words>
  <Application>Microsoft Office PowerPoint</Application>
  <PresentationFormat>Widescreen</PresentationFormat>
  <Paragraphs>76</Paragraphs>
  <Slides>22</Slides>
  <Notes>0</Notes>
  <HiddenSlides>0</HiddenSlides>
  <MMClips>0</MMClips>
  <ScaleCrop>false</ScaleCrop>
  <HeadingPairs>
    <vt:vector size="6" baseType="variant">
      <vt:variant>
        <vt:lpstr>Caratteri utilizzati</vt:lpstr>
      </vt:variant>
      <vt:variant>
        <vt:i4>10</vt:i4>
      </vt:variant>
      <vt:variant>
        <vt:lpstr>Tema</vt:lpstr>
      </vt:variant>
      <vt:variant>
        <vt:i4>1</vt:i4>
      </vt:variant>
      <vt:variant>
        <vt:lpstr>Titoli diapositive</vt:lpstr>
      </vt:variant>
      <vt:variant>
        <vt:i4>22</vt:i4>
      </vt:variant>
    </vt:vector>
  </HeadingPairs>
  <TitlesOfParts>
    <vt:vector size="33" baseType="lpstr">
      <vt:lpstr>Arial</vt:lpstr>
      <vt:lpstr>Book Antiqua</vt:lpstr>
      <vt:lpstr>Georgia</vt:lpstr>
      <vt:lpstr>Georgia Pro Cond Black</vt:lpstr>
      <vt:lpstr>Georgia Pro Cond Semibold</vt:lpstr>
      <vt:lpstr>Georgia Pro Light</vt:lpstr>
      <vt:lpstr>Georgia Pro Semibold</vt:lpstr>
      <vt:lpstr>Times New Roman</vt:lpstr>
      <vt:lpstr>Trade Gothic Next Cond</vt:lpstr>
      <vt:lpstr>Trade Gothic Next Light</vt:lpstr>
      <vt:lpstr>LimelightVTI</vt:lpstr>
      <vt:lpstr>La pratica nei suoi tre aspetti  śrutamayī prajñā, cintamayī prajñā, bhāvānamayī prajñā  </vt:lpstr>
      <vt:lpstr>I dubbi più frequenti</vt:lpstr>
      <vt:lpstr>La necessaria premessa</vt:lpstr>
      <vt:lpstr>I Quattro sigilli del Dharma</vt:lpstr>
      <vt:lpstr>Le circostanze in cui la liberazione può avvenire</vt:lpstr>
      <vt:lpstr>I fattori per l’entrata nella corrente</vt:lpstr>
      <vt:lpstr>Śrutamayī prajñā/sutamayā paññā, Cintāmayī prajñā/cintāmayā paññā, Bhāvānamayī prajñā/bhāvanāmayā paññā </vt:lpstr>
      <vt:lpstr>Nettipakkarana</vt:lpstr>
      <vt:lpstr>Anālayo </vt:lpstr>
      <vt:lpstr>Saṅgītiparyāya </vt:lpstr>
      <vt:lpstr>Saṅgītiparyāya </vt:lpstr>
      <vt:lpstr>Saṅgītiparyāya </vt:lpstr>
      <vt:lpstr>Saṅgītiparyāya </vt:lpstr>
      <vt:lpstr>Deroche, Marc-Henry</vt:lpstr>
      <vt:lpstr>Relazione tra le 3 saggezze e lo sviluppo della consapevolezza</vt:lpstr>
      <vt:lpstr>Coltivazione dei sette fattori di illuminazione tramite l’input fornito dall’ascoltare e dal riflettere</vt:lpstr>
      <vt:lpstr>Coltivazione dei sette fattori di illuminazione tramite l’input fornito dall’ascoltare e dal riflettere</vt:lpstr>
      <vt:lpstr>Buddhist Spiritual Practices Esercizi Spirituali Buddhisti, p. 282</vt:lpstr>
      <vt:lpstr>Buddhist Spiritual Practices Esercizi Spirituali Buddhisti, p. 282</vt:lpstr>
      <vt:lpstr>Buddhist Spiritual Practices Esercizi Spirituali Buddhisti, p. 282</vt:lpstr>
      <vt:lpstr>Buddhist Spiritual Practices Esercizi Spirituali Buddhisti, p. 282</vt:lpstr>
      <vt:lpstr>Buddhist Spiritual Practices Esercizi Spirituali Buddhisti, p. 282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pratica nei suoi tre aspetti  śrutamayī prajñā, cintamayī prajñā, bhāvānamayī prajñā  </dc:title>
  <dc:creator>isabella coiutti</dc:creator>
  <cp:lastModifiedBy>isabella coiutti</cp:lastModifiedBy>
  <cp:revision>1</cp:revision>
  <dcterms:created xsi:type="dcterms:W3CDTF">2023-09-03T17:08:16Z</dcterms:created>
  <dcterms:modified xsi:type="dcterms:W3CDTF">2023-09-08T23:51:18Z</dcterms:modified>
</cp:coreProperties>
</file>