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38" r:id="rId4"/>
  </p:sldMasterIdLst>
  <p:notesMasterIdLst>
    <p:notesMasterId r:id="rId19"/>
  </p:notesMasterIdLst>
  <p:handoutMasterIdLst>
    <p:handoutMasterId r:id="rId20"/>
  </p:handoutMasterIdLst>
  <p:sldIdLst>
    <p:sldId id="290" r:id="rId5"/>
    <p:sldId id="300" r:id="rId6"/>
    <p:sldId id="291" r:id="rId7"/>
    <p:sldId id="292" r:id="rId8"/>
    <p:sldId id="301" r:id="rId9"/>
    <p:sldId id="293" r:id="rId10"/>
    <p:sldId id="294" r:id="rId11"/>
    <p:sldId id="295" r:id="rId12"/>
    <p:sldId id="304" r:id="rId13"/>
    <p:sldId id="296" r:id="rId14"/>
    <p:sldId id="302" r:id="rId15"/>
    <p:sldId id="297" r:id="rId16"/>
    <p:sldId id="298" r:id="rId17"/>
    <p:sldId id="299" r:id="rId18"/>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e"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DABE"/>
    <a:srgbClr val="CBD8C0"/>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EAE171-7FA0-4877-B175-489BADFC0638}" v="1" dt="2022-07-27T01:41:27.381"/>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5602" autoAdjust="0"/>
  </p:normalViewPr>
  <p:slideViewPr>
    <p:cSldViewPr snapToGrid="0">
      <p:cViewPr varScale="1">
        <p:scale>
          <a:sx n="67" d="100"/>
          <a:sy n="67" d="100"/>
        </p:scale>
        <p:origin x="644" y="44"/>
      </p:cViewPr>
      <p:guideLst/>
    </p:cSldViewPr>
  </p:slideViewPr>
  <p:notesTextViewPr>
    <p:cViewPr>
      <p:scale>
        <a:sx n="1" d="1"/>
        <a:sy n="1" d="1"/>
      </p:scale>
      <p:origin x="0" y="0"/>
    </p:cViewPr>
  </p:notesTextViewPr>
  <p:notesViewPr>
    <p:cSldViewPr snapToGrid="0" showGuides="1">
      <p:cViewPr varScale="1">
        <p:scale>
          <a:sx n="86" d="100"/>
          <a:sy n="86" d="100"/>
        </p:scale>
        <p:origin x="300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D9CB4F3C-75A8-4BB8-A18E-B730DDD68B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a:p>
        </p:txBody>
      </p:sp>
      <p:sp>
        <p:nvSpPr>
          <p:cNvPr id="3" name="Segnaposto data 2">
            <a:extLst>
              <a:ext uri="{FF2B5EF4-FFF2-40B4-BE49-F238E27FC236}">
                <a16:creationId xmlns:a16="http://schemas.microsoft.com/office/drawing/2014/main" id="{06AE10D8-98A5-4E68-A41F-7AA79FF6968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CF3C476-8FC7-4BA5-A70F-E8F2B6846A67}" type="datetime1">
              <a:rPr lang="it-IT" smtClean="0"/>
              <a:t>27/07/2022</a:t>
            </a:fld>
            <a:endParaRPr lang="it-IT"/>
          </a:p>
        </p:txBody>
      </p:sp>
      <p:sp>
        <p:nvSpPr>
          <p:cNvPr id="4" name="Segnaposto piè di pagina 3">
            <a:extLst>
              <a:ext uri="{FF2B5EF4-FFF2-40B4-BE49-F238E27FC236}">
                <a16:creationId xmlns:a16="http://schemas.microsoft.com/office/drawing/2014/main" id="{177EF411-0DAB-4BCE-94A8-E903E20549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a:p>
        </p:txBody>
      </p:sp>
      <p:sp>
        <p:nvSpPr>
          <p:cNvPr id="5" name="Segnaposto numero diapositiva 4">
            <a:extLst>
              <a:ext uri="{FF2B5EF4-FFF2-40B4-BE49-F238E27FC236}">
                <a16:creationId xmlns:a16="http://schemas.microsoft.com/office/drawing/2014/main" id="{3A11237F-7CCA-4423-B624-29C06FF2E74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A8CD4AB-B9A2-4248-B31F-8EBC71546D8D}" type="slidenum">
              <a:rPr lang="it-IT" smtClean="0"/>
              <a:t>‹N›</a:t>
            </a:fld>
            <a:endParaRPr lang="it-IT"/>
          </a:p>
        </p:txBody>
      </p:sp>
    </p:spTree>
    <p:extLst>
      <p:ext uri="{BB962C8B-B14F-4D97-AF65-F5344CB8AC3E}">
        <p14:creationId xmlns:p14="http://schemas.microsoft.com/office/powerpoint/2010/main" val="28697791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noProof="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A091FB9-8640-4CE4-BCCF-0FCC10665B4D}" type="datetime1">
              <a:rPr lang="it-IT" noProof="0" smtClean="0"/>
              <a:t>27/07/2022</a:t>
            </a:fld>
            <a:endParaRPr lang="it-IT" noProof="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it-IT" noProof="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noProof="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ABE9C73-6CDE-45E2-97F8-E3C5308FA232}" type="slidenum">
              <a:rPr lang="it-IT" noProof="0" smtClean="0"/>
              <a:t>‹N›</a:t>
            </a:fld>
            <a:endParaRPr lang="it-IT" noProof="0"/>
          </a:p>
        </p:txBody>
      </p:sp>
    </p:spTree>
    <p:extLst>
      <p:ext uri="{BB962C8B-B14F-4D97-AF65-F5344CB8AC3E}">
        <p14:creationId xmlns:p14="http://schemas.microsoft.com/office/powerpoint/2010/main" val="37634968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a:p>
        </p:txBody>
      </p:sp>
      <p:sp>
        <p:nvSpPr>
          <p:cNvPr id="4" name="Segnaposto numero diapositiva 3"/>
          <p:cNvSpPr>
            <a:spLocks noGrp="1"/>
          </p:cNvSpPr>
          <p:nvPr>
            <p:ph type="sldNum" sz="quarter" idx="5"/>
          </p:nvPr>
        </p:nvSpPr>
        <p:spPr/>
        <p:txBody>
          <a:bodyPr rtlCol="0"/>
          <a:lstStyle/>
          <a:p>
            <a:pPr rtl="0"/>
            <a:fld id="{AABE9C73-6CDE-45E2-97F8-E3C5308FA232}" type="slidenum">
              <a:rPr lang="it-IT" smtClean="0"/>
              <a:t>1</a:t>
            </a:fld>
            <a:endParaRPr lang="it-IT"/>
          </a:p>
        </p:txBody>
      </p:sp>
    </p:spTree>
    <p:extLst>
      <p:ext uri="{BB962C8B-B14F-4D97-AF65-F5344CB8AC3E}">
        <p14:creationId xmlns:p14="http://schemas.microsoft.com/office/powerpoint/2010/main" val="1567470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a:p>
        </p:txBody>
      </p:sp>
      <p:sp useBgFill="1">
        <p:nvSpPr>
          <p:cNvPr id="10" name="Rettangolo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ttangolo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ttangolo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po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Connettore diritto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Connettore diritto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Connettore diritto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olo 1"/>
          <p:cNvSpPr>
            <a:spLocks noGrp="1"/>
          </p:cNvSpPr>
          <p:nvPr>
            <p:ph type="ctrTitle"/>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it-IT" altLang="ko-KR" noProof="0"/>
              <a:t>Fare clic per modificare lo stile del titolo dello schema</a:t>
            </a:r>
            <a:endParaRPr lang="it-IT" noProof="0"/>
          </a:p>
        </p:txBody>
      </p:sp>
      <p:sp>
        <p:nvSpPr>
          <p:cNvPr id="3" name="Sottotitolo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altLang="ko-KR" noProof="0"/>
              <a:t>Fare clic per modificare lo stile del sottotitolo dello schema</a:t>
            </a:r>
            <a:endParaRPr lang="it-IT" noProof="0"/>
          </a:p>
        </p:txBody>
      </p:sp>
      <p:sp>
        <p:nvSpPr>
          <p:cNvPr id="20" name="Segnaposto data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AEC6C623-B8A0-445F-B952-469A42B1549F}" type="datetime1">
              <a:rPr lang="it-IT" noProof="0" smtClean="0"/>
              <a:t>27/07/2022</a:t>
            </a:fld>
            <a:endParaRPr lang="it-IT" noProof="0"/>
          </a:p>
        </p:txBody>
      </p:sp>
      <p:sp>
        <p:nvSpPr>
          <p:cNvPr id="21" name="Segnaposto piè di pagina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it-IT" noProof="0"/>
          </a:p>
        </p:txBody>
      </p:sp>
      <p:sp>
        <p:nvSpPr>
          <p:cNvPr id="22" name="Segnaposto numero diapositiva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it-IT" noProof="0" smtClean="0"/>
              <a:t>‹N›</a:t>
            </a:fld>
            <a:endParaRPr lang="it-IT" noProof="0"/>
          </a:p>
        </p:txBody>
      </p:sp>
    </p:spTree>
    <p:extLst>
      <p:ext uri="{BB962C8B-B14F-4D97-AF65-F5344CB8AC3E}">
        <p14:creationId xmlns:p14="http://schemas.microsoft.com/office/powerpoint/2010/main" val="1982019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altLang="ko-KR" noProof="0"/>
              <a:t>Fare clic per modificare lo stile del titolo dello schema</a:t>
            </a:r>
            <a:endParaRPr lang="it-IT" noProof="0"/>
          </a:p>
        </p:txBody>
      </p:sp>
      <p:sp>
        <p:nvSpPr>
          <p:cNvPr id="3" name="Segnaposto contenuto 2"/>
          <p:cNvSpPr>
            <a:spLocks noGrp="1"/>
          </p:cNvSpPr>
          <p:nvPr>
            <p:ph idx="1"/>
          </p:nvPr>
        </p:nvSpPr>
        <p:spPr/>
        <p:txBody>
          <a:bodyPr rtlCol="0"/>
          <a:lstStyle/>
          <a:p>
            <a:pPr lvl="0" rtl="0"/>
            <a:r>
              <a:rPr lang="it-IT" altLang="ko-KR" noProof="0"/>
              <a:t>Fare clic per modificare gli stili del testo dello schema</a:t>
            </a:r>
          </a:p>
          <a:p>
            <a:pPr lvl="1" rtl="0"/>
            <a:r>
              <a:rPr lang="it-IT" altLang="ko-KR" noProof="0"/>
              <a:t>Secondo livello</a:t>
            </a:r>
          </a:p>
          <a:p>
            <a:pPr lvl="2" rtl="0"/>
            <a:r>
              <a:rPr lang="it-IT" altLang="ko-KR" noProof="0"/>
              <a:t>Terzo livello</a:t>
            </a:r>
          </a:p>
          <a:p>
            <a:pPr lvl="3" rtl="0"/>
            <a:r>
              <a:rPr lang="it-IT" altLang="ko-KR" noProof="0"/>
              <a:t>Quarto livello</a:t>
            </a:r>
          </a:p>
          <a:p>
            <a:pPr lvl="4" rtl="0"/>
            <a:r>
              <a:rPr lang="it-IT" altLang="ko-KR" noProof="0"/>
              <a:t>Quinto livello</a:t>
            </a:r>
            <a:endParaRPr lang="it-IT" noProof="0"/>
          </a:p>
        </p:txBody>
      </p:sp>
      <p:sp>
        <p:nvSpPr>
          <p:cNvPr id="4" name="Segnaposto data 3"/>
          <p:cNvSpPr>
            <a:spLocks noGrp="1"/>
          </p:cNvSpPr>
          <p:nvPr>
            <p:ph type="dt" sz="half" idx="10"/>
          </p:nvPr>
        </p:nvSpPr>
        <p:spPr/>
        <p:txBody>
          <a:bodyPr rtlCol="0"/>
          <a:lstStyle/>
          <a:p>
            <a:pPr rtl="0"/>
            <a:fld id="{77DA88A8-B0FD-4BC2-9AA0-25D60C5B0C4B}" type="datetime1">
              <a:rPr lang="it-IT" noProof="0" smtClean="0"/>
              <a:t>27/07/2022</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34B7E4EF-A1BD-40F4-AB7B-04F084DD991D}" type="slidenum">
              <a:rPr lang="it-IT" noProof="0" smtClean="0"/>
              <a:t>‹N›</a:t>
            </a:fld>
            <a:endParaRPr lang="it-IT" noProof="0"/>
          </a:p>
        </p:txBody>
      </p:sp>
    </p:spTree>
    <p:extLst>
      <p:ext uri="{BB962C8B-B14F-4D97-AF65-F5344CB8AC3E}">
        <p14:creationId xmlns:p14="http://schemas.microsoft.com/office/powerpoint/2010/main" val="1628558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15" name="Rettangolo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a:p>
        </p:txBody>
      </p:sp>
      <p:sp useBgFill="1">
        <p:nvSpPr>
          <p:cNvPr id="23" name="Rettangolo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ttangolo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ttangolo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it-IT" altLang="ko-KR" noProof="0"/>
              <a:t>Fare clic per modificare lo stile del titolo dello schema</a:t>
            </a:r>
            <a:endParaRPr lang="it-IT" noProof="0"/>
          </a:p>
        </p:txBody>
      </p:sp>
      <p:grpSp>
        <p:nvGrpSpPr>
          <p:cNvPr id="16" name="Gruppo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Connettore diritto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Connettore diritto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Segnaposto testo 2"/>
          <p:cNvSpPr>
            <a:spLocks noGrp="1"/>
          </p:cNvSpPr>
          <p:nvPr>
            <p:ph type="body" idx="1" hasCustomPrompt="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lo stile del titolo</a:t>
            </a:r>
          </a:p>
        </p:txBody>
      </p:sp>
      <p:sp>
        <p:nvSpPr>
          <p:cNvPr id="4" name="Segnaposto data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FB1D5AA9-8A39-4108-B533-8356C4EB5238}" type="datetime1">
              <a:rPr lang="it-IT" noProof="0" smtClean="0"/>
              <a:t>27/07/2022</a:t>
            </a:fld>
            <a:endParaRPr lang="it-IT" noProof="0"/>
          </a:p>
        </p:txBody>
      </p:sp>
      <p:sp>
        <p:nvSpPr>
          <p:cNvPr id="5" name="Segnaposto piè di pagina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it-IT" noProof="0"/>
          </a:p>
        </p:txBody>
      </p:sp>
      <p:sp>
        <p:nvSpPr>
          <p:cNvPr id="6" name="Segnaposto numero diapositiva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it-IT" noProof="0" smtClean="0"/>
              <a:t>‹N›</a:t>
            </a:fld>
            <a:endParaRPr lang="it-IT" noProof="0"/>
          </a:p>
        </p:txBody>
      </p:sp>
    </p:spTree>
    <p:extLst>
      <p:ext uri="{BB962C8B-B14F-4D97-AF65-F5344CB8AC3E}">
        <p14:creationId xmlns:p14="http://schemas.microsoft.com/office/powerpoint/2010/main" val="187034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p:txBody>
          <a:bodyPr rtlCol="0"/>
          <a:lstStyle/>
          <a:p>
            <a:pPr rtl="0"/>
            <a:r>
              <a:rPr lang="it-IT" altLang="ko-KR" noProof="0"/>
              <a:t>Fare clic per modificare lo stile del titolo dello schema</a:t>
            </a:r>
            <a:endParaRPr lang="it-IT" noProof="0"/>
          </a:p>
        </p:txBody>
      </p:sp>
      <p:sp>
        <p:nvSpPr>
          <p:cNvPr id="3" name="Segnaposto contenuto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ltLang="ko-KR" noProof="0"/>
              <a:t>Fare clic per modificare gli stili del testo dello schema</a:t>
            </a:r>
          </a:p>
          <a:p>
            <a:pPr lvl="1" rtl="0"/>
            <a:r>
              <a:rPr lang="it-IT" altLang="ko-KR" noProof="0"/>
              <a:t>Secondo livello</a:t>
            </a:r>
          </a:p>
          <a:p>
            <a:pPr lvl="2" rtl="0"/>
            <a:r>
              <a:rPr lang="it-IT" altLang="ko-KR" noProof="0"/>
              <a:t>Terzo livello</a:t>
            </a:r>
          </a:p>
          <a:p>
            <a:pPr lvl="3" rtl="0"/>
            <a:r>
              <a:rPr lang="it-IT" altLang="ko-KR" noProof="0"/>
              <a:t>Quarto livello</a:t>
            </a:r>
          </a:p>
          <a:p>
            <a:pPr lvl="4" rtl="0"/>
            <a:r>
              <a:rPr lang="it-IT" altLang="ko-KR" noProof="0"/>
              <a:t>Quinto livello</a:t>
            </a:r>
            <a:endParaRPr lang="it-IT" noProof="0"/>
          </a:p>
        </p:txBody>
      </p:sp>
      <p:sp>
        <p:nvSpPr>
          <p:cNvPr id="4" name="Segnaposto contenuto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ltLang="ko-KR" noProof="0"/>
              <a:t>Fare clic per modificare gli stili del testo dello schema</a:t>
            </a:r>
          </a:p>
          <a:p>
            <a:pPr lvl="1" rtl="0"/>
            <a:r>
              <a:rPr lang="it-IT" altLang="ko-KR" noProof="0"/>
              <a:t>Secondo livello</a:t>
            </a:r>
          </a:p>
          <a:p>
            <a:pPr lvl="2" rtl="0"/>
            <a:r>
              <a:rPr lang="it-IT" altLang="ko-KR" noProof="0"/>
              <a:t>Terzo livello</a:t>
            </a:r>
          </a:p>
          <a:p>
            <a:pPr lvl="3" rtl="0"/>
            <a:r>
              <a:rPr lang="it-IT" altLang="ko-KR" noProof="0"/>
              <a:t>Quarto livello</a:t>
            </a:r>
          </a:p>
          <a:p>
            <a:pPr lvl="4" rtl="0"/>
            <a:r>
              <a:rPr lang="it-IT" altLang="ko-KR" noProof="0"/>
              <a:t>Quinto livello</a:t>
            </a:r>
            <a:endParaRPr lang="it-IT" noProof="0"/>
          </a:p>
        </p:txBody>
      </p:sp>
      <p:sp>
        <p:nvSpPr>
          <p:cNvPr id="5" name="Segnaposto data 4"/>
          <p:cNvSpPr>
            <a:spLocks noGrp="1"/>
          </p:cNvSpPr>
          <p:nvPr>
            <p:ph type="dt" sz="half" idx="10"/>
          </p:nvPr>
        </p:nvSpPr>
        <p:spPr/>
        <p:txBody>
          <a:bodyPr rtlCol="0"/>
          <a:lstStyle/>
          <a:p>
            <a:pPr rtl="0"/>
            <a:fld id="{3A612938-753D-4A6B-B2AB-C875AAEDB9A9}" type="datetime1">
              <a:rPr lang="it-IT" noProof="0" smtClean="0"/>
              <a:t>27/07/2022</a:t>
            </a:fld>
            <a:endParaRPr lang="it-IT" noProof="0"/>
          </a:p>
        </p:txBody>
      </p:sp>
      <p:sp>
        <p:nvSpPr>
          <p:cNvPr id="6" name="Segnaposto piè di pagina 5"/>
          <p:cNvSpPr>
            <a:spLocks noGrp="1"/>
          </p:cNvSpPr>
          <p:nvPr>
            <p:ph type="ftr" sz="quarter" idx="11"/>
          </p:nvPr>
        </p:nvSpPr>
        <p:spPr/>
        <p:txBody>
          <a:bodyPr rtlCol="0"/>
          <a:lstStyle/>
          <a:p>
            <a:pPr rtl="0"/>
            <a:endParaRPr lang="it-IT" noProof="0"/>
          </a:p>
        </p:txBody>
      </p:sp>
      <p:sp>
        <p:nvSpPr>
          <p:cNvPr id="7" name="Segnaposto numero diapositiva 6"/>
          <p:cNvSpPr>
            <a:spLocks noGrp="1"/>
          </p:cNvSpPr>
          <p:nvPr>
            <p:ph type="sldNum" sz="quarter" idx="12"/>
          </p:nvPr>
        </p:nvSpPr>
        <p:spPr/>
        <p:txBody>
          <a:bodyPr rtlCol="0"/>
          <a:lstStyle/>
          <a:p>
            <a:pPr rtl="0"/>
            <a:fld id="{34B7E4EF-A1BD-40F4-AB7B-04F084DD991D}" type="slidenum">
              <a:rPr lang="it-IT" noProof="0" smtClean="0"/>
              <a:t>‹N›</a:t>
            </a:fld>
            <a:endParaRPr lang="it-IT" noProof="0"/>
          </a:p>
        </p:txBody>
      </p:sp>
    </p:spTree>
    <p:extLst>
      <p:ext uri="{BB962C8B-B14F-4D97-AF65-F5344CB8AC3E}">
        <p14:creationId xmlns:p14="http://schemas.microsoft.com/office/powerpoint/2010/main" val="2305556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e contenuti">
    <p:spTree>
      <p:nvGrpSpPr>
        <p:cNvPr id="1" name=""/>
        <p:cNvGrpSpPr/>
        <p:nvPr/>
      </p:nvGrpSpPr>
      <p:grpSpPr>
        <a:xfrm>
          <a:off x="0" y="0"/>
          <a:ext cx="0" cy="0"/>
          <a:chOff x="0" y="0"/>
          <a:chExt cx="0" cy="0"/>
        </a:xfrm>
      </p:grpSpPr>
      <p:sp>
        <p:nvSpPr>
          <p:cNvPr id="12" name="Segnaposto immagine 11">
            <a:extLst>
              <a:ext uri="{FF2B5EF4-FFF2-40B4-BE49-F238E27FC236}">
                <a16:creationId xmlns:a16="http://schemas.microsoft.com/office/drawing/2014/main" id="{2F2F0876-DA34-44C2-B05E-66533803FE6E}"/>
              </a:ext>
            </a:extLst>
          </p:cNvPr>
          <p:cNvSpPr>
            <a:spLocks noGrp="1"/>
          </p:cNvSpPr>
          <p:nvPr>
            <p:ph type="pic" sz="quarter" idx="14"/>
          </p:nvPr>
        </p:nvSpPr>
        <p:spPr>
          <a:xfrm>
            <a:off x="233400" y="246600"/>
            <a:ext cx="11725200" cy="6364800"/>
          </a:xfrm>
        </p:spPr>
        <p:txBody>
          <a:bodyPr rtlCol="0" anchor="ctr" anchorCtr="0"/>
          <a:lstStyle>
            <a:lvl1pPr marL="0" indent="0" algn="ctr">
              <a:buNone/>
              <a:defRPr/>
            </a:lvl1pPr>
          </a:lstStyle>
          <a:p>
            <a:pPr rtl="0"/>
            <a:r>
              <a:rPr lang="it-IT" altLang="ko-KR" noProof="0"/>
              <a:t>Fare clic sull'icona per inserire un'immagine</a:t>
            </a:r>
            <a:endParaRPr lang="it-IT" noProof="0"/>
          </a:p>
        </p:txBody>
      </p:sp>
      <p:sp>
        <p:nvSpPr>
          <p:cNvPr id="10" name="Segnaposto immagine 9">
            <a:extLst>
              <a:ext uri="{FF2B5EF4-FFF2-40B4-BE49-F238E27FC236}">
                <a16:creationId xmlns:a16="http://schemas.microsoft.com/office/drawing/2014/main" id="{6E352C7E-BCE1-47CD-872E-2935DD89FC28}"/>
              </a:ext>
            </a:extLst>
          </p:cNvPr>
          <p:cNvSpPr>
            <a:spLocks noGrp="1"/>
          </p:cNvSpPr>
          <p:nvPr>
            <p:ph type="pic" sz="quarter" idx="13"/>
          </p:nvPr>
        </p:nvSpPr>
        <p:spPr>
          <a:xfrm>
            <a:off x="852488" y="2103438"/>
            <a:ext cx="5243512" cy="3748087"/>
          </a:xfrm>
        </p:spPr>
        <p:txBody>
          <a:bodyPr rtlCol="0" anchor="ctr" anchorCtr="0"/>
          <a:lstStyle>
            <a:lvl1pPr marL="0" indent="0" algn="ctr">
              <a:buNone/>
              <a:defRPr/>
            </a:lvl1pPr>
          </a:lstStyle>
          <a:p>
            <a:pPr rtl="0"/>
            <a:r>
              <a:rPr lang="it-IT" altLang="ko-KR" noProof="0"/>
              <a:t>Fare clic sull'icona per inserire un'immagine</a:t>
            </a:r>
            <a:endParaRPr lang="it-IT" noProof="0"/>
          </a:p>
        </p:txBody>
      </p:sp>
      <p:sp>
        <p:nvSpPr>
          <p:cNvPr id="8" name="Titolo 7"/>
          <p:cNvSpPr>
            <a:spLocks noGrp="1"/>
          </p:cNvSpPr>
          <p:nvPr>
            <p:ph type="title"/>
          </p:nvPr>
        </p:nvSpPr>
        <p:spPr/>
        <p:txBody>
          <a:bodyPr rtlCol="0"/>
          <a:lstStyle>
            <a:lvl1pPr>
              <a:defRPr>
                <a:solidFill>
                  <a:schemeClr val="bg2">
                    <a:lumMod val="50000"/>
                  </a:schemeClr>
                </a:solidFill>
              </a:defRPr>
            </a:lvl1pPr>
          </a:lstStyle>
          <a:p>
            <a:pPr rtl="0"/>
            <a:r>
              <a:rPr lang="it-IT" altLang="ko-KR" noProof="0"/>
              <a:t>Fare clic per modificare lo stile del titolo dello schema</a:t>
            </a:r>
            <a:endParaRPr lang="it-IT" noProof="0"/>
          </a:p>
        </p:txBody>
      </p:sp>
      <p:sp>
        <p:nvSpPr>
          <p:cNvPr id="4" name="Segnaposto contenuto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ltLang="ko-KR" noProof="0"/>
              <a:t>Fare clic per modificare gli stili del testo dello schema</a:t>
            </a:r>
          </a:p>
          <a:p>
            <a:pPr lvl="1" rtl="0"/>
            <a:r>
              <a:rPr lang="it-IT" altLang="ko-KR" noProof="0"/>
              <a:t>Secondo livello</a:t>
            </a:r>
          </a:p>
          <a:p>
            <a:pPr lvl="2" rtl="0"/>
            <a:r>
              <a:rPr lang="it-IT" altLang="ko-KR" noProof="0"/>
              <a:t>Terzo livello</a:t>
            </a:r>
          </a:p>
          <a:p>
            <a:pPr lvl="3" rtl="0"/>
            <a:r>
              <a:rPr lang="it-IT" altLang="ko-KR" noProof="0"/>
              <a:t>Quarto livello</a:t>
            </a:r>
          </a:p>
          <a:p>
            <a:pPr lvl="4" rtl="0"/>
            <a:r>
              <a:rPr lang="it-IT" altLang="ko-KR" noProof="0"/>
              <a:t>Quinto livello</a:t>
            </a:r>
            <a:endParaRPr lang="it-IT" noProof="0"/>
          </a:p>
        </p:txBody>
      </p:sp>
      <p:sp>
        <p:nvSpPr>
          <p:cNvPr id="5" name="Segnaposto data 4"/>
          <p:cNvSpPr>
            <a:spLocks noGrp="1"/>
          </p:cNvSpPr>
          <p:nvPr>
            <p:ph type="dt" sz="half" idx="10"/>
          </p:nvPr>
        </p:nvSpPr>
        <p:spPr/>
        <p:txBody>
          <a:bodyPr rtlCol="0"/>
          <a:lstStyle/>
          <a:p>
            <a:pPr rtl="0"/>
            <a:fld id="{39B88BDC-43CA-413D-982B-51925F354BBC}" type="datetime1">
              <a:rPr lang="it-IT" noProof="0" smtClean="0"/>
              <a:t>27/07/2022</a:t>
            </a:fld>
            <a:endParaRPr lang="it-IT" noProof="0"/>
          </a:p>
        </p:txBody>
      </p:sp>
      <p:sp>
        <p:nvSpPr>
          <p:cNvPr id="6" name="Segnaposto piè di pagina 5"/>
          <p:cNvSpPr>
            <a:spLocks noGrp="1"/>
          </p:cNvSpPr>
          <p:nvPr>
            <p:ph type="ftr" sz="quarter" idx="11"/>
          </p:nvPr>
        </p:nvSpPr>
        <p:spPr/>
        <p:txBody>
          <a:bodyPr rtlCol="0"/>
          <a:lstStyle/>
          <a:p>
            <a:pPr rtl="0"/>
            <a:endParaRPr lang="it-IT" noProof="0"/>
          </a:p>
        </p:txBody>
      </p:sp>
      <p:sp>
        <p:nvSpPr>
          <p:cNvPr id="7" name="Segnaposto numero diapositiva 6"/>
          <p:cNvSpPr>
            <a:spLocks noGrp="1"/>
          </p:cNvSpPr>
          <p:nvPr>
            <p:ph type="sldNum" sz="quarter" idx="12"/>
          </p:nvPr>
        </p:nvSpPr>
        <p:spPr/>
        <p:txBody>
          <a:bodyPr rtlCol="0"/>
          <a:lstStyle/>
          <a:p>
            <a:pPr rtl="0"/>
            <a:fld id="{34B7E4EF-A1BD-40F4-AB7B-04F084DD991D}" type="slidenum">
              <a:rPr lang="it-IT" noProof="0" smtClean="0"/>
              <a:t>‹N›</a:t>
            </a:fld>
            <a:endParaRPr lang="it-IT" noProof="0"/>
          </a:p>
        </p:txBody>
      </p:sp>
    </p:spTree>
    <p:extLst>
      <p:ext uri="{BB962C8B-B14F-4D97-AF65-F5344CB8AC3E}">
        <p14:creationId xmlns:p14="http://schemas.microsoft.com/office/powerpoint/2010/main" val="3223926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altLang="ko-KR" noProof="0"/>
              <a:t>Fare clic per modificare lo stile del titolo dello schema</a:t>
            </a:r>
            <a:endParaRPr lang="it-IT" noProof="0"/>
          </a:p>
        </p:txBody>
      </p:sp>
      <p:sp>
        <p:nvSpPr>
          <p:cNvPr id="3" name="Segnaposto testo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altLang="ko-KR" noProof="0"/>
              <a:t>Fare clic per modificare gli stili del testo dello schema</a:t>
            </a:r>
          </a:p>
        </p:txBody>
      </p:sp>
      <p:sp>
        <p:nvSpPr>
          <p:cNvPr id="4" name="Segnaposto contenuto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ltLang="ko-KR" noProof="0"/>
              <a:t>Fare clic per modificare gli stili del testo dello schema</a:t>
            </a:r>
          </a:p>
          <a:p>
            <a:pPr lvl="1" rtl="0"/>
            <a:r>
              <a:rPr lang="it-IT" altLang="ko-KR" noProof="0"/>
              <a:t>Secondo livello</a:t>
            </a:r>
          </a:p>
          <a:p>
            <a:pPr lvl="2" rtl="0"/>
            <a:r>
              <a:rPr lang="it-IT" altLang="ko-KR" noProof="0"/>
              <a:t>Terzo livello</a:t>
            </a:r>
          </a:p>
          <a:p>
            <a:pPr lvl="3" rtl="0"/>
            <a:r>
              <a:rPr lang="it-IT" altLang="ko-KR" noProof="0"/>
              <a:t>Quarto livello</a:t>
            </a:r>
          </a:p>
          <a:p>
            <a:pPr lvl="4" rtl="0"/>
            <a:r>
              <a:rPr lang="it-IT" altLang="ko-KR" noProof="0"/>
              <a:t>Quinto livello</a:t>
            </a:r>
            <a:endParaRPr lang="it-IT" noProof="0"/>
          </a:p>
        </p:txBody>
      </p:sp>
      <p:sp>
        <p:nvSpPr>
          <p:cNvPr id="5" name="Segnaposto testo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altLang="ko-KR" noProof="0"/>
              <a:t>Fare clic per modificare gli stili del testo dello schema</a:t>
            </a:r>
          </a:p>
        </p:txBody>
      </p:sp>
      <p:sp>
        <p:nvSpPr>
          <p:cNvPr id="6" name="Segnaposto contenuto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ltLang="ko-KR" noProof="0"/>
              <a:t>Fare clic per modificare gli stili del testo dello schema</a:t>
            </a:r>
          </a:p>
          <a:p>
            <a:pPr lvl="1" rtl="0"/>
            <a:r>
              <a:rPr lang="it-IT" altLang="ko-KR" noProof="0"/>
              <a:t>Secondo livello</a:t>
            </a:r>
          </a:p>
          <a:p>
            <a:pPr lvl="2" rtl="0"/>
            <a:r>
              <a:rPr lang="it-IT" altLang="ko-KR" noProof="0"/>
              <a:t>Terzo livello</a:t>
            </a:r>
          </a:p>
          <a:p>
            <a:pPr lvl="3" rtl="0"/>
            <a:r>
              <a:rPr lang="it-IT" altLang="ko-KR" noProof="0"/>
              <a:t>Quarto livello</a:t>
            </a:r>
          </a:p>
          <a:p>
            <a:pPr lvl="4" rtl="0"/>
            <a:r>
              <a:rPr lang="it-IT" altLang="ko-KR" noProof="0"/>
              <a:t>Quinto livello</a:t>
            </a:r>
            <a:endParaRPr lang="it-IT" noProof="0"/>
          </a:p>
        </p:txBody>
      </p:sp>
      <p:sp>
        <p:nvSpPr>
          <p:cNvPr id="7" name="Segnaposto data 6"/>
          <p:cNvSpPr>
            <a:spLocks noGrp="1"/>
          </p:cNvSpPr>
          <p:nvPr>
            <p:ph type="dt" sz="half" idx="10"/>
          </p:nvPr>
        </p:nvSpPr>
        <p:spPr/>
        <p:txBody>
          <a:bodyPr rtlCol="0"/>
          <a:lstStyle/>
          <a:p>
            <a:pPr rtl="0"/>
            <a:fld id="{3075B0D4-C0DA-4399-8EF8-A0C795B58386}" type="datetime1">
              <a:rPr lang="it-IT" noProof="0" smtClean="0"/>
              <a:t>27/07/2022</a:t>
            </a:fld>
            <a:endParaRPr lang="it-IT" noProof="0"/>
          </a:p>
        </p:txBody>
      </p:sp>
      <p:sp>
        <p:nvSpPr>
          <p:cNvPr id="8" name="Segnaposto piè di pagina 7"/>
          <p:cNvSpPr>
            <a:spLocks noGrp="1"/>
          </p:cNvSpPr>
          <p:nvPr>
            <p:ph type="ftr" sz="quarter" idx="11"/>
          </p:nvPr>
        </p:nvSpPr>
        <p:spPr/>
        <p:txBody>
          <a:bodyPr rtlCol="0"/>
          <a:lstStyle/>
          <a:p>
            <a:pPr rtl="0"/>
            <a:endParaRPr lang="it-IT" noProof="0"/>
          </a:p>
        </p:txBody>
      </p:sp>
      <p:sp>
        <p:nvSpPr>
          <p:cNvPr id="9" name="Segnaposto numero diapositiva 8"/>
          <p:cNvSpPr>
            <a:spLocks noGrp="1"/>
          </p:cNvSpPr>
          <p:nvPr>
            <p:ph type="sldNum" sz="quarter" idx="12"/>
          </p:nvPr>
        </p:nvSpPr>
        <p:spPr/>
        <p:txBody>
          <a:bodyPr rtlCol="0"/>
          <a:lstStyle/>
          <a:p>
            <a:pPr rtl="0"/>
            <a:fld id="{34B7E4EF-A1BD-40F4-AB7B-04F084DD991D}" type="slidenum">
              <a:rPr lang="it-IT" noProof="0" smtClean="0"/>
              <a:t>‹N›</a:t>
            </a:fld>
            <a:endParaRPr lang="it-IT" noProof="0"/>
          </a:p>
        </p:txBody>
      </p:sp>
    </p:spTree>
    <p:extLst>
      <p:ext uri="{BB962C8B-B14F-4D97-AF65-F5344CB8AC3E}">
        <p14:creationId xmlns:p14="http://schemas.microsoft.com/office/powerpoint/2010/main" val="523591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altLang="ko-KR" noProof="0"/>
              <a:t>Fare clic per modificare lo stile del titolo dello schema</a:t>
            </a:r>
            <a:endParaRPr lang="it-IT" noProof="0"/>
          </a:p>
        </p:txBody>
      </p:sp>
      <p:sp>
        <p:nvSpPr>
          <p:cNvPr id="3" name="Segnaposto data 2"/>
          <p:cNvSpPr>
            <a:spLocks noGrp="1"/>
          </p:cNvSpPr>
          <p:nvPr>
            <p:ph type="dt" sz="half" idx="10"/>
          </p:nvPr>
        </p:nvSpPr>
        <p:spPr/>
        <p:txBody>
          <a:bodyPr rtlCol="0"/>
          <a:lstStyle/>
          <a:p>
            <a:pPr rtl="0"/>
            <a:fld id="{482BAB0F-6912-4879-979B-41D7FD4F2910}" type="datetime1">
              <a:rPr lang="it-IT" noProof="0" smtClean="0"/>
              <a:t>27/07/2022</a:t>
            </a:fld>
            <a:endParaRPr lang="it-IT" noProof="0"/>
          </a:p>
        </p:txBody>
      </p:sp>
      <p:sp>
        <p:nvSpPr>
          <p:cNvPr id="4" name="Segnaposto piè di pagina 3"/>
          <p:cNvSpPr>
            <a:spLocks noGrp="1"/>
          </p:cNvSpPr>
          <p:nvPr>
            <p:ph type="ftr" sz="quarter" idx="11"/>
          </p:nvPr>
        </p:nvSpPr>
        <p:spPr/>
        <p:txBody>
          <a:bodyPr rtlCol="0"/>
          <a:lstStyle/>
          <a:p>
            <a:pPr rtl="0"/>
            <a:endParaRPr lang="it-IT" noProof="0"/>
          </a:p>
        </p:txBody>
      </p:sp>
      <p:sp>
        <p:nvSpPr>
          <p:cNvPr id="5" name="Segnaposto numero diapositiva 4"/>
          <p:cNvSpPr>
            <a:spLocks noGrp="1"/>
          </p:cNvSpPr>
          <p:nvPr>
            <p:ph type="sldNum" sz="quarter" idx="12"/>
          </p:nvPr>
        </p:nvSpPr>
        <p:spPr/>
        <p:txBody>
          <a:bodyPr rtlCol="0"/>
          <a:lstStyle/>
          <a:p>
            <a:pPr rtl="0"/>
            <a:fld id="{34B7E4EF-A1BD-40F4-AB7B-04F084DD991D}" type="slidenum">
              <a:rPr lang="it-IT" noProof="0" smtClean="0"/>
              <a:t>‹N›</a:t>
            </a:fld>
            <a:endParaRPr lang="it-IT" noProof="0"/>
          </a:p>
        </p:txBody>
      </p:sp>
    </p:spTree>
    <p:extLst>
      <p:ext uri="{BB962C8B-B14F-4D97-AF65-F5344CB8AC3E}">
        <p14:creationId xmlns:p14="http://schemas.microsoft.com/office/powerpoint/2010/main" val="3758772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rtlCol="0"/>
          <a:lstStyle/>
          <a:p>
            <a:pPr rtl="0"/>
            <a:fld id="{592E5D73-AD64-4DCC-A84B-AD7950332D6E}" type="datetime1">
              <a:rPr lang="it-IT" noProof="0" smtClean="0"/>
              <a:t>27/07/2022</a:t>
            </a:fld>
            <a:endParaRPr lang="it-IT" noProof="0"/>
          </a:p>
        </p:txBody>
      </p:sp>
      <p:sp>
        <p:nvSpPr>
          <p:cNvPr id="3" name="Segnaposto piè di pagina 2"/>
          <p:cNvSpPr>
            <a:spLocks noGrp="1"/>
          </p:cNvSpPr>
          <p:nvPr>
            <p:ph type="ftr" sz="quarter" idx="11"/>
          </p:nvPr>
        </p:nvSpPr>
        <p:spPr/>
        <p:txBody>
          <a:bodyPr rtlCol="0"/>
          <a:lstStyle/>
          <a:p>
            <a:pPr rtl="0"/>
            <a:endParaRPr lang="it-IT" noProof="0"/>
          </a:p>
        </p:txBody>
      </p:sp>
      <p:sp>
        <p:nvSpPr>
          <p:cNvPr id="4" name="Segnaposto numero diapositiva 3"/>
          <p:cNvSpPr>
            <a:spLocks noGrp="1"/>
          </p:cNvSpPr>
          <p:nvPr>
            <p:ph type="sldNum" sz="quarter" idx="12"/>
          </p:nvPr>
        </p:nvSpPr>
        <p:spPr/>
        <p:txBody>
          <a:bodyPr rtlCol="0"/>
          <a:lstStyle/>
          <a:p>
            <a:pPr rtl="0"/>
            <a:fld id="{34B7E4EF-A1BD-40F4-AB7B-04F084DD991D}" type="slidenum">
              <a:rPr lang="it-IT" noProof="0" smtClean="0"/>
              <a:t>‹N›</a:t>
            </a:fld>
            <a:endParaRPr lang="it-IT" noProof="0"/>
          </a:p>
        </p:txBody>
      </p:sp>
    </p:spTree>
    <p:extLst>
      <p:ext uri="{BB962C8B-B14F-4D97-AF65-F5344CB8AC3E}">
        <p14:creationId xmlns:p14="http://schemas.microsoft.com/office/powerpoint/2010/main" val="865951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ttangolo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it-IT" altLang="ko-KR" noProof="0"/>
              <a:t>Fare clic per modificare lo stile del titolo dello schema</a:t>
            </a:r>
            <a:endParaRPr lang="it-IT" noProof="0"/>
          </a:p>
        </p:txBody>
      </p:sp>
      <p:sp>
        <p:nvSpPr>
          <p:cNvPr id="3" name="Segnaposto contenuto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ltLang="ko-KR" noProof="0"/>
              <a:t>Fare clic per modificare gli stili del testo dello schema</a:t>
            </a:r>
          </a:p>
          <a:p>
            <a:pPr lvl="1" rtl="0"/>
            <a:r>
              <a:rPr lang="it-IT" altLang="ko-KR" noProof="0"/>
              <a:t>Secondo livello</a:t>
            </a:r>
          </a:p>
          <a:p>
            <a:pPr lvl="2" rtl="0"/>
            <a:r>
              <a:rPr lang="it-IT" altLang="ko-KR" noProof="0"/>
              <a:t>Terzo livello</a:t>
            </a:r>
          </a:p>
          <a:p>
            <a:pPr lvl="3" rtl="0"/>
            <a:r>
              <a:rPr lang="it-IT" altLang="ko-KR" noProof="0"/>
              <a:t>Quarto livello</a:t>
            </a:r>
          </a:p>
          <a:p>
            <a:pPr lvl="4" rtl="0"/>
            <a:r>
              <a:rPr lang="it-IT" altLang="ko-KR" noProof="0"/>
              <a:t>Quinto livello</a:t>
            </a:r>
            <a:endParaRPr lang="it-IT" noProof="0"/>
          </a:p>
        </p:txBody>
      </p:sp>
      <p:sp>
        <p:nvSpPr>
          <p:cNvPr id="4" name="Segnaposto testo 3"/>
          <p:cNvSpPr>
            <a:spLocks noGrp="1"/>
          </p:cNvSpPr>
          <p:nvPr>
            <p:ph type="body" sz="half" idx="2" hasCustomPrompt="1"/>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lo stile del titolo</a:t>
            </a:r>
          </a:p>
        </p:txBody>
      </p:sp>
      <p:sp>
        <p:nvSpPr>
          <p:cNvPr id="8" name="Segnaposto data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A06B8965-257C-4599-86C1-475341212117}" type="datetime1">
              <a:rPr lang="it-IT" noProof="0" smtClean="0"/>
              <a:t>27/07/2022</a:t>
            </a:fld>
            <a:endParaRPr lang="it-IT" noProof="0"/>
          </a:p>
        </p:txBody>
      </p:sp>
      <p:sp>
        <p:nvSpPr>
          <p:cNvPr id="9" name="Segnaposto piè di pagina 8"/>
          <p:cNvSpPr>
            <a:spLocks noGrp="1"/>
          </p:cNvSpPr>
          <p:nvPr>
            <p:ph type="ftr" sz="quarter" idx="11"/>
          </p:nvPr>
        </p:nvSpPr>
        <p:spPr>
          <a:xfrm>
            <a:off x="685801" y="6035040"/>
            <a:ext cx="4584700" cy="365760"/>
          </a:xfrm>
        </p:spPr>
        <p:txBody>
          <a:bodyPr rtlCol="0"/>
          <a:lstStyle>
            <a:lvl1pPr algn="l">
              <a:defRPr/>
            </a:lvl1pPr>
          </a:lstStyle>
          <a:p>
            <a:pPr rtl="0"/>
            <a:endParaRPr lang="it-IT" noProof="0"/>
          </a:p>
        </p:txBody>
      </p:sp>
      <p:sp>
        <p:nvSpPr>
          <p:cNvPr id="11" name="Segnaposto numero diapositiva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it-IT" noProof="0" smtClean="0"/>
              <a:t>‹N›</a:t>
            </a:fld>
            <a:endParaRPr lang="it-IT" noProof="0"/>
          </a:p>
        </p:txBody>
      </p:sp>
    </p:spTree>
    <p:extLst>
      <p:ext uri="{BB962C8B-B14F-4D97-AF65-F5344CB8AC3E}">
        <p14:creationId xmlns:p14="http://schemas.microsoft.com/office/powerpoint/2010/main" val="1696644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1_Contenuto con didascalia">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ttangolo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8458200" y="607392"/>
            <a:ext cx="3161963" cy="1645920"/>
          </a:xfrm>
        </p:spPr>
        <p:txBody>
          <a:bodyPr rtlCol="0" anchor="b">
            <a:noAutofit/>
          </a:bodyPr>
          <a:lstStyle>
            <a:lvl1pPr algn="l" defTabSz="914400" rtl="0" eaLnBrk="1" latinLnBrk="0" hangingPunct="1">
              <a:lnSpc>
                <a:spcPct val="100000"/>
              </a:lnSpc>
              <a:spcBef>
                <a:spcPct val="0"/>
              </a:spcBef>
              <a:buNone/>
              <a:defRPr lang="en-US" sz="4800" b="0" kern="1200" cap="none" spc="0" baseline="0" dirty="0">
                <a:solidFill>
                  <a:schemeClr val="bg1"/>
                </a:solidFill>
                <a:effectLst/>
                <a:latin typeface="+mj-lt"/>
                <a:ea typeface="+mn-ea"/>
                <a:cs typeface="+mn-cs"/>
              </a:defRPr>
            </a:lvl1pPr>
          </a:lstStyle>
          <a:p>
            <a:pPr rtl="0"/>
            <a:r>
              <a:rPr lang="it-IT" altLang="ko-KR" noProof="0"/>
              <a:t>Fare clic per modificare lo stile del titolo dello schema</a:t>
            </a:r>
            <a:endParaRPr lang="it-IT" noProof="0"/>
          </a:p>
        </p:txBody>
      </p:sp>
      <p:sp>
        <p:nvSpPr>
          <p:cNvPr id="3" name="Segnaposto contenuto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ltLang="ko-KR" noProof="0"/>
              <a:t>Fare clic per modificare gli stili del testo dello schema</a:t>
            </a:r>
          </a:p>
          <a:p>
            <a:pPr lvl="1" rtl="0"/>
            <a:r>
              <a:rPr lang="it-IT" altLang="ko-KR" noProof="0"/>
              <a:t>Secondo livello</a:t>
            </a:r>
          </a:p>
          <a:p>
            <a:pPr lvl="2" rtl="0"/>
            <a:r>
              <a:rPr lang="it-IT" altLang="ko-KR" noProof="0"/>
              <a:t>Terzo livello</a:t>
            </a:r>
          </a:p>
          <a:p>
            <a:pPr lvl="3" rtl="0"/>
            <a:r>
              <a:rPr lang="it-IT" altLang="ko-KR" noProof="0"/>
              <a:t>Quarto livello</a:t>
            </a:r>
          </a:p>
          <a:p>
            <a:pPr lvl="4" rtl="0"/>
            <a:r>
              <a:rPr lang="it-IT" altLang="ko-KR" noProof="0"/>
              <a:t>Quinto livello</a:t>
            </a:r>
            <a:endParaRPr lang="it-IT" noProof="0"/>
          </a:p>
        </p:txBody>
      </p:sp>
      <p:sp>
        <p:nvSpPr>
          <p:cNvPr id="4" name="Segnaposto testo 3"/>
          <p:cNvSpPr>
            <a:spLocks noGrp="1"/>
          </p:cNvSpPr>
          <p:nvPr>
            <p:ph type="body" sz="half" idx="2" hasCustomPrompt="1"/>
          </p:nvPr>
        </p:nvSpPr>
        <p:spPr>
          <a:xfrm>
            <a:off x="8458200" y="2336800"/>
            <a:ext cx="3161963" cy="3606800"/>
          </a:xfrm>
        </p:spPr>
        <p:txBody>
          <a:bodyPr rtlCol="0">
            <a:normAutofit/>
          </a:bodyPr>
          <a:lstStyle>
            <a:lvl1pPr marL="0" indent="0">
              <a:lnSpc>
                <a:spcPct val="110000"/>
              </a:lnSpc>
              <a:spcBef>
                <a:spcPts val="800"/>
              </a:spcBef>
              <a:buNone/>
              <a:defRPr sz="1800">
                <a:solidFill>
                  <a:schemeClr val="bg1">
                    <a:lumMod val="9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lo stile del titolo</a:t>
            </a:r>
          </a:p>
        </p:txBody>
      </p:sp>
      <p:sp>
        <p:nvSpPr>
          <p:cNvPr id="8" name="Segnaposto data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BA13AD19-F109-4F0D-AE05-8EB3EEE82549}" type="datetime1">
              <a:rPr lang="it-IT" noProof="0" smtClean="0"/>
              <a:t>27/07/2022</a:t>
            </a:fld>
            <a:endParaRPr lang="it-IT" noProof="0"/>
          </a:p>
        </p:txBody>
      </p:sp>
      <p:sp>
        <p:nvSpPr>
          <p:cNvPr id="9" name="Segnaposto piè di pagina 8"/>
          <p:cNvSpPr>
            <a:spLocks noGrp="1"/>
          </p:cNvSpPr>
          <p:nvPr>
            <p:ph type="ftr" sz="quarter" idx="11"/>
          </p:nvPr>
        </p:nvSpPr>
        <p:spPr>
          <a:xfrm>
            <a:off x="685801" y="6035040"/>
            <a:ext cx="4584700" cy="365760"/>
          </a:xfrm>
        </p:spPr>
        <p:txBody>
          <a:bodyPr rtlCol="0"/>
          <a:lstStyle>
            <a:lvl1pPr algn="l">
              <a:defRPr/>
            </a:lvl1pPr>
          </a:lstStyle>
          <a:p>
            <a:pPr rtl="0"/>
            <a:endParaRPr lang="it-IT" noProof="0"/>
          </a:p>
        </p:txBody>
      </p:sp>
      <p:sp>
        <p:nvSpPr>
          <p:cNvPr id="11" name="Segnaposto numero diapositiva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it-IT" noProof="0" smtClean="0"/>
              <a:t>‹N›</a:t>
            </a:fld>
            <a:endParaRPr lang="it-IT" noProof="0"/>
          </a:p>
        </p:txBody>
      </p:sp>
    </p:spTree>
    <p:extLst>
      <p:ext uri="{BB962C8B-B14F-4D97-AF65-F5344CB8AC3E}">
        <p14:creationId xmlns:p14="http://schemas.microsoft.com/office/powerpoint/2010/main" val="154680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Immagine con didascalia">
    <p:spTree>
      <p:nvGrpSpPr>
        <p:cNvPr id="1" name=""/>
        <p:cNvGrpSpPr/>
        <p:nvPr/>
      </p:nvGrpSpPr>
      <p:grpSpPr>
        <a:xfrm>
          <a:off x="0" y="0"/>
          <a:ext cx="0" cy="0"/>
          <a:chOff x="0" y="0"/>
          <a:chExt cx="0" cy="0"/>
        </a:xfrm>
      </p:grpSpPr>
      <p:sp>
        <p:nvSpPr>
          <p:cNvPr id="25" name="Rettangolo 24">
            <a:extLst>
              <a:ext uri="{FF2B5EF4-FFF2-40B4-BE49-F238E27FC236}">
                <a16:creationId xmlns:a16="http://schemas.microsoft.com/office/drawing/2014/main" id="{CD7A40E7-331A-409D-8385-D6893D1EA86A}"/>
              </a:ext>
            </a:extLst>
          </p:cNvPr>
          <p:cNvSpPr/>
          <p:nvPr userDrawn="1"/>
        </p:nvSpPr>
        <p:spPr>
          <a:xfrm>
            <a:off x="948394" y="941695"/>
            <a:ext cx="5452526" cy="497461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a:p>
        </p:txBody>
      </p:sp>
      <p:sp>
        <p:nvSpPr>
          <p:cNvPr id="24" name="Segnaposto immagine 23">
            <a:extLst>
              <a:ext uri="{FF2B5EF4-FFF2-40B4-BE49-F238E27FC236}">
                <a16:creationId xmlns:a16="http://schemas.microsoft.com/office/drawing/2014/main" id="{75561E95-1FD2-4358-9E4C-3D2E929E4872}"/>
              </a:ext>
            </a:extLst>
          </p:cNvPr>
          <p:cNvSpPr>
            <a:spLocks noGrp="1"/>
          </p:cNvSpPr>
          <p:nvPr>
            <p:ph type="pic" sz="quarter" idx="14"/>
          </p:nvPr>
        </p:nvSpPr>
        <p:spPr>
          <a:xfrm>
            <a:off x="0" y="0"/>
            <a:ext cx="12192000" cy="6858000"/>
          </a:xfrm>
          <a:custGeom>
            <a:avLst/>
            <a:gdLst>
              <a:gd name="connsiteX0" fmla="*/ 948394 w 12192000"/>
              <a:gd name="connsiteY0" fmla="*/ 941695 h 6858000"/>
              <a:gd name="connsiteX1" fmla="*/ 948394 w 12192000"/>
              <a:gd name="connsiteY1" fmla="*/ 5916305 h 6858000"/>
              <a:gd name="connsiteX2" fmla="*/ 6400920 w 12192000"/>
              <a:gd name="connsiteY2" fmla="*/ 5916305 h 6858000"/>
              <a:gd name="connsiteX3" fmla="*/ 6400920 w 12192000"/>
              <a:gd name="connsiteY3" fmla="*/ 941695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948394" y="941695"/>
                </a:moveTo>
                <a:lnTo>
                  <a:pt x="948394" y="5916305"/>
                </a:lnTo>
                <a:lnTo>
                  <a:pt x="6400920" y="5916305"/>
                </a:lnTo>
                <a:lnTo>
                  <a:pt x="6400920" y="941695"/>
                </a:lnTo>
                <a:close/>
                <a:moveTo>
                  <a:pt x="0" y="0"/>
                </a:moveTo>
                <a:lnTo>
                  <a:pt x="12192000" y="0"/>
                </a:lnTo>
                <a:lnTo>
                  <a:pt x="12192000" y="6858000"/>
                </a:lnTo>
                <a:lnTo>
                  <a:pt x="0" y="6858000"/>
                </a:lnTo>
                <a:close/>
              </a:path>
            </a:pathLst>
          </a:custGeom>
          <a:solidFill>
            <a:schemeClr val="accent1">
              <a:lumMod val="60000"/>
              <a:lumOff val="40000"/>
            </a:schemeClr>
          </a:solidFill>
        </p:spPr>
        <p:txBody>
          <a:bodyPr wrap="square" rtlCol="0">
            <a:noAutofit/>
          </a:bodyPr>
          <a:lstStyle>
            <a:lvl1pPr marL="0" indent="0" algn="ctr">
              <a:buNone/>
              <a:defRPr/>
            </a:lvl1pPr>
          </a:lstStyle>
          <a:p>
            <a:pPr rtl="0"/>
            <a:r>
              <a:rPr lang="it-IT" altLang="ko-KR" noProof="0"/>
              <a:t>Fare clic sull'icona per inserire un'immagine</a:t>
            </a:r>
            <a:endParaRPr lang="it-IT" noProof="0"/>
          </a:p>
        </p:txBody>
      </p:sp>
      <p:sp>
        <p:nvSpPr>
          <p:cNvPr id="8" name="Segnaposto data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1100FB36-C7C0-4374-A3AA-2D1ABD57FFCD}" type="datetime1">
              <a:rPr lang="it-IT" noProof="0" smtClean="0"/>
              <a:t>27/07/2022</a:t>
            </a:fld>
            <a:endParaRPr lang="it-IT" noProof="0"/>
          </a:p>
        </p:txBody>
      </p:sp>
      <p:sp>
        <p:nvSpPr>
          <p:cNvPr id="9" name="Segnaposto piè di pagina 8"/>
          <p:cNvSpPr>
            <a:spLocks noGrp="1"/>
          </p:cNvSpPr>
          <p:nvPr>
            <p:ph type="ftr" sz="quarter" idx="11"/>
          </p:nvPr>
        </p:nvSpPr>
        <p:spPr>
          <a:xfrm>
            <a:off x="685801" y="6035040"/>
            <a:ext cx="4584700" cy="365760"/>
          </a:xfrm>
        </p:spPr>
        <p:txBody>
          <a:bodyPr rtlCol="0"/>
          <a:lstStyle>
            <a:lvl1pPr algn="l">
              <a:defRPr/>
            </a:lvl1pPr>
          </a:lstStyle>
          <a:p>
            <a:pPr rtl="0"/>
            <a:endParaRPr lang="it-IT" noProof="0"/>
          </a:p>
        </p:txBody>
      </p:sp>
      <p:sp>
        <p:nvSpPr>
          <p:cNvPr id="11" name="Segnaposto numero diapositiva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it-IT" noProof="0" smtClean="0"/>
              <a:t>‹N›</a:t>
            </a:fld>
            <a:endParaRPr lang="it-IT" noProof="0"/>
          </a:p>
        </p:txBody>
      </p:sp>
      <p:sp>
        <p:nvSpPr>
          <p:cNvPr id="22" name="Segnaposto contenuto 3">
            <a:extLst>
              <a:ext uri="{FF2B5EF4-FFF2-40B4-BE49-F238E27FC236}">
                <a16:creationId xmlns:a16="http://schemas.microsoft.com/office/drawing/2014/main" id="{6E7077FF-6FAE-4A98-862F-3A2F931B9589}"/>
              </a:ext>
            </a:extLst>
          </p:cNvPr>
          <p:cNvSpPr>
            <a:spLocks noGrp="1"/>
          </p:cNvSpPr>
          <p:nvPr>
            <p:ph sz="half" idx="13" hasCustomPrompt="1"/>
          </p:nvPr>
        </p:nvSpPr>
        <p:spPr>
          <a:xfrm>
            <a:off x="1357950" y="2852792"/>
            <a:ext cx="4633415" cy="2572193"/>
          </a:xfrm>
        </p:spPr>
        <p:txBody>
          <a:bodyPr vert="horz" lIns="91440" tIns="45720" rIns="91440" bIns="45720" rtlCol="0">
            <a:normAutofit/>
          </a:bodyPr>
          <a:lstStyle>
            <a:lvl1pPr marL="0" indent="0">
              <a:buNone/>
              <a:defRPr>
                <a:solidFill>
                  <a:schemeClr val="bg1"/>
                </a:solidFill>
              </a:defRPr>
            </a:lvl1pPr>
          </a:lstStyle>
          <a:p>
            <a:pPr lvl="0" rtl="0"/>
            <a:r>
              <a:rPr lang="it-IT" noProof="0"/>
              <a:t>Fare clic per modificare lo stile del titolo</a:t>
            </a:r>
          </a:p>
        </p:txBody>
      </p:sp>
      <p:sp>
        <p:nvSpPr>
          <p:cNvPr id="23" name="Rettangolo 22">
            <a:extLst>
              <a:ext uri="{FF2B5EF4-FFF2-40B4-BE49-F238E27FC236}">
                <a16:creationId xmlns:a16="http://schemas.microsoft.com/office/drawing/2014/main" id="{351E07B6-8D69-4F8A-9729-400511B37F8B}"/>
              </a:ext>
            </a:extLst>
          </p:cNvPr>
          <p:cNvSpPr/>
          <p:nvPr userDrawn="1"/>
        </p:nvSpPr>
        <p:spPr>
          <a:xfrm>
            <a:off x="1101715" y="1106424"/>
            <a:ext cx="5120640" cy="46451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a:p>
        </p:txBody>
      </p:sp>
      <p:sp>
        <p:nvSpPr>
          <p:cNvPr id="2" name="Titolo 1"/>
          <p:cNvSpPr>
            <a:spLocks noGrp="1"/>
          </p:cNvSpPr>
          <p:nvPr>
            <p:ph type="title"/>
          </p:nvPr>
        </p:nvSpPr>
        <p:spPr>
          <a:xfrm>
            <a:off x="1357950" y="1352804"/>
            <a:ext cx="4633415" cy="1333641"/>
          </a:xfrm>
        </p:spPr>
        <p:txBody>
          <a:bodyPr rtlCol="0" anchor="b">
            <a:normAutofit/>
          </a:bodyPr>
          <a:lstStyle>
            <a:lvl1pPr algn="l" defTabSz="914400" rtl="0" eaLnBrk="1" latinLnBrk="0" hangingPunct="1">
              <a:lnSpc>
                <a:spcPct val="100000"/>
              </a:lnSpc>
              <a:spcBef>
                <a:spcPct val="0"/>
              </a:spcBef>
              <a:buNone/>
              <a:defRPr lang="en-US" sz="4800" b="0" kern="1200" cap="none" spc="0" baseline="0" dirty="0">
                <a:solidFill>
                  <a:schemeClr val="bg1"/>
                </a:solidFill>
                <a:effectLst/>
                <a:latin typeface="+mj-lt"/>
                <a:ea typeface="+mn-ea"/>
                <a:cs typeface="+mn-cs"/>
              </a:defRPr>
            </a:lvl1pPr>
          </a:lstStyle>
          <a:p>
            <a:pPr rtl="0"/>
            <a:r>
              <a:rPr lang="it-IT" altLang="ko-KR" noProof="0"/>
              <a:t>Fare clic per modificare lo stile del titolo dello schema</a:t>
            </a:r>
            <a:endParaRPr lang="it-IT" noProof="0"/>
          </a:p>
        </p:txBody>
      </p:sp>
    </p:spTree>
    <p:extLst>
      <p:ext uri="{BB962C8B-B14F-4D97-AF65-F5344CB8AC3E}">
        <p14:creationId xmlns:p14="http://schemas.microsoft.com/office/powerpoint/2010/main" val="2811138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altLang="ko-KR" noProof="0"/>
              <a:t>Fare clic sull'icona per inserire un'immagine</a:t>
            </a:r>
            <a:endParaRPr lang="it-IT" noProof="0"/>
          </a:p>
        </p:txBody>
      </p:sp>
      <p:sp>
        <p:nvSpPr>
          <p:cNvPr id="5" name="Segnaposto data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7F88CD4D-C296-4177-B3A0-94815A269AF7}" type="datetime1">
              <a:rPr lang="it-IT" noProof="0" smtClean="0"/>
              <a:t>27/07/2022</a:t>
            </a:fld>
            <a:endParaRPr lang="it-IT" noProof="0"/>
          </a:p>
        </p:txBody>
      </p:sp>
      <p:sp>
        <p:nvSpPr>
          <p:cNvPr id="6" name="Segnaposto piè di pagina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it-IT" noProof="0"/>
          </a:p>
        </p:txBody>
      </p:sp>
      <p:sp>
        <p:nvSpPr>
          <p:cNvPr id="7" name="Segnaposto numero diapositiva 6"/>
          <p:cNvSpPr>
            <a:spLocks noGrp="1"/>
          </p:cNvSpPr>
          <p:nvPr>
            <p:ph type="sldNum" sz="quarter" idx="12"/>
          </p:nvPr>
        </p:nvSpPr>
        <p:spPr>
          <a:xfrm>
            <a:off x="10396728" y="6035040"/>
            <a:ext cx="1225296" cy="365760"/>
          </a:xfrm>
        </p:spPr>
        <p:txBody>
          <a:bodyPr rtlCol="0"/>
          <a:lstStyle/>
          <a:p>
            <a:pPr rtl="0"/>
            <a:fld id="{34B7E4EF-A1BD-40F4-AB7B-04F084DD991D}" type="slidenum">
              <a:rPr lang="it-IT" noProof="0" smtClean="0"/>
              <a:t>‹N›</a:t>
            </a:fld>
            <a:endParaRPr lang="it-IT" noProof="0"/>
          </a:p>
        </p:txBody>
      </p:sp>
      <p:sp>
        <p:nvSpPr>
          <p:cNvPr id="12" name="Rettangolo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it-IT" altLang="ko-KR" noProof="0"/>
              <a:t>Fare clic per modificare lo stile del titolo dello schema</a:t>
            </a:r>
            <a:endParaRPr lang="it-IT" noProof="0"/>
          </a:p>
        </p:txBody>
      </p:sp>
      <p:sp>
        <p:nvSpPr>
          <p:cNvPr id="4" name="Segnaposto testo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altLang="ko-KR" noProof="0"/>
              <a:t>Fare clic per modificare gli stili del testo dello schema</a:t>
            </a:r>
          </a:p>
        </p:txBody>
      </p:sp>
    </p:spTree>
    <p:extLst>
      <p:ext uri="{BB962C8B-B14F-4D97-AF65-F5344CB8AC3E}">
        <p14:creationId xmlns:p14="http://schemas.microsoft.com/office/powerpoint/2010/main" val="2401001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ttangolo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a:p>
        </p:txBody>
      </p:sp>
      <p:sp>
        <p:nvSpPr>
          <p:cNvPr id="7" name="Rettangolo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ttangolo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Segnaposto titolo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it-IT" noProof="0"/>
              <a:t>Fare clic per modificare lo stile del titolo dello schema</a:t>
            </a:r>
          </a:p>
        </p:txBody>
      </p:sp>
      <p:sp>
        <p:nvSpPr>
          <p:cNvPr id="3" name="Segnaposto testo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data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rtl="0"/>
            <a:fld id="{D0D0B042-00D6-4AF0-8E14-054DB7F311E9}" type="datetime1">
              <a:rPr lang="it-IT" noProof="0" smtClean="0"/>
              <a:t>27/07/2022</a:t>
            </a:fld>
            <a:endParaRPr lang="it-IT" noProof="0"/>
          </a:p>
        </p:txBody>
      </p:sp>
      <p:sp>
        <p:nvSpPr>
          <p:cNvPr id="5" name="Segnaposto piè di pagina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pPr rtl="0"/>
            <a:endParaRPr lang="it-IT" noProof="0"/>
          </a:p>
        </p:txBody>
      </p:sp>
      <p:sp>
        <p:nvSpPr>
          <p:cNvPr id="6" name="Segnaposto numero diapositiva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rtl="0"/>
            <a:fld id="{34B7E4EF-A1BD-40F4-AB7B-04F084DD991D}" type="slidenum">
              <a:rPr lang="it-IT" noProof="0" smtClean="0"/>
              <a:t>‹N›</a:t>
            </a:fld>
            <a:endParaRPr lang="it-IT" noProof="0"/>
          </a:p>
        </p:txBody>
      </p:sp>
    </p:spTree>
    <p:extLst>
      <p:ext uri="{BB962C8B-B14F-4D97-AF65-F5344CB8AC3E}">
        <p14:creationId xmlns:p14="http://schemas.microsoft.com/office/powerpoint/2010/main" val="1560424787"/>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9" r:id="rId5"/>
    <p:sldLayoutId id="2147483730" r:id="rId6"/>
    <p:sldLayoutId id="2147483736" r:id="rId7"/>
    <p:sldLayoutId id="2147483737" r:id="rId8"/>
    <p:sldLayoutId id="2147483727" r:id="rId9"/>
    <p:sldLayoutId id="2147483741" r:id="rId10"/>
    <p:sldLayoutId id="2147483740" r:id="rId11"/>
    <p:sldLayoutId id="2147483728" r:id="rId12"/>
  </p:sldLayoutIdLst>
  <p:hf sldNum="0" hdr="0" ftr="0" dt="0"/>
  <p:txStyles>
    <p:titleStyle>
      <a:lvl1pPr algn="l" defTabSz="914400" rtl="0" eaLnBrk="1" latinLnBrk="1"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1"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1"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1"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1"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1"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1"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1"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1"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1"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useBgFill="1">
        <p:nvSpPr>
          <p:cNvPr id="9" name="Rettangolo 8">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a:p>
        </p:txBody>
      </p:sp>
      <p:sp>
        <p:nvSpPr>
          <p:cNvPr id="11" name="Rettangolo 10">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sp>
      <p:sp>
        <p:nvSpPr>
          <p:cNvPr id="2" name="Titolo 1">
            <a:extLst>
              <a:ext uri="{FF2B5EF4-FFF2-40B4-BE49-F238E27FC236}">
                <a16:creationId xmlns:a16="http://schemas.microsoft.com/office/drawing/2014/main" id="{01253F3E-E6E8-4DEE-A6F6-D6A88FD391E3}"/>
              </a:ext>
            </a:extLst>
          </p:cNvPr>
          <p:cNvSpPr>
            <a:spLocks noGrp="1"/>
          </p:cNvSpPr>
          <p:nvPr>
            <p:ph type="ctrTitle"/>
          </p:nvPr>
        </p:nvSpPr>
        <p:spPr>
          <a:xfrm>
            <a:off x="1769531" y="2091263"/>
            <a:ext cx="8652938" cy="1647617"/>
          </a:xfrm>
          <a:solidFill>
            <a:schemeClr val="accent1">
              <a:lumMod val="40000"/>
              <a:lumOff val="60000"/>
            </a:schemeClr>
          </a:solidFill>
        </p:spPr>
        <p:txBody>
          <a:bodyPr rtlCol="0">
            <a:normAutofit/>
          </a:bodyPr>
          <a:lstStyle/>
          <a:p>
            <a:pPr rtl="0"/>
            <a:r>
              <a:rPr lang="it-IT" b="1" dirty="0">
                <a:solidFill>
                  <a:schemeClr val="tx1"/>
                </a:solidFill>
              </a:rPr>
              <a:t>Satipaṭṭhāna</a:t>
            </a:r>
            <a:r>
              <a:rPr lang="it-IT" dirty="0"/>
              <a:t> </a:t>
            </a:r>
          </a:p>
        </p:txBody>
      </p:sp>
      <p:sp>
        <p:nvSpPr>
          <p:cNvPr id="3" name="Sottotitolo 2">
            <a:extLst>
              <a:ext uri="{FF2B5EF4-FFF2-40B4-BE49-F238E27FC236}">
                <a16:creationId xmlns:a16="http://schemas.microsoft.com/office/drawing/2014/main" id="{1C954176-1A2D-47B9-B195-FB21407C0471}"/>
              </a:ext>
            </a:extLst>
          </p:cNvPr>
          <p:cNvSpPr>
            <a:spLocks noGrp="1"/>
          </p:cNvSpPr>
          <p:nvPr>
            <p:ph type="subTitle" idx="1"/>
          </p:nvPr>
        </p:nvSpPr>
        <p:spPr>
          <a:xfrm>
            <a:off x="1769532" y="4623127"/>
            <a:ext cx="8655200" cy="457201"/>
          </a:xfrm>
          <a:solidFill>
            <a:schemeClr val="accent1">
              <a:lumMod val="40000"/>
              <a:lumOff val="60000"/>
            </a:schemeClr>
          </a:solidFill>
        </p:spPr>
        <p:txBody>
          <a:bodyPr rtlCol="0">
            <a:normAutofit/>
          </a:bodyPr>
          <a:lstStyle/>
          <a:p>
            <a:pPr rtl="0">
              <a:spcAft>
                <a:spcPts val="600"/>
              </a:spcAft>
            </a:pPr>
            <a:r>
              <a:rPr lang="it-IT" sz="2400" b="1" dirty="0">
                <a:solidFill>
                  <a:schemeClr val="tx1"/>
                </a:solidFill>
              </a:rPr>
              <a:t>I Quattro Fondamenti della Consapevolezza</a:t>
            </a:r>
          </a:p>
        </p:txBody>
      </p:sp>
      <p:sp>
        <p:nvSpPr>
          <p:cNvPr id="13" name="Rettangolo 12">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sp>
    </p:spTree>
    <p:extLst>
      <p:ext uri="{BB962C8B-B14F-4D97-AF65-F5344CB8AC3E}">
        <p14:creationId xmlns:p14="http://schemas.microsoft.com/office/powerpoint/2010/main" val="3173535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8BEA33-E185-A1DE-0075-B0C94D62606C}"/>
              </a:ext>
            </a:extLst>
          </p:cNvPr>
          <p:cNvSpPr>
            <a:spLocks noGrp="1"/>
          </p:cNvSpPr>
          <p:nvPr>
            <p:ph type="title"/>
          </p:nvPr>
        </p:nvSpPr>
        <p:spPr>
          <a:xfrm>
            <a:off x="386080" y="335280"/>
            <a:ext cx="11419840" cy="187452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13500000" scaled="1"/>
            <a:tileRect/>
          </a:gradFill>
        </p:spPr>
        <p:txBody>
          <a:bodyPr>
            <a:normAutofit/>
          </a:bodyPr>
          <a:lstStyle/>
          <a:p>
            <a:pPr algn="ctr"/>
            <a:r>
              <a:rPr lang="it-IT" altLang="ko-KR" b="1" dirty="0"/>
              <a:t>Cammino Diretto</a:t>
            </a:r>
            <a:br>
              <a:rPr lang="it-IT" altLang="ko-KR" dirty="0"/>
            </a:br>
            <a:r>
              <a:rPr lang="it-IT" altLang="ko-KR" b="1" dirty="0" err="1"/>
              <a:t>Ek</a:t>
            </a:r>
            <a:r>
              <a:rPr lang="it-IT" altLang="ko-KR" b="1" dirty="0" err="1">
                <a:latin typeface="Times New Roman" panose="02020603050405020304" pitchFamily="18" charset="0"/>
                <a:cs typeface="Times New Roman" panose="02020603050405020304" pitchFamily="18" charset="0"/>
              </a:rPr>
              <a:t>ā</a:t>
            </a:r>
            <a:r>
              <a:rPr lang="it-IT" altLang="ko-KR" b="1" dirty="0" err="1"/>
              <a:t>yano</a:t>
            </a:r>
            <a:r>
              <a:rPr lang="it-IT" altLang="ko-KR" b="1" dirty="0"/>
              <a:t> </a:t>
            </a:r>
            <a:r>
              <a:rPr lang="it-IT" altLang="ko-KR" b="1" dirty="0" err="1"/>
              <a:t>maggo</a:t>
            </a:r>
            <a:endParaRPr lang="ko-KR" altLang="en-US" b="1" dirty="0"/>
          </a:p>
        </p:txBody>
      </p:sp>
      <p:sp>
        <p:nvSpPr>
          <p:cNvPr id="3" name="Segnaposto contenuto 2">
            <a:extLst>
              <a:ext uri="{FF2B5EF4-FFF2-40B4-BE49-F238E27FC236}">
                <a16:creationId xmlns:a16="http://schemas.microsoft.com/office/drawing/2014/main" id="{B450870D-9AB2-2A51-C81B-8322B0C1BD93}"/>
              </a:ext>
            </a:extLst>
          </p:cNvPr>
          <p:cNvSpPr>
            <a:spLocks noGrp="1"/>
          </p:cNvSpPr>
          <p:nvPr>
            <p:ph idx="1"/>
          </p:nvPr>
        </p:nvSpPr>
        <p:spPr>
          <a:xfrm>
            <a:off x="386080" y="2209800"/>
            <a:ext cx="11419840" cy="4312920"/>
          </a:xfrm>
          <a:gradFill flip="none" rotWithShape="1">
            <a:gsLst>
              <a:gs pos="0">
                <a:schemeClr val="accent2">
                  <a:lumMod val="5000"/>
                  <a:lumOff val="95000"/>
                </a:schemeClr>
              </a:gs>
              <a:gs pos="39000">
                <a:schemeClr val="accent2">
                  <a:lumMod val="45000"/>
                  <a:lumOff val="55000"/>
                </a:schemeClr>
              </a:gs>
              <a:gs pos="67000">
                <a:schemeClr val="accent2">
                  <a:lumMod val="45000"/>
                  <a:lumOff val="55000"/>
                </a:schemeClr>
              </a:gs>
              <a:gs pos="100000">
                <a:schemeClr val="accent2">
                  <a:lumMod val="30000"/>
                  <a:lumOff val="70000"/>
                </a:schemeClr>
              </a:gs>
            </a:gsLst>
            <a:lin ang="13500000" scaled="1"/>
            <a:tileRect/>
          </a:gradFill>
        </p:spPr>
        <p:txBody>
          <a:bodyPr/>
          <a:lstStyle/>
          <a:p>
            <a:pPr marL="342900" lvl="0" indent="-342900" latinLnBrk="1">
              <a:lnSpc>
                <a:spcPct val="107000"/>
              </a:lnSpc>
              <a:spcAft>
                <a:spcPts val="800"/>
              </a:spcAft>
              <a:buFont typeface="+mj-lt"/>
              <a:buAutoNum type="arabicPeriod"/>
            </a:pPr>
            <a:r>
              <a:rPr lang="it-IT" altLang="ko-KR" sz="3200" kern="100" dirty="0">
                <a:effectLst/>
                <a:latin typeface="Times New Roman" panose="02020603050405020304" pitchFamily="18" charset="0"/>
                <a:ea typeface="맑은 고딕" panose="020B0503020000020004" pitchFamily="50" charset="-127"/>
                <a:cs typeface="Times New Roman" panose="02020603050405020304" pitchFamily="18" charset="0"/>
              </a:rPr>
              <a:t>Cammino che conduce direttamente alla meta</a:t>
            </a:r>
            <a:endParaRPr lang="ko-KR" altLang="ko-KR"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marL="342900" lvl="0" indent="-342900" latinLnBrk="1">
              <a:lnSpc>
                <a:spcPct val="107000"/>
              </a:lnSpc>
              <a:spcAft>
                <a:spcPts val="800"/>
              </a:spcAft>
              <a:buFont typeface="+mj-lt"/>
              <a:buAutoNum type="arabicPeriod"/>
            </a:pPr>
            <a:r>
              <a:rPr lang="it-IT" altLang="ko-KR" sz="3200" kern="100" dirty="0">
                <a:effectLst/>
                <a:latin typeface="Times New Roman" panose="02020603050405020304" pitchFamily="18" charset="0"/>
                <a:ea typeface="맑은 고딕" panose="020B0503020000020004" pitchFamily="50" charset="-127"/>
                <a:cs typeface="Times New Roman" panose="02020603050405020304" pitchFamily="18" charset="0"/>
              </a:rPr>
              <a:t>Un sentiero da attraversare da soli, in prima persona</a:t>
            </a:r>
            <a:endParaRPr lang="ko-KR" altLang="ko-KR"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marL="342900" lvl="0" indent="-342900" latinLnBrk="1">
              <a:lnSpc>
                <a:spcPct val="107000"/>
              </a:lnSpc>
              <a:spcAft>
                <a:spcPts val="800"/>
              </a:spcAft>
              <a:buFont typeface="+mj-lt"/>
              <a:buAutoNum type="arabicPeriod"/>
            </a:pPr>
            <a:r>
              <a:rPr lang="it-IT" altLang="ko-KR" sz="3200" kern="100" dirty="0">
                <a:effectLst/>
                <a:latin typeface="Times New Roman" panose="02020603050405020304" pitchFamily="18" charset="0"/>
                <a:ea typeface="맑은 고딕" panose="020B0503020000020004" pitchFamily="50" charset="-127"/>
                <a:cs typeface="Times New Roman" panose="02020603050405020304" pitchFamily="18" charset="0"/>
              </a:rPr>
              <a:t>Una via insegnata dall’Unico Buddha </a:t>
            </a:r>
            <a:endParaRPr lang="ko-KR" altLang="ko-KR"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marL="342900" lvl="0" indent="-342900" latinLnBrk="1">
              <a:lnSpc>
                <a:spcPct val="107000"/>
              </a:lnSpc>
              <a:spcAft>
                <a:spcPts val="800"/>
              </a:spcAft>
              <a:buFont typeface="+mj-lt"/>
              <a:buAutoNum type="arabicPeriod"/>
            </a:pPr>
            <a:r>
              <a:rPr lang="it-IT" altLang="ko-KR" sz="3200" kern="100" dirty="0">
                <a:effectLst/>
                <a:latin typeface="Times New Roman" panose="02020603050405020304" pitchFamily="18" charset="0"/>
                <a:ea typeface="맑은 고딕" panose="020B0503020000020004" pitchFamily="50" charset="-127"/>
                <a:cs typeface="Times New Roman" panose="02020603050405020304" pitchFamily="18" charset="0"/>
              </a:rPr>
              <a:t>Un cammino che si trova solo nel Buddhismo (l’unica via)</a:t>
            </a:r>
            <a:endParaRPr lang="ko-KR" altLang="ko-KR"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marL="342900" lvl="0" indent="-342900" latinLnBrk="1">
              <a:lnSpc>
                <a:spcPct val="107000"/>
              </a:lnSpc>
              <a:spcAft>
                <a:spcPts val="800"/>
              </a:spcAft>
              <a:buFont typeface="+mj-lt"/>
              <a:buAutoNum type="arabicPeriod"/>
            </a:pPr>
            <a:r>
              <a:rPr lang="it-IT" altLang="ko-KR" sz="3200" kern="100" dirty="0">
                <a:effectLst/>
                <a:latin typeface="Times New Roman" panose="02020603050405020304" pitchFamily="18" charset="0"/>
                <a:ea typeface="맑은 고딕" panose="020B0503020000020004" pitchFamily="50" charset="-127"/>
                <a:cs typeface="Times New Roman" panose="02020603050405020304" pitchFamily="18" charset="0"/>
              </a:rPr>
              <a:t>Un cammino che porta a una sola meta </a:t>
            </a:r>
            <a:endParaRPr lang="ko-KR" altLang="ko-KR"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ko-KR" altLang="en-US" dirty="0"/>
          </a:p>
        </p:txBody>
      </p:sp>
    </p:spTree>
    <p:extLst>
      <p:ext uri="{BB962C8B-B14F-4D97-AF65-F5344CB8AC3E}">
        <p14:creationId xmlns:p14="http://schemas.microsoft.com/office/powerpoint/2010/main" val="2207070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5770DA-D632-E057-2F59-524461306CB9}"/>
              </a:ext>
            </a:extLst>
          </p:cNvPr>
          <p:cNvSpPr>
            <a:spLocks noGrp="1"/>
          </p:cNvSpPr>
          <p:nvPr>
            <p:ph type="title"/>
          </p:nvPr>
        </p:nvSpPr>
        <p:spPr>
          <a:xfrm>
            <a:off x="347662" y="342900"/>
            <a:ext cx="11496675" cy="118110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13500000" scaled="1"/>
            <a:tileRect/>
          </a:gradFill>
        </p:spPr>
        <p:txBody>
          <a:bodyPr/>
          <a:lstStyle/>
          <a:p>
            <a:pPr algn="ctr"/>
            <a:r>
              <a:rPr lang="it-IT" altLang="ko-KR" b="1" dirty="0"/>
              <a:t>Satipaṭṭhāna </a:t>
            </a:r>
            <a:endParaRPr lang="ko-KR" altLang="en-US" b="1" dirty="0"/>
          </a:p>
        </p:txBody>
      </p:sp>
      <p:sp>
        <p:nvSpPr>
          <p:cNvPr id="3" name="Segnaposto contenuto 2">
            <a:extLst>
              <a:ext uri="{FF2B5EF4-FFF2-40B4-BE49-F238E27FC236}">
                <a16:creationId xmlns:a16="http://schemas.microsoft.com/office/drawing/2014/main" id="{CB263774-796B-6E5B-53A9-5E46B46A2211}"/>
              </a:ext>
            </a:extLst>
          </p:cNvPr>
          <p:cNvSpPr>
            <a:spLocks noGrp="1"/>
          </p:cNvSpPr>
          <p:nvPr>
            <p:ph idx="1"/>
          </p:nvPr>
        </p:nvSpPr>
        <p:spPr>
          <a:xfrm>
            <a:off x="371476" y="1524000"/>
            <a:ext cx="11449048" cy="499110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13500000" scaled="1"/>
            <a:tileRect/>
          </a:gradFill>
        </p:spPr>
        <p:txBody>
          <a:bodyPr>
            <a:normAutofit/>
          </a:bodyPr>
          <a:lstStyle/>
          <a:p>
            <a:pPr algn="ctr"/>
            <a:r>
              <a:rPr lang="it-IT" altLang="ko-KR" sz="4400" b="1" dirty="0"/>
              <a:t>Sati </a:t>
            </a:r>
            <a:r>
              <a:rPr lang="en-US" altLang="zh-TW" sz="4400" dirty="0"/>
              <a:t>+</a:t>
            </a:r>
            <a:r>
              <a:rPr lang="it-IT" altLang="zh-TW" sz="4400" dirty="0"/>
              <a:t> </a:t>
            </a:r>
            <a:r>
              <a:rPr lang="it-IT" altLang="zh-TW" sz="4400" b="1" dirty="0" err="1"/>
              <a:t>upa</a:t>
            </a:r>
            <a:r>
              <a:rPr lang="it-IT" altLang="zh-TW" sz="4400" b="1" dirty="0" err="1">
                <a:latin typeface="Times New Roman" panose="02020603050405020304" pitchFamily="18" charset="0"/>
                <a:cs typeface="Times New Roman" panose="02020603050405020304" pitchFamily="18" charset="0"/>
              </a:rPr>
              <a:t>ṭṭhāna</a:t>
            </a:r>
            <a:endParaRPr lang="it-IT" altLang="zh-TW" sz="4400" b="1" dirty="0">
              <a:latin typeface="Times New Roman" panose="02020603050405020304" pitchFamily="18" charset="0"/>
              <a:cs typeface="Times New Roman" panose="02020603050405020304" pitchFamily="18" charset="0"/>
            </a:endParaRPr>
          </a:p>
          <a:p>
            <a:r>
              <a:rPr lang="it-IT" altLang="ko-KR" sz="4000" b="1" i="1" dirty="0" err="1"/>
              <a:t>Upa</a:t>
            </a:r>
            <a:r>
              <a:rPr lang="it-IT" altLang="ko-KR" sz="4000" b="1" i="1" dirty="0" err="1">
                <a:latin typeface="Times New Roman" panose="02020603050405020304" pitchFamily="18" charset="0"/>
                <a:cs typeface="Times New Roman" panose="02020603050405020304" pitchFamily="18" charset="0"/>
              </a:rPr>
              <a:t>ṭṭhāna</a:t>
            </a:r>
            <a:r>
              <a:rPr lang="it-IT" altLang="ko-KR" sz="4000" dirty="0">
                <a:latin typeface="Times New Roman" panose="02020603050405020304" pitchFamily="18" charset="0"/>
                <a:cs typeface="Times New Roman" panose="02020603050405020304" pitchFamily="18" charset="0"/>
              </a:rPr>
              <a:t>: dal verbo </a:t>
            </a:r>
            <a:r>
              <a:rPr lang="it-IT" altLang="ko-KR" sz="4000" b="1" i="1" dirty="0" err="1">
                <a:latin typeface="Times New Roman" panose="02020603050405020304" pitchFamily="18" charset="0"/>
                <a:cs typeface="Times New Roman" panose="02020603050405020304" pitchFamily="18" charset="0"/>
              </a:rPr>
              <a:t>upaṭṭhāti</a:t>
            </a:r>
            <a:r>
              <a:rPr lang="en-US" altLang="ko-KR" sz="4000" dirty="0">
                <a:latin typeface="Times New Roman" panose="02020603050405020304" pitchFamily="18" charset="0"/>
                <a:cs typeface="Times New Roman" panose="02020603050405020304" pitchFamily="18" charset="0"/>
              </a:rPr>
              <a:t>, stare in </a:t>
            </a:r>
            <a:r>
              <a:rPr lang="en-US" altLang="ko-KR" sz="4000" dirty="0" err="1">
                <a:latin typeface="Times New Roman" panose="02020603050405020304" pitchFamily="18" charset="0"/>
                <a:cs typeface="Times New Roman" panose="02020603050405020304" pitchFamily="18" charset="0"/>
              </a:rPr>
              <a:t>prossimità</a:t>
            </a:r>
            <a:r>
              <a:rPr lang="en-US" altLang="ko-KR" sz="4000" dirty="0">
                <a:latin typeface="Times New Roman" panose="02020603050405020304" pitchFamily="18" charset="0"/>
                <a:cs typeface="Times New Roman" panose="02020603050405020304" pitchFamily="18" charset="0"/>
              </a:rPr>
              <a:t>, </a:t>
            </a:r>
            <a:r>
              <a:rPr lang="en-US" altLang="ko-KR" sz="4000" dirty="0" err="1">
                <a:latin typeface="Times New Roman" panose="02020603050405020304" pitchFamily="18" charset="0"/>
                <a:cs typeface="Times New Roman" panose="02020603050405020304" pitchFamily="18" charset="0"/>
              </a:rPr>
              <a:t>scortare</a:t>
            </a:r>
            <a:r>
              <a:rPr lang="en-US" altLang="ko-KR" sz="4000" dirty="0">
                <a:latin typeface="Times New Roman" panose="02020603050405020304" pitchFamily="18" charset="0"/>
                <a:cs typeface="Times New Roman" panose="02020603050405020304" pitchFamily="18" charset="0"/>
              </a:rPr>
              <a:t>, </a:t>
            </a:r>
            <a:r>
              <a:rPr lang="en-US" altLang="ko-KR" sz="4000" dirty="0" err="1">
                <a:latin typeface="Times New Roman" panose="02020603050405020304" pitchFamily="18" charset="0"/>
                <a:cs typeface="Times New Roman" panose="02020603050405020304" pitchFamily="18" charset="0"/>
              </a:rPr>
              <a:t>accompagnare</a:t>
            </a:r>
            <a:r>
              <a:rPr lang="en-US" altLang="ko-KR" sz="4000" dirty="0">
                <a:latin typeface="Times New Roman" panose="02020603050405020304" pitchFamily="18" charset="0"/>
                <a:cs typeface="Times New Roman" panose="02020603050405020304" pitchFamily="18" charset="0"/>
              </a:rPr>
              <a:t>, </a:t>
            </a:r>
            <a:r>
              <a:rPr lang="en-US" altLang="ko-KR" sz="4000" dirty="0" err="1">
                <a:latin typeface="Times New Roman" panose="02020603050405020304" pitchFamily="18" charset="0"/>
                <a:cs typeface="Times New Roman" panose="02020603050405020304" pitchFamily="18" charset="0"/>
              </a:rPr>
              <a:t>prendersi</a:t>
            </a:r>
            <a:r>
              <a:rPr lang="en-US" altLang="ko-KR" sz="4000" dirty="0">
                <a:latin typeface="Times New Roman" panose="02020603050405020304" pitchFamily="18" charset="0"/>
                <a:cs typeface="Times New Roman" panose="02020603050405020304" pitchFamily="18" charset="0"/>
              </a:rPr>
              <a:t> </a:t>
            </a:r>
            <a:r>
              <a:rPr lang="en-US" altLang="ko-KR" sz="4000" dirty="0" err="1">
                <a:latin typeface="Times New Roman" panose="02020603050405020304" pitchFamily="18" charset="0"/>
                <a:cs typeface="Times New Roman" panose="02020603050405020304" pitchFamily="18" charset="0"/>
              </a:rPr>
              <a:t>cura</a:t>
            </a:r>
            <a:r>
              <a:rPr lang="en-US" altLang="ko-KR" sz="4000" dirty="0">
                <a:latin typeface="Times New Roman" panose="02020603050405020304" pitchFamily="18" charset="0"/>
                <a:cs typeface="Times New Roman" panose="02020603050405020304" pitchFamily="18" charset="0"/>
              </a:rPr>
              <a:t>, </a:t>
            </a:r>
            <a:r>
              <a:rPr lang="en-US" altLang="ko-KR" sz="4000" dirty="0" err="1">
                <a:latin typeface="Times New Roman" panose="02020603050405020304" pitchFamily="18" charset="0"/>
                <a:cs typeface="Times New Roman" panose="02020603050405020304" pitchFamily="18" charset="0"/>
              </a:rPr>
              <a:t>occuparsi</a:t>
            </a:r>
            <a:endParaRPr lang="en-US" altLang="ko-KR" sz="4000" dirty="0">
              <a:latin typeface="Times New Roman" panose="02020603050405020304" pitchFamily="18" charset="0"/>
              <a:cs typeface="Times New Roman" panose="02020603050405020304" pitchFamily="18" charset="0"/>
            </a:endParaRPr>
          </a:p>
          <a:p>
            <a:r>
              <a:rPr lang="en-US" altLang="ko-KR" sz="4000" b="1" i="1" dirty="0">
                <a:latin typeface="Times New Roman" panose="02020603050405020304" pitchFamily="18" charset="0"/>
                <a:cs typeface="Times New Roman" panose="02020603050405020304" pitchFamily="18" charset="0"/>
              </a:rPr>
              <a:t>Satipaṭṭhāna</a:t>
            </a:r>
            <a:r>
              <a:rPr lang="en-US" altLang="ko-KR" sz="4000" dirty="0">
                <a:latin typeface="Times New Roman" panose="02020603050405020304" pitchFamily="18" charset="0"/>
                <a:cs typeface="Times New Roman" panose="02020603050405020304" pitchFamily="18" charset="0"/>
              </a:rPr>
              <a:t>: </a:t>
            </a:r>
            <a:r>
              <a:rPr lang="en-US" altLang="ko-KR" sz="4000" dirty="0" err="1">
                <a:latin typeface="Times New Roman" panose="02020603050405020304" pitchFamily="18" charset="0"/>
                <a:cs typeface="Times New Roman" panose="02020603050405020304" pitchFamily="18" charset="0"/>
              </a:rPr>
              <a:t>occuparsi</a:t>
            </a:r>
            <a:r>
              <a:rPr lang="en-US" altLang="ko-KR" sz="4000" dirty="0">
                <a:latin typeface="Times New Roman" panose="02020603050405020304" pitchFamily="18" charset="0"/>
                <a:cs typeface="Times New Roman" panose="02020603050405020304" pitchFamily="18" charset="0"/>
              </a:rPr>
              <a:t> di </a:t>
            </a:r>
            <a:r>
              <a:rPr lang="en-US" altLang="ko-KR" sz="4000" dirty="0" err="1">
                <a:latin typeface="Times New Roman" panose="02020603050405020304" pitchFamily="18" charset="0"/>
                <a:cs typeface="Times New Roman" panose="02020603050405020304" pitchFamily="18" charset="0"/>
              </a:rPr>
              <a:t>qualcosa</a:t>
            </a:r>
            <a:r>
              <a:rPr lang="en-US" altLang="ko-KR" sz="4000" dirty="0">
                <a:latin typeface="Times New Roman" panose="02020603050405020304" pitchFamily="18" charset="0"/>
                <a:cs typeface="Times New Roman" panose="02020603050405020304" pitchFamily="18" charset="0"/>
              </a:rPr>
              <a:t> con </a:t>
            </a:r>
            <a:r>
              <a:rPr lang="en-US" altLang="ko-KR" sz="4000" dirty="0" err="1">
                <a:latin typeface="Times New Roman" panose="02020603050405020304" pitchFamily="18" charset="0"/>
                <a:cs typeface="Times New Roman" panose="02020603050405020304" pitchFamily="18" charset="0"/>
              </a:rPr>
              <a:t>consapevolezza</a:t>
            </a:r>
            <a:r>
              <a:rPr lang="en-US" altLang="ko-KR" sz="4000" dirty="0">
                <a:latin typeface="Times New Roman" panose="02020603050405020304" pitchFamily="18" charset="0"/>
                <a:cs typeface="Times New Roman" panose="02020603050405020304" pitchFamily="18" charset="0"/>
              </a:rPr>
              <a:t>, </a:t>
            </a:r>
            <a:r>
              <a:rPr lang="en-US" altLang="ko-KR" sz="4000" dirty="0" err="1">
                <a:latin typeface="Times New Roman" panose="02020603050405020304" pitchFamily="18" charset="0"/>
                <a:cs typeface="Times New Roman" panose="02020603050405020304" pitchFamily="18" charset="0"/>
              </a:rPr>
              <a:t>seguire</a:t>
            </a:r>
            <a:r>
              <a:rPr lang="en-US" altLang="ko-KR" sz="4000" dirty="0">
                <a:latin typeface="Times New Roman" panose="02020603050405020304" pitchFamily="18" charset="0"/>
                <a:cs typeface="Times New Roman" panose="02020603050405020304" pitchFamily="18" charset="0"/>
              </a:rPr>
              <a:t> con </a:t>
            </a:r>
            <a:r>
              <a:rPr lang="en-US" altLang="ko-KR" sz="4000" dirty="0" err="1">
                <a:latin typeface="Times New Roman" panose="02020603050405020304" pitchFamily="18" charset="0"/>
                <a:cs typeface="Times New Roman" panose="02020603050405020304" pitchFamily="18" charset="0"/>
              </a:rPr>
              <a:t>presenza</a:t>
            </a:r>
            <a:r>
              <a:rPr lang="en-US" altLang="ko-KR" sz="4000" dirty="0">
                <a:latin typeface="Times New Roman" panose="02020603050405020304" pitchFamily="18" charset="0"/>
                <a:cs typeface="Times New Roman" panose="02020603050405020304" pitchFamily="18" charset="0"/>
              </a:rPr>
              <a:t> </a:t>
            </a:r>
            <a:r>
              <a:rPr lang="en-US" altLang="ko-KR" sz="4000" dirty="0" err="1">
                <a:latin typeface="Times New Roman" panose="02020603050405020304" pitchFamily="18" charset="0"/>
                <a:cs typeface="Times New Roman" panose="02020603050405020304" pitchFamily="18" charset="0"/>
              </a:rPr>
              <a:t>mentale</a:t>
            </a:r>
            <a:endParaRPr lang="en-US" altLang="ko-KR" sz="4000" dirty="0">
              <a:latin typeface="Times New Roman" panose="02020603050405020304" pitchFamily="18" charset="0"/>
              <a:cs typeface="Times New Roman" panose="02020603050405020304" pitchFamily="18" charset="0"/>
            </a:endParaRPr>
          </a:p>
          <a:p>
            <a:endParaRPr lang="en-US" altLang="ko-KR" sz="4400" dirty="0">
              <a:latin typeface="Times New Roman" panose="02020603050405020304" pitchFamily="18" charset="0"/>
              <a:cs typeface="Times New Roman" panose="02020603050405020304" pitchFamily="18" charset="0"/>
            </a:endParaRPr>
          </a:p>
          <a:p>
            <a:endParaRPr lang="en-US" altLang="ko-KR" sz="4400" dirty="0">
              <a:latin typeface="Times New Roman" panose="02020603050405020304" pitchFamily="18" charset="0"/>
              <a:cs typeface="Times New Roman" panose="02020603050405020304" pitchFamily="18" charset="0"/>
            </a:endParaRPr>
          </a:p>
          <a:p>
            <a:endParaRPr lang="ko-KR" altLang="en-US" sz="4400" dirty="0"/>
          </a:p>
        </p:txBody>
      </p:sp>
    </p:spTree>
    <p:extLst>
      <p:ext uri="{BB962C8B-B14F-4D97-AF65-F5344CB8AC3E}">
        <p14:creationId xmlns:p14="http://schemas.microsoft.com/office/powerpoint/2010/main" val="3622274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7000"/>
              </a:schemeClr>
            </a:gs>
            <a:gs pos="48000">
              <a:schemeClr val="accent4">
                <a:lumMod val="97000"/>
                <a:lumOff val="3000"/>
              </a:schemeClr>
            </a:gs>
            <a:gs pos="100000">
              <a:schemeClr val="accent4">
                <a:lumMod val="60000"/>
                <a:lumOff val="40000"/>
              </a:schemeClr>
            </a:gs>
          </a:gsLst>
          <a:lin ang="162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B403DC-4F09-3B7F-7BFE-0A3BE27F8211}"/>
              </a:ext>
            </a:extLst>
          </p:cNvPr>
          <p:cNvSpPr>
            <a:spLocks noGrp="1"/>
          </p:cNvSpPr>
          <p:nvPr>
            <p:ph type="title"/>
          </p:nvPr>
        </p:nvSpPr>
        <p:spPr>
          <a:xfrm>
            <a:off x="365760" y="375920"/>
            <a:ext cx="11440160" cy="114808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13500000" scaled="1"/>
            <a:tileRect/>
          </a:gradFill>
        </p:spPr>
        <p:txBody>
          <a:bodyPr>
            <a:normAutofit/>
          </a:bodyPr>
          <a:lstStyle/>
          <a:p>
            <a:r>
              <a:rPr lang="it-IT" altLang="ko-KR" dirty="0"/>
              <a:t>I quattro fondamenti della consapevolezza</a:t>
            </a:r>
            <a:endParaRPr lang="ko-KR" altLang="en-US" dirty="0"/>
          </a:p>
        </p:txBody>
      </p:sp>
      <p:sp>
        <p:nvSpPr>
          <p:cNvPr id="3" name="Segnaposto contenuto 2">
            <a:extLst>
              <a:ext uri="{FF2B5EF4-FFF2-40B4-BE49-F238E27FC236}">
                <a16:creationId xmlns:a16="http://schemas.microsoft.com/office/drawing/2014/main" id="{CFD831D6-7C23-14C9-2AF4-AD6AD36CC5EB}"/>
              </a:ext>
            </a:extLst>
          </p:cNvPr>
          <p:cNvSpPr>
            <a:spLocks noGrp="1"/>
          </p:cNvSpPr>
          <p:nvPr>
            <p:ph idx="1"/>
          </p:nvPr>
        </p:nvSpPr>
        <p:spPr>
          <a:xfrm>
            <a:off x="386080" y="1524000"/>
            <a:ext cx="11419840" cy="495808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13500000" scaled="1"/>
            <a:tileRect/>
          </a:gradFill>
        </p:spPr>
        <p:txBody>
          <a:bodyPr>
            <a:normAutofit/>
          </a:bodyPr>
          <a:lstStyle/>
          <a:p>
            <a:r>
              <a:rPr lang="it-IT" altLang="ko-KR" sz="2800" b="1" dirty="0" err="1"/>
              <a:t>K</a:t>
            </a:r>
            <a:r>
              <a:rPr lang="it-IT" altLang="ko-KR" sz="2800" b="1" dirty="0" err="1">
                <a:latin typeface="Times New Roman" panose="02020603050405020304" pitchFamily="18" charset="0"/>
                <a:cs typeface="Times New Roman" panose="02020603050405020304" pitchFamily="18" charset="0"/>
              </a:rPr>
              <a:t>ā</a:t>
            </a:r>
            <a:r>
              <a:rPr lang="it-IT" altLang="ko-KR" sz="2800" b="1" dirty="0" err="1"/>
              <a:t>y</a:t>
            </a:r>
            <a:r>
              <a:rPr lang="it-IT" altLang="ko-KR" sz="2800" b="1" dirty="0" err="1">
                <a:latin typeface="Times New Roman" panose="02020603050405020304" pitchFamily="18" charset="0"/>
                <a:cs typeface="Times New Roman" panose="02020603050405020304" pitchFamily="18" charset="0"/>
              </a:rPr>
              <a:t>ā</a:t>
            </a:r>
            <a:r>
              <a:rPr lang="it-IT" altLang="ko-KR" sz="2800" b="1" dirty="0" err="1"/>
              <a:t>nupassan</a:t>
            </a:r>
            <a:r>
              <a:rPr lang="it-IT" altLang="ko-KR" sz="2800" b="1" dirty="0" err="1">
                <a:latin typeface="Times New Roman" panose="02020603050405020304" pitchFamily="18" charset="0"/>
                <a:cs typeface="Times New Roman" panose="02020603050405020304" pitchFamily="18" charset="0"/>
              </a:rPr>
              <a:t>ā</a:t>
            </a:r>
            <a:r>
              <a:rPr lang="it-IT" altLang="ko-KR" sz="2800" dirty="0"/>
              <a:t>, consapevolezza riguardo al corpo sotto vari punti di vista ed in varie attività</a:t>
            </a:r>
          </a:p>
          <a:p>
            <a:r>
              <a:rPr lang="it-IT" altLang="ko-KR" sz="2800" b="1" dirty="0" err="1"/>
              <a:t>Vedan</a:t>
            </a:r>
            <a:r>
              <a:rPr lang="it-IT" altLang="ko-KR" sz="2800" b="1" dirty="0" err="1">
                <a:latin typeface="Times New Roman" panose="02020603050405020304" pitchFamily="18" charset="0"/>
                <a:cs typeface="Times New Roman" panose="02020603050405020304" pitchFamily="18" charset="0"/>
              </a:rPr>
              <a:t>ā</a:t>
            </a:r>
            <a:r>
              <a:rPr lang="it-IT" altLang="ko-KR" sz="2800" b="1" dirty="0" err="1"/>
              <a:t>nupassan</a:t>
            </a:r>
            <a:r>
              <a:rPr lang="it-IT" altLang="ko-KR" sz="2800" b="1" dirty="0" err="1">
                <a:latin typeface="Times New Roman" panose="02020603050405020304" pitchFamily="18" charset="0"/>
                <a:cs typeface="Times New Roman" panose="02020603050405020304" pitchFamily="18" charset="0"/>
              </a:rPr>
              <a:t>ā</a:t>
            </a:r>
            <a:r>
              <a:rPr lang="it-IT" altLang="ko-KR" sz="2800" dirty="0"/>
              <a:t>, consapevolezza riguardo alle sensazioni</a:t>
            </a:r>
          </a:p>
          <a:p>
            <a:r>
              <a:rPr lang="it-IT" altLang="ko-KR" sz="2800" b="1" dirty="0" err="1"/>
              <a:t>Citt</a:t>
            </a:r>
            <a:r>
              <a:rPr lang="it-IT" altLang="ko-KR" sz="2800" b="1" dirty="0" err="1">
                <a:latin typeface="Times New Roman" panose="02020603050405020304" pitchFamily="18" charset="0"/>
                <a:cs typeface="Times New Roman" panose="02020603050405020304" pitchFamily="18" charset="0"/>
              </a:rPr>
              <a:t>ā</a:t>
            </a:r>
            <a:r>
              <a:rPr lang="it-IT" altLang="ko-KR" sz="2800" b="1" dirty="0" err="1"/>
              <a:t>nupassan</a:t>
            </a:r>
            <a:r>
              <a:rPr lang="it-IT" altLang="ko-KR" sz="2800" b="1" dirty="0" err="1">
                <a:latin typeface="Times New Roman" panose="02020603050405020304" pitchFamily="18" charset="0"/>
                <a:cs typeface="Times New Roman" panose="02020603050405020304" pitchFamily="18" charset="0"/>
              </a:rPr>
              <a:t>ā</a:t>
            </a:r>
            <a:r>
              <a:rPr lang="it-IT" altLang="ko-KR" sz="2800" dirty="0"/>
              <a:t>, consapevolezza riguardo alla condizione della mente, la sua coloritura emotiva e l’assenza o presenza di qualità positive o negative</a:t>
            </a:r>
          </a:p>
          <a:p>
            <a:r>
              <a:rPr lang="it-IT" altLang="ko-KR" sz="2800" b="1" dirty="0" err="1"/>
              <a:t>Dhamm</a:t>
            </a:r>
            <a:r>
              <a:rPr lang="it-IT" altLang="ko-KR" sz="2800" b="1" dirty="0" err="1">
                <a:latin typeface="Times New Roman" panose="02020603050405020304" pitchFamily="18" charset="0"/>
                <a:cs typeface="Times New Roman" panose="02020603050405020304" pitchFamily="18" charset="0"/>
              </a:rPr>
              <a:t>ā</a:t>
            </a:r>
            <a:r>
              <a:rPr lang="it-IT" altLang="ko-KR" sz="2800" b="1" dirty="0" err="1"/>
              <a:t>nupassan</a:t>
            </a:r>
            <a:r>
              <a:rPr lang="it-IT" altLang="ko-KR" sz="2800" b="1" dirty="0" err="1">
                <a:latin typeface="Times New Roman" panose="02020603050405020304" pitchFamily="18" charset="0"/>
                <a:cs typeface="Times New Roman" panose="02020603050405020304" pitchFamily="18" charset="0"/>
              </a:rPr>
              <a:t>ā</a:t>
            </a:r>
            <a:r>
              <a:rPr lang="it-IT" altLang="ko-KR" sz="2800" dirty="0"/>
              <a:t>, consapevolezza dei precedenti tre temi considerati dal punto di vista della categorizzazione in termini di cinque ostacoli, cinque aggregati, sei sfere sensoriali, fattori di risveglio, quattro nobili verità</a:t>
            </a:r>
            <a:endParaRPr lang="ko-KR" altLang="en-US" sz="2800" dirty="0"/>
          </a:p>
        </p:txBody>
      </p:sp>
    </p:spTree>
    <p:extLst>
      <p:ext uri="{BB962C8B-B14F-4D97-AF65-F5344CB8AC3E}">
        <p14:creationId xmlns:p14="http://schemas.microsoft.com/office/powerpoint/2010/main" val="3665020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immagine 4" descr="Immagine che contiene cielo, esterni, silhouette&#10;&#10;Descrizione generata automaticamente">
            <a:extLst>
              <a:ext uri="{FF2B5EF4-FFF2-40B4-BE49-F238E27FC236}">
                <a16:creationId xmlns:a16="http://schemas.microsoft.com/office/drawing/2014/main" id="{86694B47-9832-B831-9B94-75C01EBB04F8}"/>
              </a:ext>
            </a:extLst>
          </p:cNvPr>
          <p:cNvPicPr>
            <a:picLocks noGrp="1" noChangeAspect="1"/>
          </p:cNvPicPr>
          <p:nvPr>
            <p:ph type="pic" sz="quarter" idx="14"/>
          </p:nvPr>
        </p:nvPicPr>
        <p:blipFill rotWithShape="1">
          <a:blip r:embed="rId2"/>
          <a:srcRect t="16466" b="41346"/>
          <a:stretch/>
        </p:blipFill>
        <p:spPr>
          <a:xfrm>
            <a:off x="0" y="0"/>
            <a:ext cx="12191980" cy="6857990"/>
          </a:xfrm>
          <a:noFill/>
        </p:spPr>
      </p:pic>
      <p:sp>
        <p:nvSpPr>
          <p:cNvPr id="10" name="Text Placeholder 3">
            <a:extLst>
              <a:ext uri="{FF2B5EF4-FFF2-40B4-BE49-F238E27FC236}">
                <a16:creationId xmlns:a16="http://schemas.microsoft.com/office/drawing/2014/main" id="{052AAB06-38A5-FA6F-3B82-65391A87FEEF}"/>
              </a:ext>
            </a:extLst>
          </p:cNvPr>
          <p:cNvSpPr>
            <a:spLocks noGrp="1"/>
          </p:cNvSpPr>
          <p:nvPr>
            <p:ph sz="half" idx="13"/>
          </p:nvPr>
        </p:nvSpPr>
        <p:spPr>
          <a:xfrm>
            <a:off x="1357950" y="2105026"/>
            <a:ext cx="4633415" cy="3319960"/>
          </a:xfrm>
        </p:spPr>
        <p:txBody>
          <a:bodyPr>
            <a:normAutofit/>
          </a:bodyPr>
          <a:lstStyle/>
          <a:p>
            <a:r>
              <a:rPr lang="it-IT" sz="3200" dirty="0"/>
              <a:t>Dal verbo </a:t>
            </a:r>
            <a:r>
              <a:rPr lang="it-IT" sz="3200" i="1" dirty="0" err="1"/>
              <a:t>anupassati</a:t>
            </a:r>
            <a:endParaRPr lang="it-IT" sz="3200" i="1" dirty="0"/>
          </a:p>
          <a:p>
            <a:r>
              <a:rPr lang="it-IT" altLang="ko-KR" sz="3200" dirty="0">
                <a:effectLst/>
                <a:latin typeface="Garamond" panose="02020404030301010803" pitchFamily="18" charset="0"/>
                <a:ea typeface="맑은 고딕" panose="020B0503020000020004" pitchFamily="50" charset="-127"/>
                <a:cs typeface="Times New Roman" panose="02020603050405020304" pitchFamily="18" charset="0"/>
              </a:rPr>
              <a:t>Osservazione rigorosa, attenta e ripetuta dell’oggetto di consapevolezza</a:t>
            </a:r>
            <a:endParaRPr lang="en-US" sz="3200" dirty="0"/>
          </a:p>
        </p:txBody>
      </p:sp>
      <p:sp>
        <p:nvSpPr>
          <p:cNvPr id="2" name="Titolo 1">
            <a:extLst>
              <a:ext uri="{FF2B5EF4-FFF2-40B4-BE49-F238E27FC236}">
                <a16:creationId xmlns:a16="http://schemas.microsoft.com/office/drawing/2014/main" id="{61EDDA93-D92A-DC57-473F-AE67F49A00BA}"/>
              </a:ext>
            </a:extLst>
          </p:cNvPr>
          <p:cNvSpPr>
            <a:spLocks noGrp="1"/>
          </p:cNvSpPr>
          <p:nvPr>
            <p:ph type="title"/>
          </p:nvPr>
        </p:nvSpPr>
        <p:spPr>
          <a:xfrm>
            <a:off x="1357950" y="1352805"/>
            <a:ext cx="4633415" cy="666496"/>
          </a:xfrm>
        </p:spPr>
        <p:txBody>
          <a:bodyPr anchor="b">
            <a:normAutofit fontScale="90000"/>
          </a:bodyPr>
          <a:lstStyle/>
          <a:p>
            <a:pPr algn="ctr"/>
            <a:r>
              <a:rPr lang="it-IT" altLang="ko-KR" b="1" dirty="0" err="1"/>
              <a:t>Anupassana</a:t>
            </a:r>
            <a:endParaRPr lang="ko-KR" altLang="en-US" b="1" dirty="0"/>
          </a:p>
        </p:txBody>
      </p:sp>
    </p:spTree>
    <p:extLst>
      <p:ext uri="{BB962C8B-B14F-4D97-AF65-F5344CB8AC3E}">
        <p14:creationId xmlns:p14="http://schemas.microsoft.com/office/powerpoint/2010/main" val="1737257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cielo, esterni, edificio, pietra&#10;&#10;Descrizione generata automaticamente">
            <a:extLst>
              <a:ext uri="{FF2B5EF4-FFF2-40B4-BE49-F238E27FC236}">
                <a16:creationId xmlns:a16="http://schemas.microsoft.com/office/drawing/2014/main" id="{F24BF9F6-9E23-F147-C61F-CFE244A8AA9B}"/>
              </a:ext>
            </a:extLst>
          </p:cNvPr>
          <p:cNvPicPr>
            <a:picLocks noChangeAspect="1"/>
          </p:cNvPicPr>
          <p:nvPr/>
        </p:nvPicPr>
        <p:blipFill rotWithShape="1">
          <a:blip r:embed="rId2"/>
          <a:srcRect t="36948" b="20864"/>
          <a:stretch/>
        </p:blipFill>
        <p:spPr>
          <a:xfrm>
            <a:off x="20" y="10"/>
            <a:ext cx="12191980" cy="6857990"/>
          </a:xfrm>
          <a:custGeom>
            <a:avLst/>
            <a:gdLst>
              <a:gd name="connsiteX0" fmla="*/ 948394 w 12192000"/>
              <a:gd name="connsiteY0" fmla="*/ 941695 h 6858000"/>
              <a:gd name="connsiteX1" fmla="*/ 948394 w 12192000"/>
              <a:gd name="connsiteY1" fmla="*/ 5916305 h 6858000"/>
              <a:gd name="connsiteX2" fmla="*/ 6400920 w 12192000"/>
              <a:gd name="connsiteY2" fmla="*/ 5916305 h 6858000"/>
              <a:gd name="connsiteX3" fmla="*/ 6400920 w 12192000"/>
              <a:gd name="connsiteY3" fmla="*/ 941695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948394" y="941695"/>
                </a:moveTo>
                <a:lnTo>
                  <a:pt x="948394" y="5916305"/>
                </a:lnTo>
                <a:lnTo>
                  <a:pt x="6400920" y="5916305"/>
                </a:lnTo>
                <a:lnTo>
                  <a:pt x="6400920" y="941695"/>
                </a:lnTo>
                <a:close/>
                <a:moveTo>
                  <a:pt x="0" y="0"/>
                </a:moveTo>
                <a:lnTo>
                  <a:pt x="12192000" y="0"/>
                </a:lnTo>
                <a:lnTo>
                  <a:pt x="12192000" y="6858000"/>
                </a:lnTo>
                <a:lnTo>
                  <a:pt x="0" y="6858000"/>
                </a:lnTo>
                <a:close/>
              </a:path>
            </a:pathLst>
          </a:custGeom>
          <a:noFill/>
        </p:spPr>
      </p:pic>
      <p:sp>
        <p:nvSpPr>
          <p:cNvPr id="3" name="Segnaposto contenuto 2">
            <a:extLst>
              <a:ext uri="{FF2B5EF4-FFF2-40B4-BE49-F238E27FC236}">
                <a16:creationId xmlns:a16="http://schemas.microsoft.com/office/drawing/2014/main" id="{51EBBF25-99ED-D781-3819-4C69BF299D0F}"/>
              </a:ext>
            </a:extLst>
          </p:cNvPr>
          <p:cNvSpPr>
            <a:spLocks noGrp="1"/>
          </p:cNvSpPr>
          <p:nvPr>
            <p:ph sz="half" idx="13"/>
          </p:nvPr>
        </p:nvSpPr>
        <p:spPr>
          <a:xfrm>
            <a:off x="1357950" y="2852792"/>
            <a:ext cx="4633415" cy="2572193"/>
          </a:xfrm>
        </p:spPr>
        <p:txBody>
          <a:bodyPr>
            <a:normAutofit/>
          </a:bodyPr>
          <a:lstStyle/>
          <a:p>
            <a:pPr marL="0" indent="0">
              <a:buNone/>
            </a:pPr>
            <a:endParaRPr lang="it-IT" altLang="ko-KR" b="1" i="1" dirty="0"/>
          </a:p>
          <a:p>
            <a:pPr marL="0" indent="0">
              <a:buNone/>
            </a:pPr>
            <a:r>
              <a:rPr lang="it-IT" altLang="ko-KR" sz="3600" b="1" i="1" dirty="0" err="1"/>
              <a:t>ātāpī</a:t>
            </a:r>
            <a:r>
              <a:rPr lang="it-IT" altLang="ko-KR" sz="3600" b="1" i="1" dirty="0"/>
              <a:t> </a:t>
            </a:r>
            <a:r>
              <a:rPr lang="it-IT" altLang="ko-KR" sz="3600" b="1" i="1" dirty="0" err="1"/>
              <a:t>sampajāno</a:t>
            </a:r>
            <a:r>
              <a:rPr lang="it-IT" altLang="ko-KR" sz="3600" b="1" i="1" dirty="0"/>
              <a:t> </a:t>
            </a:r>
            <a:r>
              <a:rPr lang="it-IT" altLang="ko-KR" sz="3600" b="1" i="1" dirty="0" err="1"/>
              <a:t>satimā</a:t>
            </a:r>
            <a:r>
              <a:rPr lang="it-IT" altLang="ko-KR" sz="3600" b="1" i="1" dirty="0"/>
              <a:t>, </a:t>
            </a:r>
            <a:r>
              <a:rPr lang="it-IT" altLang="ko-KR" sz="3600" b="1" i="1" dirty="0" err="1"/>
              <a:t>vineyya</a:t>
            </a:r>
            <a:r>
              <a:rPr lang="it-IT" altLang="ko-KR" sz="3600" b="1" i="1" dirty="0"/>
              <a:t> </a:t>
            </a:r>
            <a:r>
              <a:rPr lang="it-IT" altLang="ko-KR" sz="3600" b="1" i="1" dirty="0" err="1"/>
              <a:t>loke</a:t>
            </a:r>
            <a:r>
              <a:rPr lang="it-IT" altLang="ko-KR" sz="3600" b="1" i="1" dirty="0"/>
              <a:t> </a:t>
            </a:r>
          </a:p>
          <a:p>
            <a:pPr marL="0" indent="0">
              <a:buNone/>
            </a:pPr>
            <a:r>
              <a:rPr lang="it-IT" altLang="ko-KR" sz="3600" b="1" i="1" dirty="0" err="1"/>
              <a:t>abhij­jhā­do­manas­saṃ</a:t>
            </a:r>
            <a:endParaRPr lang="ko-KR" altLang="en-US" sz="3600" b="1" dirty="0"/>
          </a:p>
          <a:p>
            <a:endParaRPr lang="ko-KR" altLang="en-US" dirty="0"/>
          </a:p>
        </p:txBody>
      </p:sp>
      <p:sp>
        <p:nvSpPr>
          <p:cNvPr id="12" name="Title 3">
            <a:extLst>
              <a:ext uri="{FF2B5EF4-FFF2-40B4-BE49-F238E27FC236}">
                <a16:creationId xmlns:a16="http://schemas.microsoft.com/office/drawing/2014/main" id="{A7777FBD-262E-1430-C6B9-64AC3AF84F78}"/>
              </a:ext>
            </a:extLst>
          </p:cNvPr>
          <p:cNvSpPr>
            <a:spLocks noGrp="1"/>
          </p:cNvSpPr>
          <p:nvPr>
            <p:ph type="title"/>
          </p:nvPr>
        </p:nvSpPr>
        <p:spPr>
          <a:xfrm>
            <a:off x="1357950" y="1433016"/>
            <a:ext cx="4633415" cy="2129334"/>
          </a:xfrm>
        </p:spPr>
        <p:txBody>
          <a:bodyPr anchor="b">
            <a:noAutofit/>
          </a:bodyPr>
          <a:lstStyle/>
          <a:p>
            <a:pPr>
              <a:lnSpc>
                <a:spcPct val="90000"/>
              </a:lnSpc>
              <a:spcBef>
                <a:spcPts val="1200"/>
              </a:spcBef>
            </a:pPr>
            <a:br>
              <a:rPr lang="it-IT" altLang="ko-KR" sz="3600" b="1" dirty="0"/>
            </a:br>
            <a:r>
              <a:rPr lang="it-IT" altLang="ko-KR" sz="3600" b="1" dirty="0"/>
              <a:t>Le qualità con cui condurre la contemplazione</a:t>
            </a:r>
            <a:br>
              <a:rPr lang="ko-KR" altLang="en-US" sz="3600" b="1" dirty="0"/>
            </a:br>
            <a:endParaRPr lang="en-US" sz="3600" dirty="0"/>
          </a:p>
        </p:txBody>
      </p:sp>
    </p:spTree>
    <p:extLst>
      <p:ext uri="{BB962C8B-B14F-4D97-AF65-F5344CB8AC3E}">
        <p14:creationId xmlns:p14="http://schemas.microsoft.com/office/powerpoint/2010/main" val="2865705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6C105CB-8557-386B-E271-50E95BC01A65}"/>
              </a:ext>
            </a:extLst>
          </p:cNvPr>
          <p:cNvSpPr>
            <a:spLocks noGrp="1"/>
          </p:cNvSpPr>
          <p:nvPr>
            <p:ph type="title"/>
          </p:nvPr>
        </p:nvSpPr>
        <p:spPr>
          <a:xfrm>
            <a:off x="8458200" y="802640"/>
            <a:ext cx="3161963" cy="904240"/>
          </a:xfrm>
        </p:spPr>
        <p:txBody>
          <a:bodyPr>
            <a:noAutofit/>
          </a:bodyPr>
          <a:lstStyle/>
          <a:p>
            <a:pPr algn="ctr"/>
            <a:r>
              <a:rPr lang="it-IT" sz="4400" b="1" dirty="0"/>
              <a:t>Ātāp</a:t>
            </a:r>
            <a:r>
              <a:rPr lang="it-IT" sz="4400" b="1" dirty="0">
                <a:latin typeface="Times New Roman" panose="02020603050405020304" pitchFamily="18" charset="0"/>
                <a:cs typeface="Times New Roman" panose="02020603050405020304" pitchFamily="18" charset="0"/>
              </a:rPr>
              <a:t>ī</a:t>
            </a:r>
            <a:r>
              <a:rPr lang="it-IT" sz="4400" b="1" dirty="0"/>
              <a:t> </a:t>
            </a:r>
            <a:endParaRPr lang="en-US" sz="4400" b="1" dirty="0"/>
          </a:p>
        </p:txBody>
      </p:sp>
      <p:pic>
        <p:nvPicPr>
          <p:cNvPr id="5" name="Segnaposto contenuto 4" descr="Immagine che contiene testo, interni&#10;&#10;Descrizione generata automaticamente">
            <a:extLst>
              <a:ext uri="{FF2B5EF4-FFF2-40B4-BE49-F238E27FC236}">
                <a16:creationId xmlns:a16="http://schemas.microsoft.com/office/drawing/2014/main" id="{8E21C5CA-FDAB-443D-7B9C-0DC46F6C9327}"/>
              </a:ext>
            </a:extLst>
          </p:cNvPr>
          <p:cNvPicPr>
            <a:picLocks noGrp="1" noChangeAspect="1"/>
          </p:cNvPicPr>
          <p:nvPr>
            <p:ph sz="half" idx="1"/>
          </p:nvPr>
        </p:nvPicPr>
        <p:blipFill rotWithShape="1">
          <a:blip r:embed="rId2"/>
          <a:srcRect t="1942" r="2" b="33310"/>
          <a:stretch/>
        </p:blipFill>
        <p:spPr>
          <a:xfrm>
            <a:off x="571837" y="609600"/>
            <a:ext cx="6858000" cy="5244662"/>
          </a:xfrm>
          <a:noFill/>
        </p:spPr>
      </p:pic>
      <p:sp>
        <p:nvSpPr>
          <p:cNvPr id="17" name="Text Placeholder 3">
            <a:extLst>
              <a:ext uri="{FF2B5EF4-FFF2-40B4-BE49-F238E27FC236}">
                <a16:creationId xmlns:a16="http://schemas.microsoft.com/office/drawing/2014/main" id="{0E935A97-5089-EE29-9D74-1E791B846D39}"/>
              </a:ext>
            </a:extLst>
          </p:cNvPr>
          <p:cNvSpPr>
            <a:spLocks noGrp="1"/>
          </p:cNvSpPr>
          <p:nvPr>
            <p:ph type="body" sz="half" idx="2"/>
          </p:nvPr>
        </p:nvSpPr>
        <p:spPr>
          <a:xfrm>
            <a:off x="8458200" y="2336800"/>
            <a:ext cx="3161963" cy="3606800"/>
          </a:xfrm>
        </p:spPr>
        <p:txBody>
          <a:bodyPr>
            <a:normAutofit/>
          </a:bodyPr>
          <a:lstStyle/>
          <a:p>
            <a:pPr algn="ctr"/>
            <a:r>
              <a:rPr lang="it-IT" sz="3600" b="1" dirty="0"/>
              <a:t>Diligente</a:t>
            </a:r>
          </a:p>
          <a:p>
            <a:pPr algn="ctr"/>
            <a:r>
              <a:rPr lang="it-IT" sz="3600" b="1" dirty="0"/>
              <a:t>Ardente</a:t>
            </a:r>
            <a:endParaRPr lang="en-US" sz="3600" b="1" dirty="0"/>
          </a:p>
        </p:txBody>
      </p:sp>
    </p:spTree>
    <p:extLst>
      <p:ext uri="{BB962C8B-B14F-4D97-AF65-F5344CB8AC3E}">
        <p14:creationId xmlns:p14="http://schemas.microsoft.com/office/powerpoint/2010/main" val="549057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B33A67B4-DCFC-812A-1F1B-2CBFD8FCA450}"/>
              </a:ext>
            </a:extLst>
          </p:cNvPr>
          <p:cNvPicPr>
            <a:picLocks noGrp="1" noChangeAspect="1"/>
          </p:cNvPicPr>
          <p:nvPr>
            <p:ph type="pic" idx="1"/>
          </p:nvPr>
        </p:nvPicPr>
        <p:blipFill>
          <a:blip r:embed="rId2"/>
          <a:srcRect l="4782" r="4782"/>
          <a:stretch/>
        </p:blipFill>
        <p:spPr>
          <a:xfrm rot="5400000">
            <a:off x="1180135" y="878840"/>
            <a:ext cx="6763407" cy="5100319"/>
          </a:xfrm>
          <a:noFill/>
        </p:spPr>
      </p:pic>
      <p:sp>
        <p:nvSpPr>
          <p:cNvPr id="2" name="Titolo 1">
            <a:extLst>
              <a:ext uri="{FF2B5EF4-FFF2-40B4-BE49-F238E27FC236}">
                <a16:creationId xmlns:a16="http://schemas.microsoft.com/office/drawing/2014/main" id="{95E232BB-AC01-2DBF-371A-08BE9E698F44}"/>
              </a:ext>
            </a:extLst>
          </p:cNvPr>
          <p:cNvSpPr>
            <a:spLocks noGrp="1"/>
          </p:cNvSpPr>
          <p:nvPr>
            <p:ph type="title"/>
          </p:nvPr>
        </p:nvSpPr>
        <p:spPr>
          <a:xfrm>
            <a:off x="8477250" y="603504"/>
            <a:ext cx="3144774" cy="901446"/>
          </a:xfrm>
        </p:spPr>
        <p:txBody>
          <a:bodyPr anchor="b">
            <a:normAutofit/>
          </a:bodyPr>
          <a:lstStyle/>
          <a:p>
            <a:pPr algn="ctr"/>
            <a:r>
              <a:rPr lang="it-IT" altLang="ko-KR" sz="4400" b="1" dirty="0" err="1"/>
              <a:t>Sampajāno</a:t>
            </a:r>
            <a:endParaRPr lang="ko-KR" altLang="en-US" sz="4400" b="1" dirty="0"/>
          </a:p>
        </p:txBody>
      </p:sp>
      <p:sp>
        <p:nvSpPr>
          <p:cNvPr id="4" name="Segnaposto testo 3">
            <a:extLst>
              <a:ext uri="{FF2B5EF4-FFF2-40B4-BE49-F238E27FC236}">
                <a16:creationId xmlns:a16="http://schemas.microsoft.com/office/drawing/2014/main" id="{F88352EF-CA64-A201-93E2-3D1EA687BFB1}"/>
              </a:ext>
            </a:extLst>
          </p:cNvPr>
          <p:cNvSpPr>
            <a:spLocks noGrp="1"/>
          </p:cNvSpPr>
          <p:nvPr>
            <p:ph type="body" sz="half" idx="2"/>
          </p:nvPr>
        </p:nvSpPr>
        <p:spPr>
          <a:xfrm>
            <a:off x="8477250" y="2386584"/>
            <a:ext cx="3144774" cy="3511296"/>
          </a:xfrm>
        </p:spPr>
        <p:txBody>
          <a:bodyPr>
            <a:normAutofit/>
          </a:bodyPr>
          <a:lstStyle/>
          <a:p>
            <a:pPr algn="ctr"/>
            <a:r>
              <a:rPr lang="it-IT" altLang="ko-KR" sz="3600" b="1" dirty="0"/>
              <a:t>Pienamente cosciente</a:t>
            </a:r>
          </a:p>
        </p:txBody>
      </p:sp>
    </p:spTree>
    <p:extLst>
      <p:ext uri="{BB962C8B-B14F-4D97-AF65-F5344CB8AC3E}">
        <p14:creationId xmlns:p14="http://schemas.microsoft.com/office/powerpoint/2010/main" val="2447993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45CC9AC9-18AB-355A-A967-0C11EA05C42C}"/>
              </a:ext>
            </a:extLst>
          </p:cNvPr>
          <p:cNvGraphicFramePr>
            <a:graphicFrameLocks noGrp="1"/>
          </p:cNvGraphicFramePr>
          <p:nvPr>
            <p:extLst>
              <p:ext uri="{D42A27DB-BD31-4B8C-83A1-F6EECF244321}">
                <p14:modId xmlns:p14="http://schemas.microsoft.com/office/powerpoint/2010/main" val="25851475"/>
              </p:ext>
            </p:extLst>
          </p:nvPr>
        </p:nvGraphicFramePr>
        <p:xfrm>
          <a:off x="0" y="0"/>
          <a:ext cx="12192000" cy="6791324"/>
        </p:xfrm>
        <a:graphic>
          <a:graphicData uri="http://schemas.openxmlformats.org/drawingml/2006/table">
            <a:tbl>
              <a:tblPr firstRow="1" firstCol="1" bandRow="1"/>
              <a:tblGrid>
                <a:gridCol w="4620019">
                  <a:extLst>
                    <a:ext uri="{9D8B030D-6E8A-4147-A177-3AD203B41FA5}">
                      <a16:colId xmlns:a16="http://schemas.microsoft.com/office/drawing/2014/main" val="1145141790"/>
                    </a:ext>
                  </a:extLst>
                </a:gridCol>
                <a:gridCol w="7571981">
                  <a:extLst>
                    <a:ext uri="{9D8B030D-6E8A-4147-A177-3AD203B41FA5}">
                      <a16:colId xmlns:a16="http://schemas.microsoft.com/office/drawing/2014/main" val="224935736"/>
                    </a:ext>
                  </a:extLst>
                </a:gridCol>
              </a:tblGrid>
              <a:tr h="1361992">
                <a:tc>
                  <a:txBody>
                    <a:bodyPr/>
                    <a:lstStyle/>
                    <a:p>
                      <a:pPr algn="just" latinLnBrk="1">
                        <a:lnSpc>
                          <a:spcPct val="107000"/>
                        </a:lnSpc>
                        <a:spcAft>
                          <a:spcPts val="0"/>
                        </a:spcAft>
                      </a:pPr>
                      <a:endPar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Piena coscienza dello scopo </a:t>
                      </a: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a:t>
                      </a:r>
                      <a:r>
                        <a:rPr lang="it-IT" sz="24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sātthakasampajañña</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tcPr>
                </a:tc>
                <a:tc>
                  <a:txBody>
                    <a:bodyPr/>
                    <a:lstStyle/>
                    <a:p>
                      <a:pPr algn="just" latinLnBrk="1">
                        <a:lnSpc>
                          <a:spcPct val="107000"/>
                        </a:lnSpc>
                        <a:spcAft>
                          <a:spcPts val="0"/>
                        </a:spcAft>
                      </a:pPr>
                      <a:endPar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Valutare lo scopo di un’azione e determinare se essa è </a:t>
                      </a: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di beneficio per sé e per gli altri</a:t>
                      </a:r>
                      <a:endParaRPr lang="ko-KR"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tcPr>
                </a:tc>
                <a:extLst>
                  <a:ext uri="{0D108BD9-81ED-4DB2-BD59-A6C34878D82A}">
                    <a16:rowId xmlns:a16="http://schemas.microsoft.com/office/drawing/2014/main" val="259331586"/>
                  </a:ext>
                </a:extLst>
              </a:tr>
              <a:tr h="1394126">
                <a:tc>
                  <a:txBody>
                    <a:bodyPr/>
                    <a:lstStyle/>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Piena coscienza dell’idoneità </a:t>
                      </a: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a:t>
                      </a:r>
                      <a:r>
                        <a:rPr lang="it-IT" sz="24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sappāyasampajañña</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a:t>
                      </a:r>
                      <a:endParaRPr lang="ko-KR"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tcPr>
                </a:tc>
                <a:tc>
                  <a:txBody>
                    <a:bodyPr/>
                    <a:lstStyle/>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Valutare i mezzi per realizzare il proprio scopo, se questi </a:t>
                      </a: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sono efficaci a raggiungere lo scopo e se sono moralmente </a:t>
                      </a: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accettabili</a:t>
                      </a:r>
                      <a:endParaRPr lang="ko-KR"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tcPr>
                </a:tc>
                <a:extLst>
                  <a:ext uri="{0D108BD9-81ED-4DB2-BD59-A6C34878D82A}">
                    <a16:rowId xmlns:a16="http://schemas.microsoft.com/office/drawing/2014/main" val="2837393094"/>
                  </a:ext>
                </a:extLst>
              </a:tr>
              <a:tr h="1690314">
                <a:tc>
                  <a:txBody>
                    <a:bodyPr/>
                    <a:lstStyle/>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Piena coscienza del pascolo </a:t>
                      </a: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a:t>
                      </a:r>
                      <a:r>
                        <a:rPr lang="it-IT" sz="24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gocarasampajañña</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a:t>
                      </a:r>
                      <a:endParaRPr lang="ko-KR"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tcPr>
                </a:tc>
                <a:tc>
                  <a:txBody>
                    <a:bodyPr/>
                    <a:lstStyle/>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Valutare se la mente è costantemente sull’oggetto di </a:t>
                      </a: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meditazione, e riportarvela se devia.</a:t>
                      </a:r>
                      <a:endParaRPr lang="ko-KR"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algn="just" latinLnBrk="1">
                        <a:lnSpc>
                          <a:spcPct val="107000"/>
                        </a:lnSpc>
                        <a:spcAft>
                          <a:spcPts val="800"/>
                        </a:spcAft>
                      </a:pPr>
                      <a:r>
                        <a:rPr lang="it-IT" sz="2400" i="1" kern="100" dirty="0">
                          <a:effectLst/>
                          <a:latin typeface="Times New Roman" panose="02020603050405020304" pitchFamily="18" charset="0"/>
                          <a:ea typeface="맑은 고딕" panose="020B0503020000020004" pitchFamily="50" charset="-127"/>
                          <a:cs typeface="Times New Roman" panose="02020603050405020304" pitchFamily="18" charset="0"/>
                        </a:rPr>
                        <a:t>Satipaṭṭhāna</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è detto il pascolo adatto ad un monaco.</a:t>
                      </a:r>
                      <a:endParaRPr lang="ko-KR"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tcPr>
                </a:tc>
                <a:extLst>
                  <a:ext uri="{0D108BD9-81ED-4DB2-BD59-A6C34878D82A}">
                    <a16:rowId xmlns:a16="http://schemas.microsoft.com/office/drawing/2014/main" val="408179817"/>
                  </a:ext>
                </a:extLst>
              </a:tr>
              <a:tr h="2344892">
                <a:tc>
                  <a:txBody>
                    <a:bodyPr/>
                    <a:lstStyle/>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Piena coscienza dell’assenza di </a:t>
                      </a: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illusione (</a:t>
                      </a:r>
                      <a:r>
                        <a:rPr lang="it-IT" sz="24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asammohasampajañña</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a:t>
                      </a:r>
                      <a:endParaRPr lang="ko-KR"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tcPr>
                </a:tc>
                <a:tc>
                  <a:txBody>
                    <a:bodyPr/>
                    <a:lstStyle/>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Conoscenza della vera natura della realtà. Non esiste</a:t>
                      </a: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qualche entità che agisce, ma le azioni avvengono </a:t>
                      </a: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attraverso l’interdipendenza di vari fenomeni privi di </a:t>
                      </a:r>
                    </a:p>
                    <a:p>
                      <a:pPr algn="just" latinLnBrk="1">
                        <a:lnSpc>
                          <a:spcPct val="107000"/>
                        </a:lnSpc>
                        <a:spcAft>
                          <a:spcPts val="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essenza. A questo punto </a:t>
                      </a:r>
                      <a:r>
                        <a:rPr lang="it-IT" sz="2400" i="1" kern="100" dirty="0">
                          <a:effectLst/>
                          <a:latin typeface="Times New Roman" panose="02020603050405020304" pitchFamily="18" charset="0"/>
                          <a:ea typeface="맑은 고딕" panose="020B0503020000020004" pitchFamily="50" charset="-127"/>
                          <a:cs typeface="Times New Roman" panose="02020603050405020304" pitchFamily="18" charset="0"/>
                        </a:rPr>
                        <a:t>sampajañña</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evolve verso </a:t>
                      </a:r>
                      <a:r>
                        <a:rPr lang="it-IT" sz="2400" i="1" kern="100" dirty="0">
                          <a:effectLst/>
                          <a:latin typeface="Times New Roman" panose="02020603050405020304" pitchFamily="18" charset="0"/>
                          <a:ea typeface="맑은 고딕" panose="020B0503020000020004" pitchFamily="50" charset="-127"/>
                          <a:cs typeface="Times New Roman" panose="02020603050405020304" pitchFamily="18" charset="0"/>
                        </a:rPr>
                        <a:t>prajñā.</a:t>
                      </a:r>
                      <a:endParaRPr lang="ko-KR"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tcPr>
                </a:tc>
                <a:extLst>
                  <a:ext uri="{0D108BD9-81ED-4DB2-BD59-A6C34878D82A}">
                    <a16:rowId xmlns:a16="http://schemas.microsoft.com/office/drawing/2014/main" val="1028770883"/>
                  </a:ext>
                </a:extLst>
              </a:tr>
            </a:tbl>
          </a:graphicData>
        </a:graphic>
      </p:graphicFrame>
    </p:spTree>
    <p:extLst>
      <p:ext uri="{BB962C8B-B14F-4D97-AF65-F5344CB8AC3E}">
        <p14:creationId xmlns:p14="http://schemas.microsoft.com/office/powerpoint/2010/main" val="3755345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BBAE1D-8B4C-95F5-4F40-D11E79B26382}"/>
              </a:ext>
            </a:extLst>
          </p:cNvPr>
          <p:cNvSpPr>
            <a:spLocks noGrp="1"/>
          </p:cNvSpPr>
          <p:nvPr>
            <p:ph type="title"/>
          </p:nvPr>
        </p:nvSpPr>
        <p:spPr>
          <a:xfrm>
            <a:off x="8458200" y="607392"/>
            <a:ext cx="3161963" cy="840408"/>
          </a:xfrm>
        </p:spPr>
        <p:txBody>
          <a:bodyPr>
            <a:normAutofit/>
          </a:bodyPr>
          <a:lstStyle/>
          <a:p>
            <a:pPr algn="ctr"/>
            <a:r>
              <a:rPr lang="it-IT" altLang="ko-KR" sz="4400" b="1" dirty="0" err="1"/>
              <a:t>Satim</a:t>
            </a:r>
            <a:r>
              <a:rPr lang="it-IT" altLang="ko-KR" sz="4400" b="1" dirty="0" err="1">
                <a:latin typeface="Times New Roman" panose="02020603050405020304" pitchFamily="18" charset="0"/>
                <a:cs typeface="Times New Roman" panose="02020603050405020304" pitchFamily="18" charset="0"/>
              </a:rPr>
              <a:t>ā</a:t>
            </a:r>
            <a:endParaRPr lang="ko-KR" altLang="en-US" sz="4400" b="1" dirty="0"/>
          </a:p>
        </p:txBody>
      </p:sp>
      <p:pic>
        <p:nvPicPr>
          <p:cNvPr id="6" name="Segnaposto contenuto 5">
            <a:extLst>
              <a:ext uri="{FF2B5EF4-FFF2-40B4-BE49-F238E27FC236}">
                <a16:creationId xmlns:a16="http://schemas.microsoft.com/office/drawing/2014/main" id="{61C89FF7-C604-0017-90CE-22A768EA8C21}"/>
              </a:ext>
            </a:extLst>
          </p:cNvPr>
          <p:cNvPicPr>
            <a:picLocks noGrp="1" noChangeAspect="1"/>
          </p:cNvPicPr>
          <p:nvPr>
            <p:ph idx="1"/>
          </p:nvPr>
        </p:nvPicPr>
        <p:blipFill>
          <a:blip r:embed="rId2"/>
          <a:srcRect/>
          <a:stretch/>
        </p:blipFill>
        <p:spPr>
          <a:xfrm rot="5400000">
            <a:off x="762130" y="833379"/>
            <a:ext cx="6486265" cy="5038725"/>
          </a:xfrm>
        </p:spPr>
      </p:pic>
      <p:sp>
        <p:nvSpPr>
          <p:cNvPr id="4" name="Segnaposto testo 3">
            <a:extLst>
              <a:ext uri="{FF2B5EF4-FFF2-40B4-BE49-F238E27FC236}">
                <a16:creationId xmlns:a16="http://schemas.microsoft.com/office/drawing/2014/main" id="{45BC0CFA-13BC-8931-7DE3-DF48DBCF7AB0}"/>
              </a:ext>
            </a:extLst>
          </p:cNvPr>
          <p:cNvSpPr>
            <a:spLocks noGrp="1"/>
          </p:cNvSpPr>
          <p:nvPr>
            <p:ph type="body" sz="half" idx="2"/>
          </p:nvPr>
        </p:nvSpPr>
        <p:spPr/>
        <p:txBody>
          <a:bodyPr>
            <a:normAutofit/>
          </a:bodyPr>
          <a:lstStyle/>
          <a:p>
            <a:pPr algn="ctr"/>
            <a:r>
              <a:rPr lang="it-IT" altLang="ko-KR" sz="3600" b="1" dirty="0"/>
              <a:t>Consapevole</a:t>
            </a:r>
            <a:endParaRPr lang="ko-KR" altLang="en-US" sz="3600" b="1" dirty="0"/>
          </a:p>
        </p:txBody>
      </p:sp>
    </p:spTree>
    <p:extLst>
      <p:ext uri="{BB962C8B-B14F-4D97-AF65-F5344CB8AC3E}">
        <p14:creationId xmlns:p14="http://schemas.microsoft.com/office/powerpoint/2010/main" val="1927954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57000">
              <a:srgbClr val="FFFF00"/>
            </a:gs>
            <a:gs pos="100000">
              <a:schemeClr val="tx2">
                <a:lumMod val="50000"/>
                <a:lumOff val="50000"/>
              </a:schemeClr>
            </a:gs>
            <a:gs pos="100000">
              <a:schemeClr val="accent3">
                <a:lumMod val="60000"/>
              </a:schemeClr>
            </a:gs>
          </a:gsLst>
          <a:path path="circle">
            <a:fillToRect l="100000" t="100000"/>
          </a:path>
        </a:gra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E6621AC-C0B1-26EF-6730-CBFFFFA8E2D2}"/>
              </a:ext>
            </a:extLst>
          </p:cNvPr>
          <p:cNvSpPr>
            <a:spLocks noGrp="1"/>
          </p:cNvSpPr>
          <p:nvPr>
            <p:ph type="title"/>
          </p:nvPr>
        </p:nvSpPr>
        <p:spPr>
          <a:xfrm>
            <a:off x="323850" y="361713"/>
            <a:ext cx="11544299" cy="1267061"/>
          </a:xfrm>
          <a:gradFill flip="none" rotWithShape="1">
            <a:gsLst>
              <a:gs pos="0">
                <a:schemeClr val="accent2">
                  <a:lumMod val="5000"/>
                  <a:lumOff val="95000"/>
                </a:schemeClr>
              </a:gs>
              <a:gs pos="42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a:bodyPr>
          <a:lstStyle/>
          <a:p>
            <a:pPr algn="ctr"/>
            <a:r>
              <a:rPr lang="it-IT" b="1" dirty="0"/>
              <a:t>Funzioni di </a:t>
            </a:r>
            <a:r>
              <a:rPr lang="it-IT" b="1" i="1" dirty="0"/>
              <a:t>sati</a:t>
            </a:r>
            <a:endParaRPr lang="en-US" b="1" i="1" dirty="0"/>
          </a:p>
        </p:txBody>
      </p:sp>
      <p:sp>
        <p:nvSpPr>
          <p:cNvPr id="10" name="CasellaDiTesto 9">
            <a:extLst>
              <a:ext uri="{FF2B5EF4-FFF2-40B4-BE49-F238E27FC236}">
                <a16:creationId xmlns:a16="http://schemas.microsoft.com/office/drawing/2014/main" id="{FAA75635-2C50-3C98-D9AE-9D577B7FB656}"/>
              </a:ext>
            </a:extLst>
          </p:cNvPr>
          <p:cNvSpPr txBox="1"/>
          <p:nvPr/>
        </p:nvSpPr>
        <p:spPr>
          <a:xfrm>
            <a:off x="342900" y="1517038"/>
            <a:ext cx="11525250" cy="4979248"/>
          </a:xfrm>
          <a:prstGeom prst="rect">
            <a:avLst/>
          </a:prstGeom>
          <a:gradFill flip="none" rotWithShape="1">
            <a:gsLst>
              <a:gs pos="15000">
                <a:schemeClr val="accent2">
                  <a:lumMod val="5000"/>
                  <a:lumOff val="95000"/>
                </a:schemeClr>
              </a:gs>
              <a:gs pos="53000">
                <a:schemeClr val="accent2">
                  <a:lumMod val="45000"/>
                  <a:lumOff val="55000"/>
                </a:schemeClr>
              </a:gs>
              <a:gs pos="67000">
                <a:schemeClr val="accent2">
                  <a:lumMod val="45000"/>
                  <a:lumOff val="55000"/>
                </a:schemeClr>
              </a:gs>
              <a:gs pos="100000">
                <a:schemeClr val="accent2">
                  <a:lumMod val="30000"/>
                  <a:lumOff val="70000"/>
                </a:schemeClr>
              </a:gs>
            </a:gsLst>
            <a:lin ang="13500000" scaled="1"/>
            <a:tileRect/>
          </a:gradFill>
        </p:spPr>
        <p:txBody>
          <a:bodyPr wrap="square">
            <a:spAutoFit/>
          </a:bodyPr>
          <a:lstStyle/>
          <a:p>
            <a:pPr marL="342900" lvl="0" indent="-342900" latinLnBrk="1">
              <a:lnSpc>
                <a:spcPct val="107000"/>
              </a:lnSpc>
              <a:spcAft>
                <a:spcPts val="800"/>
              </a:spcAft>
              <a:buFont typeface="+mj-lt"/>
              <a:buAutoNum type="arabicPeriod"/>
            </a:pPr>
            <a:r>
              <a:rPr lang="it-IT" altLang="ko-KR" sz="2800" kern="100" dirty="0">
                <a:effectLst/>
                <a:latin typeface="Times New Roman" panose="02020603050405020304" pitchFamily="18" charset="0"/>
                <a:ea typeface="맑은 고딕" panose="020B0503020000020004" pitchFamily="50" charset="-127"/>
                <a:cs typeface="Times New Roman" panose="02020603050405020304" pitchFamily="18" charset="0"/>
              </a:rPr>
              <a:t>Modalità di osservazione rilassata e distanziata, distacco libero da coinvolgimento;</a:t>
            </a:r>
            <a:endParaRPr lang="ko-KR" altLang="ko-KR"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marL="342900" lvl="0" indent="-342900" latinLnBrk="1">
              <a:lnSpc>
                <a:spcPct val="107000"/>
              </a:lnSpc>
              <a:spcAft>
                <a:spcPts val="800"/>
              </a:spcAft>
              <a:buFont typeface="+mj-lt"/>
              <a:buAutoNum type="arabicPeriod"/>
            </a:pPr>
            <a:r>
              <a:rPr lang="it-IT" altLang="ko-KR" sz="2800" kern="100" dirty="0">
                <a:effectLst/>
                <a:latin typeface="Times New Roman" panose="02020603050405020304" pitchFamily="18" charset="0"/>
                <a:ea typeface="맑은 고딕" panose="020B0503020000020004" pitchFamily="50" charset="-127"/>
                <a:cs typeface="Times New Roman" panose="02020603050405020304" pitchFamily="18" charset="0"/>
              </a:rPr>
              <a:t>Funzione propedeutica di </a:t>
            </a:r>
            <a:r>
              <a:rPr lang="it-IT" altLang="ko-KR" sz="2800" i="1" kern="100" dirty="0">
                <a:effectLst/>
                <a:latin typeface="Times New Roman" panose="02020603050405020304" pitchFamily="18" charset="0"/>
                <a:ea typeface="맑은 고딕" panose="020B0503020000020004" pitchFamily="50" charset="-127"/>
                <a:cs typeface="Times New Roman" panose="02020603050405020304" pitchFamily="18" charset="0"/>
              </a:rPr>
              <a:t>sati</a:t>
            </a:r>
            <a:r>
              <a:rPr lang="it-IT" altLang="ko-KR" sz="2800" kern="100" dirty="0">
                <a:effectLst/>
                <a:latin typeface="Times New Roman" panose="02020603050405020304" pitchFamily="18" charset="0"/>
                <a:ea typeface="맑은 고딕" panose="020B0503020000020004" pitchFamily="50" charset="-127"/>
                <a:cs typeface="Times New Roman" panose="02020603050405020304" pitchFamily="18" charset="0"/>
              </a:rPr>
              <a:t> nei riguardi della visione profonda: è </a:t>
            </a:r>
            <a:r>
              <a:rPr lang="it-IT" altLang="ko-KR" sz="2800" i="1" kern="100" dirty="0">
                <a:effectLst/>
                <a:latin typeface="Times New Roman" panose="02020603050405020304" pitchFamily="18" charset="0"/>
                <a:ea typeface="맑은 고딕" panose="020B0503020000020004" pitchFamily="50" charset="-127"/>
                <a:cs typeface="Times New Roman" panose="02020603050405020304" pitchFamily="18" charset="0"/>
              </a:rPr>
              <a:t>sati </a:t>
            </a:r>
            <a:r>
              <a:rPr lang="it-IT" altLang="ko-KR" sz="2800" kern="100" dirty="0">
                <a:effectLst/>
                <a:latin typeface="Times New Roman" panose="02020603050405020304" pitchFamily="18" charset="0"/>
                <a:ea typeface="맑은 고딕" panose="020B0503020000020004" pitchFamily="50" charset="-127"/>
                <a:cs typeface="Times New Roman" panose="02020603050405020304" pitchFamily="18" charset="0"/>
              </a:rPr>
              <a:t>che permette il manifestarsi della saggezza.</a:t>
            </a:r>
            <a:endParaRPr lang="ko-KR" altLang="ko-KR"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marL="342900" lvl="0" indent="-342900" latinLnBrk="1">
              <a:lnSpc>
                <a:spcPct val="107000"/>
              </a:lnSpc>
              <a:spcAft>
                <a:spcPts val="800"/>
              </a:spcAft>
              <a:buFont typeface="+mj-lt"/>
              <a:buAutoNum type="arabicPeriod"/>
            </a:pPr>
            <a:r>
              <a:rPr lang="it-IT" altLang="ko-KR" sz="2800" kern="100" dirty="0">
                <a:effectLst/>
                <a:latin typeface="Times New Roman" panose="02020603050405020304" pitchFamily="18" charset="0"/>
                <a:ea typeface="맑은 고딕" panose="020B0503020000020004" pitchFamily="50" charset="-127"/>
                <a:cs typeface="Times New Roman" panose="02020603050405020304" pitchFamily="18" charset="0"/>
              </a:rPr>
              <a:t>Ruolo di monitoraggio e guida; attenta ed equilibrata supervisione derivante dalla qualità che </a:t>
            </a:r>
            <a:r>
              <a:rPr lang="it-IT" altLang="ko-KR" sz="2800" i="1" kern="100" dirty="0">
                <a:effectLst/>
                <a:latin typeface="Times New Roman" panose="02020603050405020304" pitchFamily="18" charset="0"/>
                <a:ea typeface="맑은 고딕" panose="020B0503020000020004" pitchFamily="50" charset="-127"/>
                <a:cs typeface="Times New Roman" panose="02020603050405020304" pitchFamily="18" charset="0"/>
              </a:rPr>
              <a:t>sati</a:t>
            </a:r>
            <a:r>
              <a:rPr lang="it-IT" altLang="ko-KR" sz="2800" kern="100" dirty="0">
                <a:effectLst/>
                <a:latin typeface="Times New Roman" panose="02020603050405020304" pitchFamily="18" charset="0"/>
                <a:ea typeface="맑은 고딕" panose="020B0503020000020004" pitchFamily="50" charset="-127"/>
                <a:cs typeface="Times New Roman" panose="02020603050405020304" pitchFamily="18" charset="0"/>
              </a:rPr>
              <a:t> possiede di chiara visione d’insieme della situazione;</a:t>
            </a:r>
          </a:p>
          <a:p>
            <a:pPr marL="342900" lvl="0" indent="-342900" latinLnBrk="1">
              <a:lnSpc>
                <a:spcPct val="107000"/>
              </a:lnSpc>
              <a:spcAft>
                <a:spcPts val="800"/>
              </a:spcAft>
              <a:buFont typeface="+mj-lt"/>
              <a:buAutoNum type="arabicPeriod"/>
            </a:pPr>
            <a:r>
              <a:rPr lang="it-IT" altLang="ko-KR" sz="2800" dirty="0">
                <a:effectLst/>
                <a:latin typeface="Times New Roman" panose="02020603050405020304" pitchFamily="18" charset="0"/>
                <a:ea typeface="맑은 고딕" panose="020B0503020000020004" pitchFamily="50" charset="-127"/>
              </a:rPr>
              <a:t>Ruolo di contenimento dei sensi e di stabilizzazione: la presenza di </a:t>
            </a:r>
            <a:r>
              <a:rPr lang="it-IT" altLang="ko-KR" sz="2800" i="1" dirty="0">
                <a:effectLst/>
                <a:latin typeface="Times New Roman" panose="02020603050405020304" pitchFamily="18" charset="0"/>
                <a:ea typeface="맑은 고딕" panose="020B0503020000020004" pitchFamily="50" charset="-127"/>
              </a:rPr>
              <a:t>sati</a:t>
            </a:r>
            <a:r>
              <a:rPr lang="it-IT" altLang="ko-KR" sz="2800" dirty="0">
                <a:effectLst/>
                <a:latin typeface="Times New Roman" panose="02020603050405020304" pitchFamily="18" charset="0"/>
                <a:ea typeface="맑은 고딕" panose="020B0503020000020004" pitchFamily="50" charset="-127"/>
              </a:rPr>
              <a:t> previene associazioni e reazioni insalubri a livello delle porte sensoriali ed è come un palo robusto che rimane stabile nonostante i sensi tirino da tutte le parti</a:t>
            </a:r>
            <a:endParaRPr lang="ko-KR" altLang="ko-KR"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2121133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BDB35F-43D9-5862-ACE4-97AAA7EFE16F}"/>
              </a:ext>
            </a:extLst>
          </p:cNvPr>
          <p:cNvSpPr>
            <a:spLocks noGrp="1"/>
          </p:cNvSpPr>
          <p:nvPr>
            <p:ph type="title"/>
          </p:nvPr>
        </p:nvSpPr>
        <p:spPr>
          <a:xfrm>
            <a:off x="1066800" y="642594"/>
            <a:ext cx="10058400" cy="1371600"/>
          </a:xfrm>
        </p:spPr>
        <p:txBody>
          <a:bodyPr anchor="ctr">
            <a:normAutofit/>
          </a:bodyPr>
          <a:lstStyle/>
          <a:p>
            <a:r>
              <a:rPr lang="it-IT" altLang="ko-KR" b="1" dirty="0" err="1"/>
              <a:t>Vineyya</a:t>
            </a:r>
            <a:r>
              <a:rPr lang="it-IT" altLang="ko-KR" b="1" dirty="0"/>
              <a:t> </a:t>
            </a:r>
            <a:r>
              <a:rPr lang="it-IT" altLang="ko-KR" b="1" dirty="0" err="1"/>
              <a:t>loke</a:t>
            </a:r>
            <a:r>
              <a:rPr lang="it-IT" altLang="ko-KR" b="1" dirty="0"/>
              <a:t> </a:t>
            </a:r>
            <a:r>
              <a:rPr lang="it-IT" altLang="ko-KR" b="1" dirty="0" err="1"/>
              <a:t>abhijjhādomanassa</a:t>
            </a:r>
            <a:endParaRPr lang="ko-KR" altLang="en-US" b="1" dirty="0"/>
          </a:p>
        </p:txBody>
      </p:sp>
      <p:sp>
        <p:nvSpPr>
          <p:cNvPr id="11" name="Text Placeholder 3">
            <a:extLst>
              <a:ext uri="{FF2B5EF4-FFF2-40B4-BE49-F238E27FC236}">
                <a16:creationId xmlns:a16="http://schemas.microsoft.com/office/drawing/2014/main" id="{7A96F6E6-F73B-9AF9-45F6-02056A16528C}"/>
              </a:ext>
            </a:extLst>
          </p:cNvPr>
          <p:cNvSpPr>
            <a:spLocks noGrp="1"/>
          </p:cNvSpPr>
          <p:nvPr>
            <p:ph sz="half" idx="1"/>
          </p:nvPr>
        </p:nvSpPr>
        <p:spPr>
          <a:xfrm>
            <a:off x="1066800" y="2103120"/>
            <a:ext cx="4663440" cy="3749040"/>
          </a:xfrm>
        </p:spPr>
        <p:txBody>
          <a:bodyPr>
            <a:normAutofit/>
          </a:bodyPr>
          <a:lstStyle/>
          <a:p>
            <a:pPr marL="0" indent="0">
              <a:buNone/>
            </a:pPr>
            <a:r>
              <a:rPr lang="it-IT" sz="3600" b="1" dirty="0"/>
              <a:t>Avendo rimosso  </a:t>
            </a:r>
          </a:p>
          <a:p>
            <a:pPr marL="0" indent="0">
              <a:buNone/>
            </a:pPr>
            <a:r>
              <a:rPr lang="it-IT" sz="3600" b="1" dirty="0"/>
              <a:t>desiderio e</a:t>
            </a:r>
          </a:p>
          <a:p>
            <a:pPr marL="0" indent="0">
              <a:buNone/>
            </a:pPr>
            <a:r>
              <a:rPr lang="it-IT" sz="3600" b="1" dirty="0"/>
              <a:t>scontento </a:t>
            </a:r>
          </a:p>
          <a:p>
            <a:pPr marL="0" indent="0">
              <a:buNone/>
            </a:pPr>
            <a:r>
              <a:rPr lang="it-IT" sz="3600" b="1" dirty="0"/>
              <a:t>per il mondo</a:t>
            </a:r>
            <a:endParaRPr lang="en-US" sz="3600" b="1" dirty="0"/>
          </a:p>
        </p:txBody>
      </p:sp>
      <p:pic>
        <p:nvPicPr>
          <p:cNvPr id="6" name="Segnaposto contenuto 5" descr="Immagine che contiene neve, esterni, albero, natura&#10;&#10;Descrizione generata automaticamente">
            <a:extLst>
              <a:ext uri="{FF2B5EF4-FFF2-40B4-BE49-F238E27FC236}">
                <a16:creationId xmlns:a16="http://schemas.microsoft.com/office/drawing/2014/main" id="{633FCD43-4549-1D8E-A01B-CFF108721B24}"/>
              </a:ext>
            </a:extLst>
          </p:cNvPr>
          <p:cNvPicPr>
            <a:picLocks noGrp="1" noChangeAspect="1"/>
          </p:cNvPicPr>
          <p:nvPr>
            <p:ph sz="half" idx="2"/>
          </p:nvPr>
        </p:nvPicPr>
        <p:blipFill rotWithShape="1">
          <a:blip r:embed="rId2"/>
          <a:srcRect l="6707" r="2" b="2"/>
          <a:stretch/>
        </p:blipFill>
        <p:spPr>
          <a:xfrm>
            <a:off x="6461760" y="2103120"/>
            <a:ext cx="4663440" cy="3749040"/>
          </a:xfrm>
          <a:noFill/>
        </p:spPr>
      </p:pic>
    </p:spTree>
    <p:extLst>
      <p:ext uri="{BB962C8B-B14F-4D97-AF65-F5344CB8AC3E}">
        <p14:creationId xmlns:p14="http://schemas.microsoft.com/office/powerpoint/2010/main" val="3769080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35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96BF86-8CE9-E284-E829-8D99B0B26B3D}"/>
              </a:ext>
            </a:extLst>
          </p:cNvPr>
          <p:cNvSpPr>
            <a:spLocks noGrp="1"/>
          </p:cNvSpPr>
          <p:nvPr>
            <p:ph type="title"/>
          </p:nvPr>
        </p:nvSpPr>
        <p:spPr>
          <a:xfrm>
            <a:off x="233680" y="314961"/>
            <a:ext cx="11572240" cy="1404645"/>
          </a:xfrm>
          <a:gradFill>
            <a:gsLst>
              <a:gs pos="0">
                <a:schemeClr val="accent2">
                  <a:lumMod val="5000"/>
                  <a:lumOff val="95000"/>
                </a:schemeClr>
              </a:gs>
              <a:gs pos="35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p:spPr>
        <p:txBody>
          <a:bodyPr/>
          <a:lstStyle/>
          <a:p>
            <a:pPr algn="ctr"/>
            <a:r>
              <a:rPr lang="it-IT" altLang="ko-KR" b="1" dirty="0"/>
              <a:t>Il ritornello</a:t>
            </a:r>
            <a:endParaRPr lang="ko-KR" altLang="en-US" b="1" dirty="0"/>
          </a:p>
        </p:txBody>
      </p:sp>
      <p:sp>
        <p:nvSpPr>
          <p:cNvPr id="3" name="Segnaposto contenuto 2">
            <a:extLst>
              <a:ext uri="{FF2B5EF4-FFF2-40B4-BE49-F238E27FC236}">
                <a16:creationId xmlns:a16="http://schemas.microsoft.com/office/drawing/2014/main" id="{B46A9A32-0E94-173F-0744-CDEA4337442E}"/>
              </a:ext>
            </a:extLst>
          </p:cNvPr>
          <p:cNvSpPr>
            <a:spLocks noGrp="1"/>
          </p:cNvSpPr>
          <p:nvPr>
            <p:ph sz="half" idx="1"/>
          </p:nvPr>
        </p:nvSpPr>
        <p:spPr>
          <a:xfrm>
            <a:off x="284480" y="1719606"/>
            <a:ext cx="11521440" cy="4823433"/>
          </a:xfrm>
          <a:gradFill>
            <a:gsLst>
              <a:gs pos="0">
                <a:schemeClr val="accent2">
                  <a:lumMod val="5000"/>
                  <a:lumOff val="95000"/>
                </a:schemeClr>
              </a:gs>
              <a:gs pos="35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p:spPr>
        <p:txBody>
          <a:bodyPr>
            <a:normAutofit lnSpcReduction="10000"/>
          </a:bodyPr>
          <a:lstStyle/>
          <a:p>
            <a:pPr marL="0" indent="0" algn="ctr">
              <a:spcBef>
                <a:spcPts val="2400"/>
              </a:spcBef>
              <a:buNone/>
            </a:pPr>
            <a:r>
              <a:rPr lang="it-IT" altLang="ko-KR" sz="3000" kern="100" dirty="0">
                <a:effectLst/>
                <a:latin typeface="Times New Roman" panose="02020603050405020304" pitchFamily="18" charset="0"/>
                <a:ea typeface="맑은 고딕" panose="020B0503020000020004" pitchFamily="50" charset="-127"/>
                <a:cs typeface="Times New Roman" panose="02020603050405020304" pitchFamily="18" charset="0"/>
              </a:rPr>
              <a:t>In questo modo, dimora contemplando il corpo in quanto corpo internamente, o dimora contemplando il corpo in quanto corpo esternamente, o dimora contemplando il corpo in quanto corpo sia internamente sia esternamente. Oppure dimora contemplando nel corpo la caratteristica del sorgere, o dimora contemplando nel corpo la caratteristica dello svanire, o dimora contemplando nel corpo sia la caratteristica del sorgere che quella dello svanire. Oppure la consapevolezza che ‘c’è un corpo’ viene mantenuta in lui nella misura necessaria alla semplice conoscenza ed alla continua consapevolezza. E dimora indipendente, senza aggrapparsi a nulla al mondo. Questo è il modo in cui un monaco contempla il corpo in quanto corpo.</a:t>
            </a:r>
            <a:endParaRPr lang="ko-KR" altLang="ko-KR" sz="30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ko-KR" altLang="en-US" dirty="0"/>
          </a:p>
        </p:txBody>
      </p:sp>
    </p:spTree>
    <p:extLst>
      <p:ext uri="{BB962C8B-B14F-4D97-AF65-F5344CB8AC3E}">
        <p14:creationId xmlns:p14="http://schemas.microsoft.com/office/powerpoint/2010/main" val="3487236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5D005F-7BA2-1FCD-9B14-4553ABAB5840}"/>
              </a:ext>
            </a:extLst>
          </p:cNvPr>
          <p:cNvSpPr>
            <a:spLocks noGrp="1"/>
          </p:cNvSpPr>
          <p:nvPr>
            <p:ph type="title"/>
          </p:nvPr>
        </p:nvSpPr>
        <p:spPr>
          <a:xfrm>
            <a:off x="361950" y="285750"/>
            <a:ext cx="11544300" cy="1728443"/>
          </a:xfrm>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p:spPr>
        <p:txBody>
          <a:bodyPr/>
          <a:lstStyle/>
          <a:p>
            <a:pPr algn="ctr"/>
            <a:r>
              <a:rPr lang="it-IT" altLang="ko-KR" b="1" dirty="0">
                <a:latin typeface="Georgia" panose="02040502050405020303" pitchFamily="18" charset="0"/>
              </a:rPr>
              <a:t>Il ritornello</a:t>
            </a:r>
            <a:endParaRPr lang="ko-KR" altLang="en-US" b="1" dirty="0">
              <a:latin typeface="Georgia" panose="02040502050405020303" pitchFamily="18" charset="0"/>
            </a:endParaRPr>
          </a:p>
        </p:txBody>
      </p:sp>
      <p:sp>
        <p:nvSpPr>
          <p:cNvPr id="3" name="Segnaposto contenuto 2">
            <a:extLst>
              <a:ext uri="{FF2B5EF4-FFF2-40B4-BE49-F238E27FC236}">
                <a16:creationId xmlns:a16="http://schemas.microsoft.com/office/drawing/2014/main" id="{6DCD41CA-EC53-02A8-1414-0ACFD19C70BB}"/>
              </a:ext>
            </a:extLst>
          </p:cNvPr>
          <p:cNvSpPr>
            <a:spLocks noGrp="1"/>
          </p:cNvSpPr>
          <p:nvPr>
            <p:ph sz="half" idx="1"/>
          </p:nvPr>
        </p:nvSpPr>
        <p:spPr>
          <a:xfrm>
            <a:off x="323850" y="2014193"/>
            <a:ext cx="11544300" cy="4558057"/>
          </a:xfrm>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p:spPr>
        <p:txBody>
          <a:bodyPr>
            <a:normAutofit/>
          </a:bodyPr>
          <a:lstStyle/>
          <a:p>
            <a:pPr algn="ctr"/>
            <a:endParaRPr lang="it-IT" altLang="ko-KR" sz="3200" b="1" dirty="0">
              <a:latin typeface="Book Antiqua" panose="02040602050305030304" pitchFamily="18" charset="0"/>
            </a:endParaRPr>
          </a:p>
          <a:p>
            <a:pPr algn="ctr">
              <a:spcAft>
                <a:spcPts val="1200"/>
              </a:spcAft>
            </a:pPr>
            <a:r>
              <a:rPr lang="it-IT" altLang="ko-KR" sz="3200" b="1" dirty="0">
                <a:latin typeface="Book Antiqua" panose="02040602050305030304" pitchFamily="18" charset="0"/>
              </a:rPr>
              <a:t>Contemplazione interna ed esterna</a:t>
            </a:r>
          </a:p>
          <a:p>
            <a:pPr algn="ctr">
              <a:spcAft>
                <a:spcPts val="1200"/>
              </a:spcAft>
            </a:pPr>
            <a:r>
              <a:rPr lang="it-IT" altLang="ko-KR" sz="3200" b="1" dirty="0">
                <a:latin typeface="Book Antiqua" panose="02040602050305030304" pitchFamily="18" charset="0"/>
              </a:rPr>
              <a:t>Contemplazione del sorgere e del cessare</a:t>
            </a:r>
          </a:p>
          <a:p>
            <a:pPr algn="ctr">
              <a:spcAft>
                <a:spcPts val="1200"/>
              </a:spcAft>
            </a:pPr>
            <a:r>
              <a:rPr lang="it-IT" altLang="ko-KR" sz="3200" b="1" dirty="0">
                <a:latin typeface="Book Antiqua" panose="02040602050305030304" pitchFamily="18" charset="0"/>
              </a:rPr>
              <a:t>Semplice conoscenza e consapevolezza ininterrotta</a:t>
            </a:r>
          </a:p>
          <a:p>
            <a:pPr algn="ctr">
              <a:spcAft>
                <a:spcPts val="1200"/>
              </a:spcAft>
            </a:pPr>
            <a:r>
              <a:rPr lang="it-IT" altLang="ko-KR" sz="3200" b="1">
                <a:latin typeface="Book Antiqua" panose="02040602050305030304" pitchFamily="18" charset="0"/>
              </a:rPr>
              <a:t>Essere indipendente</a:t>
            </a:r>
            <a:r>
              <a:rPr lang="it-IT" altLang="ko-KR" sz="3200" b="1" dirty="0">
                <a:latin typeface="Book Antiqua" panose="02040602050305030304" pitchFamily="18" charset="0"/>
              </a:rPr>
              <a:t>, senza aggrapparsi a nulla nel mondo</a:t>
            </a:r>
            <a:endParaRPr lang="ko-KR" altLang="en-US" sz="3200" b="1" dirty="0">
              <a:latin typeface="Book Antiqua" panose="02040602050305030304" pitchFamily="18" charset="0"/>
            </a:endParaRPr>
          </a:p>
        </p:txBody>
      </p:sp>
    </p:spTree>
    <p:extLst>
      <p:ext uri="{BB962C8B-B14F-4D97-AF65-F5344CB8AC3E}">
        <p14:creationId xmlns:p14="http://schemas.microsoft.com/office/powerpoint/2010/main" val="4821750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
      <a:dk1>
        <a:srgbClr val="000000"/>
      </a:dk1>
      <a:lt1>
        <a:srgbClr val="FFFFFF"/>
      </a:lt1>
      <a:dk2>
        <a:srgbClr val="41242D"/>
      </a:dk2>
      <a:lt2>
        <a:srgbClr val="E2E2E8"/>
      </a:lt2>
      <a:accent1>
        <a:srgbClr val="A5A27D"/>
      </a:accent1>
      <a:accent2>
        <a:srgbClr val="B79A7A"/>
      </a:accent2>
      <a:accent3>
        <a:srgbClr val="C2948F"/>
      </a:accent3>
      <a:accent4>
        <a:srgbClr val="BA7F91"/>
      </a:accent4>
      <a:accent5>
        <a:srgbClr val="C390B5"/>
      </a:accent5>
      <a:accent6>
        <a:srgbClr val="B17FBA"/>
      </a:accent6>
      <a:hlink>
        <a:srgbClr val="6D71B0"/>
      </a:hlink>
      <a:folHlink>
        <a:srgbClr val="7F7F7F"/>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Classic-Corporate_Teach a Course_04_MO - v4" id="{F0848561-9BB1-4730-AFE0-5E8D72D5CEE3}" vid="{DB18EE20-32D5-404C-8635-5974C1EFD0DE}"/>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2BF593-9895-40D5-B3D2-D4C1AEC22D4F}">
  <ds:schemaRefs>
    <ds:schemaRef ds:uri="http://schemas.microsoft.com/office/2006/metadata/properties"/>
    <ds:schemaRef ds:uri="http://www.w3.org/2000/xmlns/"/>
    <ds:schemaRef ds:uri="71af3243-3dd4-4a8d-8c0d-dd76da1f02a5"/>
    <ds:schemaRef ds:uri="http://www.w3.org/2001/XMLSchema-instance"/>
    <ds:schemaRef ds:uri="http://schemas.microsoft.com/office/infopath/2007/PartnerControls"/>
  </ds:schemaRefs>
</ds:datastoreItem>
</file>

<file path=customXml/itemProps2.xml><?xml version="1.0" encoding="utf-8"?>
<ds:datastoreItem xmlns:ds="http://schemas.openxmlformats.org/officeDocument/2006/customXml" ds:itemID="{E505D42A-A09C-482B-914B-08E02823D3F8}">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FA0D888-FD02-4213-853B-496E212B96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Presentazione per un corso</Template>
  <TotalTime>0</TotalTime>
  <Words>607</Words>
  <Application>Microsoft Office PowerPoint</Application>
  <PresentationFormat>Widescreen</PresentationFormat>
  <Paragraphs>73</Paragraphs>
  <Slides>14</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14</vt:i4>
      </vt:variant>
    </vt:vector>
  </HeadingPairs>
  <TitlesOfParts>
    <vt:vector size="20" baseType="lpstr">
      <vt:lpstr>Book Antiqua</vt:lpstr>
      <vt:lpstr>Calibri</vt:lpstr>
      <vt:lpstr>Garamond</vt:lpstr>
      <vt:lpstr>Georgia</vt:lpstr>
      <vt:lpstr>Times New Roman</vt:lpstr>
      <vt:lpstr>SavonVTI</vt:lpstr>
      <vt:lpstr>Satipaṭṭhāna </vt:lpstr>
      <vt:lpstr>Cammino Diretto Ekāyano maggo</vt:lpstr>
      <vt:lpstr>Satipaṭṭhāna </vt:lpstr>
      <vt:lpstr>I quattro fondamenti della consapevolezza</vt:lpstr>
      <vt:lpstr>Anupassana</vt:lpstr>
      <vt:lpstr> Le qualità con cui condurre la contemplazione </vt:lpstr>
      <vt:lpstr>Ātāpī </vt:lpstr>
      <vt:lpstr>Sampajāno</vt:lpstr>
      <vt:lpstr>Presentazione standard di PowerPoint</vt:lpstr>
      <vt:lpstr>Satimā</vt:lpstr>
      <vt:lpstr>Funzioni di sati</vt:lpstr>
      <vt:lpstr>Vineyya loke abhijjhādomanassa</vt:lpstr>
      <vt:lpstr>Il ritornello</vt:lpstr>
      <vt:lpstr>Il ritornello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Satipaṭṭhāna </dc:title>
  <dc:creator/>
  <cp:lastModifiedBy/>
  <cp:revision>2</cp:revision>
  <dcterms:created xsi:type="dcterms:W3CDTF">2022-05-03T09:50:35Z</dcterms:created>
  <dcterms:modified xsi:type="dcterms:W3CDTF">2022-07-27T01:41:38Z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