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0" r:id="rId5"/>
    <p:sldId id="259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231FE4B9-39C7-4623-9A07-9F4A10D54DB8}">
          <p14:sldIdLst>
            <p14:sldId id="256"/>
            <p14:sldId id="257"/>
            <p14:sldId id="266"/>
            <p14:sldId id="260"/>
            <p14:sldId id="259"/>
            <p14:sldId id="261"/>
            <p14:sldId id="262"/>
            <p14:sldId id="263"/>
            <p14:sldId id="265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a coiutti" userId="3098eb96f0132675" providerId="LiveId" clId="{DD6EA0DF-BD58-4375-909E-65599207EDB8}"/>
    <pc:docChg chg="undo custSel modSld">
      <pc:chgData name="isabella coiutti" userId="3098eb96f0132675" providerId="LiveId" clId="{DD6EA0DF-BD58-4375-909E-65599207EDB8}" dt="2022-10-31T01:06:38.988" v="1" actId="14734"/>
      <pc:docMkLst>
        <pc:docMk/>
      </pc:docMkLst>
      <pc:sldChg chg="modSp mod">
        <pc:chgData name="isabella coiutti" userId="3098eb96f0132675" providerId="LiveId" clId="{DD6EA0DF-BD58-4375-909E-65599207EDB8}" dt="2022-10-31T01:06:38.988" v="1" actId="14734"/>
        <pc:sldMkLst>
          <pc:docMk/>
          <pc:sldMk cId="1139049700" sldId="259"/>
        </pc:sldMkLst>
        <pc:graphicFrameChg chg="modGraphic">
          <ac:chgData name="isabella coiutti" userId="3098eb96f0132675" providerId="LiveId" clId="{DD6EA0DF-BD58-4375-909E-65599207EDB8}" dt="2022-10-31T01:06:38.988" v="1" actId="14734"/>
          <ac:graphicFrameMkLst>
            <pc:docMk/>
            <pc:sldMk cId="1139049700" sldId="259"/>
            <ac:graphicFrameMk id="7" creationId="{0C14C3F2-121E-4DF0-65D5-9BADA91D25AF}"/>
          </ac:graphicFrameMkLst>
        </pc:graphicFrameChg>
      </pc:sldChg>
    </pc:docChg>
  </pc:docChgLst>
  <pc:docChgLst>
    <pc:chgData name="isabella coiutti" userId="3098eb96f0132675" providerId="LiveId" clId="{E5A0F509-3510-4C34-BB19-649C7524825F}"/>
    <pc:docChg chg="undo custSel addSld modSld modMainMaster modSection">
      <pc:chgData name="isabella coiutti" userId="3098eb96f0132675" providerId="LiveId" clId="{E5A0F509-3510-4C34-BB19-649C7524825F}" dt="2022-07-02T00:51:15.859" v="606" actId="20577"/>
      <pc:docMkLst>
        <pc:docMk/>
      </pc:docMkLst>
      <pc:sldChg chg="setBg">
        <pc:chgData name="isabella coiutti" userId="3098eb96f0132675" providerId="LiveId" clId="{E5A0F509-3510-4C34-BB19-649C7524825F}" dt="2022-06-05T00:14:11.467" v="266"/>
        <pc:sldMkLst>
          <pc:docMk/>
          <pc:sldMk cId="2573989520" sldId="256"/>
        </pc:sldMkLst>
      </pc:sldChg>
      <pc:sldChg chg="addSp delSp modSp mod setBg">
        <pc:chgData name="isabella coiutti" userId="3098eb96f0132675" providerId="LiveId" clId="{E5A0F509-3510-4C34-BB19-649C7524825F}" dt="2022-06-05T00:18:22.620" v="392" actId="14100"/>
        <pc:sldMkLst>
          <pc:docMk/>
          <pc:sldMk cId="1928653492" sldId="257"/>
        </pc:sldMkLst>
        <pc:spChg chg="add del">
          <ac:chgData name="isabella coiutti" userId="3098eb96f0132675" providerId="LiveId" clId="{E5A0F509-3510-4C34-BB19-649C7524825F}" dt="2022-06-05T00:15:19.705" v="379" actId="26606"/>
          <ac:spMkLst>
            <pc:docMk/>
            <pc:sldMk cId="1928653492" sldId="257"/>
            <ac:spMk id="47" creationId="{4BC99CB9-DDAD-44A2-8A1C-E3AF4E72DF5C}"/>
          </ac:spMkLst>
        </pc:spChg>
        <pc:spChg chg="add del">
          <ac:chgData name="isabella coiutti" userId="3098eb96f0132675" providerId="LiveId" clId="{E5A0F509-3510-4C34-BB19-649C7524825F}" dt="2022-06-05T00:15:19.705" v="379" actId="26606"/>
          <ac:spMkLst>
            <pc:docMk/>
            <pc:sldMk cId="1928653492" sldId="257"/>
            <ac:spMk id="48" creationId="{64053CBF-3932-45FF-8285-EE5146085F3A}"/>
          </ac:spMkLst>
        </pc:spChg>
        <pc:spChg chg="add del">
          <ac:chgData name="isabella coiutti" userId="3098eb96f0132675" providerId="LiveId" clId="{E5A0F509-3510-4C34-BB19-649C7524825F}" dt="2022-06-05T00:15:04.749" v="370" actId="26606"/>
          <ac:spMkLst>
            <pc:docMk/>
            <pc:sldMk cId="1928653492" sldId="257"/>
            <ac:spMk id="63" creationId="{6C4028FD-8BAA-4A19-BFDE-594D991B7552}"/>
          </ac:spMkLst>
        </pc:spChg>
        <pc:spChg chg="add del">
          <ac:chgData name="isabella coiutti" userId="3098eb96f0132675" providerId="LiveId" clId="{E5A0F509-3510-4C34-BB19-649C7524825F}" dt="2022-06-05T00:15:07.193" v="372" actId="26606"/>
          <ac:spMkLst>
            <pc:docMk/>
            <pc:sldMk cId="1928653492" sldId="257"/>
            <ac:spMk id="65" creationId="{955A2079-FA98-4876-80F0-72364A7D2EA4}"/>
          </ac:spMkLst>
        </pc:spChg>
        <pc:spChg chg="add del">
          <ac:chgData name="isabella coiutti" userId="3098eb96f0132675" providerId="LiveId" clId="{E5A0F509-3510-4C34-BB19-649C7524825F}" dt="2022-06-05T00:15:11.626" v="374" actId="26606"/>
          <ac:spMkLst>
            <pc:docMk/>
            <pc:sldMk cId="1928653492" sldId="257"/>
            <ac:spMk id="67" creationId="{7D144591-E9E9-4209-8701-3BB48A917D51}"/>
          </ac:spMkLst>
        </pc:spChg>
        <pc:spChg chg="add del">
          <ac:chgData name="isabella coiutti" userId="3098eb96f0132675" providerId="LiveId" clId="{E5A0F509-3510-4C34-BB19-649C7524825F}" dt="2022-06-05T00:15:12.970" v="376" actId="26606"/>
          <ac:spMkLst>
            <pc:docMk/>
            <pc:sldMk cId="1928653492" sldId="257"/>
            <ac:spMk id="69" creationId="{DCC231C8-C761-4B31-9B1C-C6D19248C6B3}"/>
          </ac:spMkLst>
        </pc:spChg>
        <pc:spChg chg="add del">
          <ac:chgData name="isabella coiutti" userId="3098eb96f0132675" providerId="LiveId" clId="{E5A0F509-3510-4C34-BB19-649C7524825F}" dt="2022-06-05T00:15:19.690" v="378" actId="26606"/>
          <ac:spMkLst>
            <pc:docMk/>
            <pc:sldMk cId="1928653492" sldId="257"/>
            <ac:spMk id="71" creationId="{7D144591-E9E9-4209-8701-3BB48A917D51}"/>
          </ac:spMkLst>
        </pc:spChg>
        <pc:spChg chg="add del">
          <ac:chgData name="isabella coiutti" userId="3098eb96f0132675" providerId="LiveId" clId="{E5A0F509-3510-4C34-BB19-649C7524825F}" dt="2022-06-05T00:17:15.053" v="383" actId="26606"/>
          <ac:spMkLst>
            <pc:docMk/>
            <pc:sldMk cId="1928653492" sldId="257"/>
            <ac:spMk id="73" creationId="{6C4028FD-8BAA-4A19-BFDE-594D991B7552}"/>
          </ac:spMkLst>
        </pc:spChg>
        <pc:spChg chg="add del">
          <ac:chgData name="isabella coiutti" userId="3098eb96f0132675" providerId="LiveId" clId="{E5A0F509-3510-4C34-BB19-649C7524825F}" dt="2022-06-05T00:17:15.042" v="382" actId="26606"/>
          <ac:spMkLst>
            <pc:docMk/>
            <pc:sldMk cId="1928653492" sldId="257"/>
            <ac:spMk id="78" creationId="{7D144591-E9E9-4209-8701-3BB48A917D51}"/>
          </ac:spMkLst>
        </pc:spChg>
        <pc:spChg chg="add">
          <ac:chgData name="isabella coiutti" userId="3098eb96f0132675" providerId="LiveId" clId="{E5A0F509-3510-4C34-BB19-649C7524825F}" dt="2022-06-05T00:17:15.053" v="383" actId="26606"/>
          <ac:spMkLst>
            <pc:docMk/>
            <pc:sldMk cId="1928653492" sldId="257"/>
            <ac:spMk id="80" creationId="{6C4028FD-8BAA-4A19-BFDE-594D991B7552}"/>
          </ac:spMkLst>
        </pc:spChg>
        <pc:grpChg chg="add del">
          <ac:chgData name="isabella coiutti" userId="3098eb96f0132675" providerId="LiveId" clId="{E5A0F509-3510-4C34-BB19-649C7524825F}" dt="2022-06-05T00:15:19.705" v="379" actId="26606"/>
          <ac:grpSpMkLst>
            <pc:docMk/>
            <pc:sldMk cId="1928653492" sldId="257"/>
            <ac:grpSpMk id="49" creationId="{2E751C04-BEA6-446B-A678-9C74819EBD4C}"/>
          </ac:grpSpMkLst>
        </pc:grpChg>
        <pc:grpChg chg="add del">
          <ac:chgData name="isabella coiutti" userId="3098eb96f0132675" providerId="LiveId" clId="{E5A0F509-3510-4C34-BB19-649C7524825F}" dt="2022-06-05T00:15:19.705" v="379" actId="26606"/>
          <ac:grpSpMkLst>
            <pc:docMk/>
            <pc:sldMk cId="1928653492" sldId="257"/>
            <ac:grpSpMk id="54" creationId="{B63ACBA3-DEFD-4C6D-BBA0-64468FA99C2D}"/>
          </ac:grpSpMkLst>
        </pc:grpChg>
        <pc:graphicFrameChg chg="mod modGraphic">
          <ac:chgData name="isabella coiutti" userId="3098eb96f0132675" providerId="LiveId" clId="{E5A0F509-3510-4C34-BB19-649C7524825F}" dt="2022-06-05T00:18:22.620" v="392" actId="14100"/>
          <ac:graphicFrameMkLst>
            <pc:docMk/>
            <pc:sldMk cId="1928653492" sldId="257"/>
            <ac:graphicFrameMk id="31" creationId="{DAFF525F-5851-0F9D-90CA-C0F75147653D}"/>
          </ac:graphicFrameMkLst>
        </pc:graphicFrameChg>
      </pc:sldChg>
      <pc:sldChg chg="modSp mod">
        <pc:chgData name="isabella coiutti" userId="3098eb96f0132675" providerId="LiveId" clId="{E5A0F509-3510-4C34-BB19-649C7524825F}" dt="2022-06-24T00:52:22.948" v="548" actId="14100"/>
        <pc:sldMkLst>
          <pc:docMk/>
          <pc:sldMk cId="1139049700" sldId="259"/>
        </pc:sldMkLst>
        <pc:graphicFrameChg chg="mod modGraphic">
          <ac:chgData name="isabella coiutti" userId="3098eb96f0132675" providerId="LiveId" clId="{E5A0F509-3510-4C34-BB19-649C7524825F}" dt="2022-06-24T00:52:22.948" v="548" actId="14100"/>
          <ac:graphicFrameMkLst>
            <pc:docMk/>
            <pc:sldMk cId="1139049700" sldId="259"/>
            <ac:graphicFrameMk id="7" creationId="{0C14C3F2-121E-4DF0-65D5-9BADA91D25AF}"/>
          </ac:graphicFrameMkLst>
        </pc:graphicFrameChg>
      </pc:sldChg>
      <pc:sldChg chg="modSp mod">
        <pc:chgData name="isabella coiutti" userId="3098eb96f0132675" providerId="LiveId" clId="{E5A0F509-3510-4C34-BB19-649C7524825F}" dt="2022-06-05T00:19:10.569" v="395" actId="1076"/>
        <pc:sldMkLst>
          <pc:docMk/>
          <pc:sldMk cId="2178201263" sldId="263"/>
        </pc:sldMkLst>
        <pc:spChg chg="mod">
          <ac:chgData name="isabella coiutti" userId="3098eb96f0132675" providerId="LiveId" clId="{E5A0F509-3510-4C34-BB19-649C7524825F}" dt="2022-06-05T00:19:10.569" v="395" actId="1076"/>
          <ac:spMkLst>
            <pc:docMk/>
            <pc:sldMk cId="2178201263" sldId="263"/>
            <ac:spMk id="2" creationId="{81C2FCEF-E7A7-2BF8-ED8C-18FA5D422081}"/>
          </ac:spMkLst>
        </pc:spChg>
      </pc:sldChg>
      <pc:sldChg chg="addSp delSp modSp new mod setBg">
        <pc:chgData name="isabella coiutti" userId="3098eb96f0132675" providerId="LiveId" clId="{E5A0F509-3510-4C34-BB19-649C7524825F}" dt="2022-07-02T00:51:15.859" v="606" actId="20577"/>
        <pc:sldMkLst>
          <pc:docMk/>
          <pc:sldMk cId="1573239757" sldId="266"/>
        </pc:sldMkLst>
        <pc:spChg chg="del">
          <ac:chgData name="isabella coiutti" userId="3098eb96f0132675" providerId="LiveId" clId="{E5A0F509-3510-4C34-BB19-649C7524825F}" dt="2022-06-20T05:04:36.683" v="397" actId="478"/>
          <ac:spMkLst>
            <pc:docMk/>
            <pc:sldMk cId="1573239757" sldId="266"/>
            <ac:spMk id="2" creationId="{0CB49459-2D20-8330-AA53-EC92C280ACB3}"/>
          </ac:spMkLst>
        </pc:spChg>
        <pc:spChg chg="add del mod">
          <ac:chgData name="isabella coiutti" userId="3098eb96f0132675" providerId="LiveId" clId="{E5A0F509-3510-4C34-BB19-649C7524825F}" dt="2022-07-02T00:49:55.961" v="595"/>
          <ac:spMkLst>
            <pc:docMk/>
            <pc:sldMk cId="1573239757" sldId="266"/>
            <ac:spMk id="3" creationId="{5E2EC707-E620-561C-C17A-C23E7F7CED15}"/>
          </ac:spMkLst>
        </pc:spChg>
        <pc:spChg chg="del">
          <ac:chgData name="isabella coiutti" userId="3098eb96f0132675" providerId="LiveId" clId="{E5A0F509-3510-4C34-BB19-649C7524825F}" dt="2022-06-20T05:04:56.424" v="398"/>
          <ac:spMkLst>
            <pc:docMk/>
            <pc:sldMk cId="1573239757" sldId="266"/>
            <ac:spMk id="3" creationId="{9EEE39BC-2623-FDEB-F9F1-5E3AF30B85FC}"/>
          </ac:spMkLst>
        </pc:spChg>
        <pc:graphicFrameChg chg="add del mod modGraphic">
          <ac:chgData name="isabella coiutti" userId="3098eb96f0132675" providerId="LiveId" clId="{E5A0F509-3510-4C34-BB19-649C7524825F}" dt="2022-07-02T00:49:21.039" v="588" actId="478"/>
          <ac:graphicFrameMkLst>
            <pc:docMk/>
            <pc:sldMk cId="1573239757" sldId="266"/>
            <ac:graphicFrameMk id="4" creationId="{FB8BA2D2-1F93-C69F-A96D-FA5B91C1FB99}"/>
          </ac:graphicFrameMkLst>
        </pc:graphicFrameChg>
        <pc:graphicFrameChg chg="add del mod">
          <ac:chgData name="isabella coiutti" userId="3098eb96f0132675" providerId="LiveId" clId="{E5A0F509-3510-4C34-BB19-649C7524825F}" dt="2022-06-20T05:07:33.315" v="414"/>
          <ac:graphicFrameMkLst>
            <pc:docMk/>
            <pc:sldMk cId="1573239757" sldId="266"/>
            <ac:graphicFrameMk id="5" creationId="{022BC25C-3FE1-8516-F770-D447924CDC06}"/>
          </ac:graphicFrameMkLst>
        </pc:graphicFrameChg>
        <pc:graphicFrameChg chg="add mod modGraphic">
          <ac:chgData name="isabella coiutti" userId="3098eb96f0132675" providerId="LiveId" clId="{E5A0F509-3510-4C34-BB19-649C7524825F}" dt="2022-07-02T00:51:15.859" v="606" actId="20577"/>
          <ac:graphicFrameMkLst>
            <pc:docMk/>
            <pc:sldMk cId="1573239757" sldId="266"/>
            <ac:graphicFrameMk id="5" creationId="{5D0FA30A-CE86-75F9-EA57-95177D38B01A}"/>
          </ac:graphicFrameMkLst>
        </pc:graphicFrameChg>
      </pc:sldChg>
      <pc:sldMasterChg chg="setBg modSldLayout">
        <pc:chgData name="isabella coiutti" userId="3098eb96f0132675" providerId="LiveId" clId="{E5A0F509-3510-4C34-BB19-649C7524825F}" dt="2022-06-05T00:14:11.467" v="266"/>
        <pc:sldMasterMkLst>
          <pc:docMk/>
          <pc:sldMasterMk cId="1268747843" sldId="2147483648"/>
        </pc:sldMasterMkLst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2274123164" sldId="2147483649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3553875808" sldId="2147483650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3536774284" sldId="2147483651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857665831" sldId="2147483652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949311079" sldId="2147483653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3537674739" sldId="2147483654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306747503" sldId="2147483655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1408915626" sldId="2147483656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2840411594" sldId="2147483657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3987589123" sldId="2147483658"/>
          </pc:sldLayoutMkLst>
        </pc:sldLayoutChg>
        <pc:sldLayoutChg chg="setBg">
          <pc:chgData name="isabella coiutti" userId="3098eb96f0132675" providerId="LiveId" clId="{E5A0F509-3510-4C34-BB19-649C7524825F}" dt="2022-06-05T00:14:11.467" v="266"/>
          <pc:sldLayoutMkLst>
            <pc:docMk/>
            <pc:sldMasterMk cId="1268747843" sldId="2147483648"/>
            <pc:sldLayoutMk cId="2383842525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F4A87A-919F-4AC1-B512-DCDB12923C16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3C7ED0A-A98A-4A26-ABDB-860EDBE94240}">
      <dgm:prSet/>
      <dgm:spPr/>
      <dgm:t>
        <a:bodyPr/>
        <a:lstStyle/>
        <a:p>
          <a:r>
            <a:rPr lang="it-IT" b="1" dirty="0"/>
            <a:t>1. </a:t>
          </a:r>
          <a:r>
            <a:rPr lang="it-IT" b="1" dirty="0">
              <a:latin typeface="Georgia" panose="02040502050405020303" pitchFamily="18" charset="0"/>
            </a:rPr>
            <a:t>Contemplazione del respiro</a:t>
          </a:r>
          <a:endParaRPr lang="en-US" dirty="0">
            <a:latin typeface="Georgia" panose="02040502050405020303" pitchFamily="18" charset="0"/>
          </a:endParaRPr>
        </a:p>
      </dgm:t>
    </dgm:pt>
    <dgm:pt modelId="{58674342-CA1D-4D74-B520-2246488BD9B2}" type="parTrans" cxnId="{682A0CDC-0FCC-4158-9890-71ABB8E47804}">
      <dgm:prSet/>
      <dgm:spPr/>
      <dgm:t>
        <a:bodyPr/>
        <a:lstStyle/>
        <a:p>
          <a:endParaRPr lang="en-US"/>
        </a:p>
      </dgm:t>
    </dgm:pt>
    <dgm:pt modelId="{78F1E9D8-0702-41B8-8FD3-6DE5C232DA14}" type="sibTrans" cxnId="{682A0CDC-0FCC-4158-9890-71ABB8E47804}">
      <dgm:prSet/>
      <dgm:spPr/>
      <dgm:t>
        <a:bodyPr/>
        <a:lstStyle/>
        <a:p>
          <a:endParaRPr lang="en-US"/>
        </a:p>
      </dgm:t>
    </dgm:pt>
    <dgm:pt modelId="{CBE525A9-733F-4681-B62F-D66846625F42}">
      <dgm:prSet/>
      <dgm:spPr/>
      <dgm:t>
        <a:bodyPr/>
        <a:lstStyle/>
        <a:p>
          <a:r>
            <a:rPr lang="it-IT" b="1" dirty="0"/>
            <a:t>2. </a:t>
          </a:r>
          <a:r>
            <a:rPr lang="it-IT" b="1" dirty="0">
              <a:latin typeface="Georgia" panose="02040502050405020303" pitchFamily="18" charset="0"/>
            </a:rPr>
            <a:t>Posture</a:t>
          </a:r>
          <a:endParaRPr lang="en-US" dirty="0">
            <a:latin typeface="Georgia" panose="02040502050405020303" pitchFamily="18" charset="0"/>
          </a:endParaRPr>
        </a:p>
      </dgm:t>
    </dgm:pt>
    <dgm:pt modelId="{051539A0-EB89-4504-B00E-F896B2ACF28B}" type="parTrans" cxnId="{9E259E2F-4E4F-41AC-89A5-793E2552DF14}">
      <dgm:prSet/>
      <dgm:spPr/>
      <dgm:t>
        <a:bodyPr/>
        <a:lstStyle/>
        <a:p>
          <a:endParaRPr lang="en-US"/>
        </a:p>
      </dgm:t>
    </dgm:pt>
    <dgm:pt modelId="{3C55848F-083A-4738-933F-AFA3AD83F7F3}" type="sibTrans" cxnId="{9E259E2F-4E4F-41AC-89A5-793E2552DF14}">
      <dgm:prSet/>
      <dgm:spPr/>
      <dgm:t>
        <a:bodyPr/>
        <a:lstStyle/>
        <a:p>
          <a:endParaRPr lang="en-US"/>
        </a:p>
      </dgm:t>
    </dgm:pt>
    <dgm:pt modelId="{3F7E12C4-1827-4B5F-A249-0761D533A724}">
      <dgm:prSet/>
      <dgm:spPr/>
      <dgm:t>
        <a:bodyPr/>
        <a:lstStyle/>
        <a:p>
          <a:r>
            <a:rPr lang="it-IT" b="1" dirty="0"/>
            <a:t>3. </a:t>
          </a:r>
          <a:r>
            <a:rPr lang="it-IT" b="1" dirty="0">
              <a:latin typeface="Georgia" panose="02040502050405020303" pitchFamily="18" charset="0"/>
            </a:rPr>
            <a:t>Attività</a:t>
          </a:r>
          <a:endParaRPr lang="en-US" dirty="0">
            <a:latin typeface="Georgia" panose="02040502050405020303" pitchFamily="18" charset="0"/>
          </a:endParaRPr>
        </a:p>
      </dgm:t>
    </dgm:pt>
    <dgm:pt modelId="{3E71BABA-293B-46D3-BC48-5968768D7EAA}" type="parTrans" cxnId="{F5FCAF41-47D8-4B11-A26C-6CAC6E8C8107}">
      <dgm:prSet/>
      <dgm:spPr/>
      <dgm:t>
        <a:bodyPr/>
        <a:lstStyle/>
        <a:p>
          <a:endParaRPr lang="en-US"/>
        </a:p>
      </dgm:t>
    </dgm:pt>
    <dgm:pt modelId="{310259F4-6B28-4754-8859-E08AC64EFBA1}" type="sibTrans" cxnId="{F5FCAF41-47D8-4B11-A26C-6CAC6E8C8107}">
      <dgm:prSet/>
      <dgm:spPr/>
      <dgm:t>
        <a:bodyPr/>
        <a:lstStyle/>
        <a:p>
          <a:endParaRPr lang="en-US"/>
        </a:p>
      </dgm:t>
    </dgm:pt>
    <dgm:pt modelId="{E16594B5-04EB-46B1-BA2B-270B8552A96F}">
      <dgm:prSet/>
      <dgm:spPr/>
      <dgm:t>
        <a:bodyPr/>
        <a:lstStyle/>
        <a:p>
          <a:r>
            <a:rPr lang="it-IT" b="1" dirty="0"/>
            <a:t>4. </a:t>
          </a:r>
          <a:r>
            <a:rPr lang="it-IT" b="1" dirty="0">
              <a:latin typeface="Georgia" panose="02040502050405020303" pitchFamily="18" charset="0"/>
            </a:rPr>
            <a:t>Parti anatomiche</a:t>
          </a:r>
          <a:endParaRPr lang="en-US" dirty="0">
            <a:latin typeface="Georgia" panose="02040502050405020303" pitchFamily="18" charset="0"/>
          </a:endParaRPr>
        </a:p>
      </dgm:t>
    </dgm:pt>
    <dgm:pt modelId="{62A24758-B2A9-4BE6-B43C-20166728B653}" type="parTrans" cxnId="{18781728-A454-47B0-B3D7-7646CFA90EEF}">
      <dgm:prSet/>
      <dgm:spPr/>
      <dgm:t>
        <a:bodyPr/>
        <a:lstStyle/>
        <a:p>
          <a:endParaRPr lang="en-US"/>
        </a:p>
      </dgm:t>
    </dgm:pt>
    <dgm:pt modelId="{8C427982-579A-4B19-AC7A-CF0DAF99C964}" type="sibTrans" cxnId="{18781728-A454-47B0-B3D7-7646CFA90EEF}">
      <dgm:prSet/>
      <dgm:spPr/>
      <dgm:t>
        <a:bodyPr/>
        <a:lstStyle/>
        <a:p>
          <a:endParaRPr lang="en-US"/>
        </a:p>
      </dgm:t>
    </dgm:pt>
    <dgm:pt modelId="{FDE8FD48-BBAE-443C-A198-886725395B70}">
      <dgm:prSet/>
      <dgm:spPr/>
      <dgm:t>
        <a:bodyPr/>
        <a:lstStyle/>
        <a:p>
          <a:r>
            <a:rPr lang="it-IT" b="1" dirty="0"/>
            <a:t>5. </a:t>
          </a:r>
          <a:r>
            <a:rPr lang="it-IT" b="1" dirty="0">
              <a:latin typeface="Georgia" panose="02040502050405020303" pitchFamily="18" charset="0"/>
            </a:rPr>
            <a:t>Elementi</a:t>
          </a:r>
          <a:endParaRPr lang="en-US" dirty="0">
            <a:latin typeface="Georgia" panose="02040502050405020303" pitchFamily="18" charset="0"/>
          </a:endParaRPr>
        </a:p>
      </dgm:t>
    </dgm:pt>
    <dgm:pt modelId="{331212A5-1B1E-4DE5-8C35-519982021E12}" type="parTrans" cxnId="{073A4FA6-7E79-4A7E-94F8-7CA6152BBAED}">
      <dgm:prSet/>
      <dgm:spPr/>
      <dgm:t>
        <a:bodyPr/>
        <a:lstStyle/>
        <a:p>
          <a:endParaRPr lang="en-US"/>
        </a:p>
      </dgm:t>
    </dgm:pt>
    <dgm:pt modelId="{5D05DB45-2CD8-4FA9-A032-D599D1B466F8}" type="sibTrans" cxnId="{073A4FA6-7E79-4A7E-94F8-7CA6152BBAED}">
      <dgm:prSet/>
      <dgm:spPr/>
      <dgm:t>
        <a:bodyPr/>
        <a:lstStyle/>
        <a:p>
          <a:endParaRPr lang="en-US"/>
        </a:p>
      </dgm:t>
    </dgm:pt>
    <dgm:pt modelId="{FF218EB1-F128-4527-9F7B-53F686CE8489}">
      <dgm:prSet/>
      <dgm:spPr/>
      <dgm:t>
        <a:bodyPr/>
        <a:lstStyle/>
        <a:p>
          <a:r>
            <a:rPr lang="it-IT" b="1" dirty="0"/>
            <a:t>6. </a:t>
          </a:r>
          <a:r>
            <a:rPr lang="it-IT" b="1" dirty="0">
              <a:latin typeface="Georgia" panose="02040502050405020303" pitchFamily="18" charset="0"/>
            </a:rPr>
            <a:t>Contemplazione delle fasi di decomposizione di un cadavere</a:t>
          </a:r>
          <a:endParaRPr lang="en-US" dirty="0">
            <a:latin typeface="Georgia" panose="02040502050405020303" pitchFamily="18" charset="0"/>
          </a:endParaRPr>
        </a:p>
      </dgm:t>
    </dgm:pt>
    <dgm:pt modelId="{670D564D-1B3D-4D64-BE2C-12A1A5342658}" type="parTrans" cxnId="{751FDDED-2216-4D8A-A397-E2F94FD90B42}">
      <dgm:prSet/>
      <dgm:spPr/>
      <dgm:t>
        <a:bodyPr/>
        <a:lstStyle/>
        <a:p>
          <a:endParaRPr lang="en-US"/>
        </a:p>
      </dgm:t>
    </dgm:pt>
    <dgm:pt modelId="{F2EE64D3-D5FF-4844-868A-A168A4A06F79}" type="sibTrans" cxnId="{751FDDED-2216-4D8A-A397-E2F94FD90B42}">
      <dgm:prSet/>
      <dgm:spPr/>
      <dgm:t>
        <a:bodyPr/>
        <a:lstStyle/>
        <a:p>
          <a:endParaRPr lang="en-US"/>
        </a:p>
      </dgm:t>
    </dgm:pt>
    <dgm:pt modelId="{653254E7-3435-403C-A355-49C938CB9934}" type="pres">
      <dgm:prSet presAssocID="{3EF4A87A-919F-4AC1-B512-DCDB12923C16}" presName="vert0" presStyleCnt="0">
        <dgm:presLayoutVars>
          <dgm:dir/>
          <dgm:animOne val="branch"/>
          <dgm:animLvl val="lvl"/>
        </dgm:presLayoutVars>
      </dgm:prSet>
      <dgm:spPr/>
    </dgm:pt>
    <dgm:pt modelId="{0F409F24-BDAE-4C9C-8745-274713A7A299}" type="pres">
      <dgm:prSet presAssocID="{F3C7ED0A-A98A-4A26-ABDB-860EDBE94240}" presName="thickLine" presStyleLbl="alignNode1" presStyleIdx="0" presStyleCnt="6"/>
      <dgm:spPr/>
    </dgm:pt>
    <dgm:pt modelId="{1C365AE8-E1BF-46C2-A343-E8B9DACB3D88}" type="pres">
      <dgm:prSet presAssocID="{F3C7ED0A-A98A-4A26-ABDB-860EDBE94240}" presName="horz1" presStyleCnt="0"/>
      <dgm:spPr/>
    </dgm:pt>
    <dgm:pt modelId="{26341554-91F4-45C4-85FD-9698693BD62C}" type="pres">
      <dgm:prSet presAssocID="{F3C7ED0A-A98A-4A26-ABDB-860EDBE94240}" presName="tx1" presStyleLbl="revTx" presStyleIdx="0" presStyleCnt="6"/>
      <dgm:spPr/>
    </dgm:pt>
    <dgm:pt modelId="{2B7881F5-CDB3-45FB-87E5-DB784AE235B7}" type="pres">
      <dgm:prSet presAssocID="{F3C7ED0A-A98A-4A26-ABDB-860EDBE94240}" presName="vert1" presStyleCnt="0"/>
      <dgm:spPr/>
    </dgm:pt>
    <dgm:pt modelId="{9D264665-1899-42D2-B74D-863FBCD00DB6}" type="pres">
      <dgm:prSet presAssocID="{CBE525A9-733F-4681-B62F-D66846625F42}" presName="thickLine" presStyleLbl="alignNode1" presStyleIdx="1" presStyleCnt="6"/>
      <dgm:spPr/>
    </dgm:pt>
    <dgm:pt modelId="{DA2635BE-1EC8-4697-AB4F-1EA3C6ED75F2}" type="pres">
      <dgm:prSet presAssocID="{CBE525A9-733F-4681-B62F-D66846625F42}" presName="horz1" presStyleCnt="0"/>
      <dgm:spPr/>
    </dgm:pt>
    <dgm:pt modelId="{EC05C9B3-0CEB-41C4-88C9-0FD828E4156B}" type="pres">
      <dgm:prSet presAssocID="{CBE525A9-733F-4681-B62F-D66846625F42}" presName="tx1" presStyleLbl="revTx" presStyleIdx="1" presStyleCnt="6"/>
      <dgm:spPr/>
    </dgm:pt>
    <dgm:pt modelId="{D719DF57-16EC-4558-9963-2861689F42BE}" type="pres">
      <dgm:prSet presAssocID="{CBE525A9-733F-4681-B62F-D66846625F42}" presName="vert1" presStyleCnt="0"/>
      <dgm:spPr/>
    </dgm:pt>
    <dgm:pt modelId="{4C02F436-999B-4EA0-9420-2377653D8E26}" type="pres">
      <dgm:prSet presAssocID="{3F7E12C4-1827-4B5F-A249-0761D533A724}" presName="thickLine" presStyleLbl="alignNode1" presStyleIdx="2" presStyleCnt="6"/>
      <dgm:spPr/>
    </dgm:pt>
    <dgm:pt modelId="{74D99678-1AE3-4C74-A4CB-152021B930D3}" type="pres">
      <dgm:prSet presAssocID="{3F7E12C4-1827-4B5F-A249-0761D533A724}" presName="horz1" presStyleCnt="0"/>
      <dgm:spPr/>
    </dgm:pt>
    <dgm:pt modelId="{D4F784B3-CE7E-471B-8BD9-94DD28566248}" type="pres">
      <dgm:prSet presAssocID="{3F7E12C4-1827-4B5F-A249-0761D533A724}" presName="tx1" presStyleLbl="revTx" presStyleIdx="2" presStyleCnt="6"/>
      <dgm:spPr/>
    </dgm:pt>
    <dgm:pt modelId="{1D848AF5-8528-406D-A2E9-578893FE5A7B}" type="pres">
      <dgm:prSet presAssocID="{3F7E12C4-1827-4B5F-A249-0761D533A724}" presName="vert1" presStyleCnt="0"/>
      <dgm:spPr/>
    </dgm:pt>
    <dgm:pt modelId="{146B8350-888B-4F60-B945-FFDFC86B9D2B}" type="pres">
      <dgm:prSet presAssocID="{E16594B5-04EB-46B1-BA2B-270B8552A96F}" presName="thickLine" presStyleLbl="alignNode1" presStyleIdx="3" presStyleCnt="6"/>
      <dgm:spPr/>
    </dgm:pt>
    <dgm:pt modelId="{4D945F58-C993-49BB-9017-44BD09888E0C}" type="pres">
      <dgm:prSet presAssocID="{E16594B5-04EB-46B1-BA2B-270B8552A96F}" presName="horz1" presStyleCnt="0"/>
      <dgm:spPr/>
    </dgm:pt>
    <dgm:pt modelId="{DA377F7F-915B-49F9-AE24-FE0FF892EB48}" type="pres">
      <dgm:prSet presAssocID="{E16594B5-04EB-46B1-BA2B-270B8552A96F}" presName="tx1" presStyleLbl="revTx" presStyleIdx="3" presStyleCnt="6"/>
      <dgm:spPr/>
    </dgm:pt>
    <dgm:pt modelId="{7865ADD8-7F8F-42B6-AAC5-6242B62BCCDE}" type="pres">
      <dgm:prSet presAssocID="{E16594B5-04EB-46B1-BA2B-270B8552A96F}" presName="vert1" presStyleCnt="0"/>
      <dgm:spPr/>
    </dgm:pt>
    <dgm:pt modelId="{705A3556-9A23-485C-B436-9C83248751AF}" type="pres">
      <dgm:prSet presAssocID="{FDE8FD48-BBAE-443C-A198-886725395B70}" presName="thickLine" presStyleLbl="alignNode1" presStyleIdx="4" presStyleCnt="6"/>
      <dgm:spPr/>
    </dgm:pt>
    <dgm:pt modelId="{F82E9BAF-6500-4E13-BCC3-DE444325A513}" type="pres">
      <dgm:prSet presAssocID="{FDE8FD48-BBAE-443C-A198-886725395B70}" presName="horz1" presStyleCnt="0"/>
      <dgm:spPr/>
    </dgm:pt>
    <dgm:pt modelId="{B2674F17-CBED-4B67-A4C2-5D9C6534955A}" type="pres">
      <dgm:prSet presAssocID="{FDE8FD48-BBAE-443C-A198-886725395B70}" presName="tx1" presStyleLbl="revTx" presStyleIdx="4" presStyleCnt="6"/>
      <dgm:spPr/>
    </dgm:pt>
    <dgm:pt modelId="{A9CA9327-4C3C-4D0A-A321-0C90B53FFBCE}" type="pres">
      <dgm:prSet presAssocID="{FDE8FD48-BBAE-443C-A198-886725395B70}" presName="vert1" presStyleCnt="0"/>
      <dgm:spPr/>
    </dgm:pt>
    <dgm:pt modelId="{778E8DB0-A69B-4483-9DF4-AE5C90C3D1EC}" type="pres">
      <dgm:prSet presAssocID="{FF218EB1-F128-4527-9F7B-53F686CE8489}" presName="thickLine" presStyleLbl="alignNode1" presStyleIdx="5" presStyleCnt="6"/>
      <dgm:spPr/>
    </dgm:pt>
    <dgm:pt modelId="{5ADFE5E4-0DC9-4C6F-9F88-844BF0518809}" type="pres">
      <dgm:prSet presAssocID="{FF218EB1-F128-4527-9F7B-53F686CE8489}" presName="horz1" presStyleCnt="0"/>
      <dgm:spPr/>
    </dgm:pt>
    <dgm:pt modelId="{F102689D-9696-433E-9FB5-392BBEB9D455}" type="pres">
      <dgm:prSet presAssocID="{FF218EB1-F128-4527-9F7B-53F686CE8489}" presName="tx1" presStyleLbl="revTx" presStyleIdx="5" presStyleCnt="6"/>
      <dgm:spPr/>
    </dgm:pt>
    <dgm:pt modelId="{FA6E4F65-C9DC-480C-A682-ED19972C32A5}" type="pres">
      <dgm:prSet presAssocID="{FF218EB1-F128-4527-9F7B-53F686CE8489}" presName="vert1" presStyleCnt="0"/>
      <dgm:spPr/>
    </dgm:pt>
  </dgm:ptLst>
  <dgm:cxnLst>
    <dgm:cxn modelId="{18781728-A454-47B0-B3D7-7646CFA90EEF}" srcId="{3EF4A87A-919F-4AC1-B512-DCDB12923C16}" destId="{E16594B5-04EB-46B1-BA2B-270B8552A96F}" srcOrd="3" destOrd="0" parTransId="{62A24758-B2A9-4BE6-B43C-20166728B653}" sibTransId="{8C427982-579A-4B19-AC7A-CF0DAF99C964}"/>
    <dgm:cxn modelId="{8075DC29-F150-44BE-90FD-A2151524D05A}" type="presOf" srcId="{3F7E12C4-1827-4B5F-A249-0761D533A724}" destId="{D4F784B3-CE7E-471B-8BD9-94DD28566248}" srcOrd="0" destOrd="0" presId="urn:microsoft.com/office/officeart/2008/layout/LinedList"/>
    <dgm:cxn modelId="{9E259E2F-4E4F-41AC-89A5-793E2552DF14}" srcId="{3EF4A87A-919F-4AC1-B512-DCDB12923C16}" destId="{CBE525A9-733F-4681-B62F-D66846625F42}" srcOrd="1" destOrd="0" parTransId="{051539A0-EB89-4504-B00E-F896B2ACF28B}" sibTransId="{3C55848F-083A-4738-933F-AFA3AD83F7F3}"/>
    <dgm:cxn modelId="{92B49436-36B2-4D01-95A0-020E0E0B3BB0}" type="presOf" srcId="{FF218EB1-F128-4527-9F7B-53F686CE8489}" destId="{F102689D-9696-433E-9FB5-392BBEB9D455}" srcOrd="0" destOrd="0" presId="urn:microsoft.com/office/officeart/2008/layout/LinedList"/>
    <dgm:cxn modelId="{F5FCAF41-47D8-4B11-A26C-6CAC6E8C8107}" srcId="{3EF4A87A-919F-4AC1-B512-DCDB12923C16}" destId="{3F7E12C4-1827-4B5F-A249-0761D533A724}" srcOrd="2" destOrd="0" parTransId="{3E71BABA-293B-46D3-BC48-5968768D7EAA}" sibTransId="{310259F4-6B28-4754-8859-E08AC64EFBA1}"/>
    <dgm:cxn modelId="{1F242170-A0B3-4ED5-B8E8-74E79E3A25B6}" type="presOf" srcId="{E16594B5-04EB-46B1-BA2B-270B8552A96F}" destId="{DA377F7F-915B-49F9-AE24-FE0FF892EB48}" srcOrd="0" destOrd="0" presId="urn:microsoft.com/office/officeart/2008/layout/LinedList"/>
    <dgm:cxn modelId="{4917C59C-AAB0-494E-A633-1C0124F60FA0}" type="presOf" srcId="{FDE8FD48-BBAE-443C-A198-886725395B70}" destId="{B2674F17-CBED-4B67-A4C2-5D9C6534955A}" srcOrd="0" destOrd="0" presId="urn:microsoft.com/office/officeart/2008/layout/LinedList"/>
    <dgm:cxn modelId="{073A4FA6-7E79-4A7E-94F8-7CA6152BBAED}" srcId="{3EF4A87A-919F-4AC1-B512-DCDB12923C16}" destId="{FDE8FD48-BBAE-443C-A198-886725395B70}" srcOrd="4" destOrd="0" parTransId="{331212A5-1B1E-4DE5-8C35-519982021E12}" sibTransId="{5D05DB45-2CD8-4FA9-A032-D599D1B466F8}"/>
    <dgm:cxn modelId="{025D51CF-8E0D-476F-8A1A-BCEAC3E41BC0}" type="presOf" srcId="{3EF4A87A-919F-4AC1-B512-DCDB12923C16}" destId="{653254E7-3435-403C-A355-49C938CB9934}" srcOrd="0" destOrd="0" presId="urn:microsoft.com/office/officeart/2008/layout/LinedList"/>
    <dgm:cxn modelId="{FD5961DA-FBC6-4172-A6E0-35D5A8D7DF5E}" type="presOf" srcId="{CBE525A9-733F-4681-B62F-D66846625F42}" destId="{EC05C9B3-0CEB-41C4-88C9-0FD828E4156B}" srcOrd="0" destOrd="0" presId="urn:microsoft.com/office/officeart/2008/layout/LinedList"/>
    <dgm:cxn modelId="{682A0CDC-0FCC-4158-9890-71ABB8E47804}" srcId="{3EF4A87A-919F-4AC1-B512-DCDB12923C16}" destId="{F3C7ED0A-A98A-4A26-ABDB-860EDBE94240}" srcOrd="0" destOrd="0" parTransId="{58674342-CA1D-4D74-B520-2246488BD9B2}" sibTransId="{78F1E9D8-0702-41B8-8FD3-6DE5C232DA14}"/>
    <dgm:cxn modelId="{751FDDED-2216-4D8A-A397-E2F94FD90B42}" srcId="{3EF4A87A-919F-4AC1-B512-DCDB12923C16}" destId="{FF218EB1-F128-4527-9F7B-53F686CE8489}" srcOrd="5" destOrd="0" parTransId="{670D564D-1B3D-4D64-BE2C-12A1A5342658}" sibTransId="{F2EE64D3-D5FF-4844-868A-A168A4A06F79}"/>
    <dgm:cxn modelId="{6C9254EE-0E8A-4D84-9A35-EA4AED165255}" type="presOf" srcId="{F3C7ED0A-A98A-4A26-ABDB-860EDBE94240}" destId="{26341554-91F4-45C4-85FD-9698693BD62C}" srcOrd="0" destOrd="0" presId="urn:microsoft.com/office/officeart/2008/layout/LinedList"/>
    <dgm:cxn modelId="{19DBC600-E10D-41EC-9492-CC26AF6B1B93}" type="presParOf" srcId="{653254E7-3435-403C-A355-49C938CB9934}" destId="{0F409F24-BDAE-4C9C-8745-274713A7A299}" srcOrd="0" destOrd="0" presId="urn:microsoft.com/office/officeart/2008/layout/LinedList"/>
    <dgm:cxn modelId="{532B220C-0A44-4CDC-9F3F-9A1543F7DA77}" type="presParOf" srcId="{653254E7-3435-403C-A355-49C938CB9934}" destId="{1C365AE8-E1BF-46C2-A343-E8B9DACB3D88}" srcOrd="1" destOrd="0" presId="urn:microsoft.com/office/officeart/2008/layout/LinedList"/>
    <dgm:cxn modelId="{463B4B33-5A81-4DAD-9691-F33F3DDDB323}" type="presParOf" srcId="{1C365AE8-E1BF-46C2-A343-E8B9DACB3D88}" destId="{26341554-91F4-45C4-85FD-9698693BD62C}" srcOrd="0" destOrd="0" presId="urn:microsoft.com/office/officeart/2008/layout/LinedList"/>
    <dgm:cxn modelId="{BC6F7B10-2921-4975-AB4D-01927C97984E}" type="presParOf" srcId="{1C365AE8-E1BF-46C2-A343-E8B9DACB3D88}" destId="{2B7881F5-CDB3-45FB-87E5-DB784AE235B7}" srcOrd="1" destOrd="0" presId="urn:microsoft.com/office/officeart/2008/layout/LinedList"/>
    <dgm:cxn modelId="{AD4B3397-5F78-47D9-8773-8D9A142DF9E0}" type="presParOf" srcId="{653254E7-3435-403C-A355-49C938CB9934}" destId="{9D264665-1899-42D2-B74D-863FBCD00DB6}" srcOrd="2" destOrd="0" presId="urn:microsoft.com/office/officeart/2008/layout/LinedList"/>
    <dgm:cxn modelId="{D6D81937-611D-4AD3-9807-B0EE102FFADE}" type="presParOf" srcId="{653254E7-3435-403C-A355-49C938CB9934}" destId="{DA2635BE-1EC8-4697-AB4F-1EA3C6ED75F2}" srcOrd="3" destOrd="0" presId="urn:microsoft.com/office/officeart/2008/layout/LinedList"/>
    <dgm:cxn modelId="{84453F61-8D11-4D5C-BECC-D55CF3225D65}" type="presParOf" srcId="{DA2635BE-1EC8-4697-AB4F-1EA3C6ED75F2}" destId="{EC05C9B3-0CEB-41C4-88C9-0FD828E4156B}" srcOrd="0" destOrd="0" presId="urn:microsoft.com/office/officeart/2008/layout/LinedList"/>
    <dgm:cxn modelId="{5549E11A-B095-45CF-86C5-BDE33220E76B}" type="presParOf" srcId="{DA2635BE-1EC8-4697-AB4F-1EA3C6ED75F2}" destId="{D719DF57-16EC-4558-9963-2861689F42BE}" srcOrd="1" destOrd="0" presId="urn:microsoft.com/office/officeart/2008/layout/LinedList"/>
    <dgm:cxn modelId="{A00E63C9-1B39-4FF7-8299-A57C1A5AFF06}" type="presParOf" srcId="{653254E7-3435-403C-A355-49C938CB9934}" destId="{4C02F436-999B-4EA0-9420-2377653D8E26}" srcOrd="4" destOrd="0" presId="urn:microsoft.com/office/officeart/2008/layout/LinedList"/>
    <dgm:cxn modelId="{7C4C5BC4-C787-4831-9EBD-70A8BC064ADF}" type="presParOf" srcId="{653254E7-3435-403C-A355-49C938CB9934}" destId="{74D99678-1AE3-4C74-A4CB-152021B930D3}" srcOrd="5" destOrd="0" presId="urn:microsoft.com/office/officeart/2008/layout/LinedList"/>
    <dgm:cxn modelId="{6434D154-7E37-4293-B72C-FBB443586743}" type="presParOf" srcId="{74D99678-1AE3-4C74-A4CB-152021B930D3}" destId="{D4F784B3-CE7E-471B-8BD9-94DD28566248}" srcOrd="0" destOrd="0" presId="urn:microsoft.com/office/officeart/2008/layout/LinedList"/>
    <dgm:cxn modelId="{83E6799D-10E6-4052-A306-E9F5BDAD1016}" type="presParOf" srcId="{74D99678-1AE3-4C74-A4CB-152021B930D3}" destId="{1D848AF5-8528-406D-A2E9-578893FE5A7B}" srcOrd="1" destOrd="0" presId="urn:microsoft.com/office/officeart/2008/layout/LinedList"/>
    <dgm:cxn modelId="{00365616-2959-4975-92BF-DE9F4FBE4CC6}" type="presParOf" srcId="{653254E7-3435-403C-A355-49C938CB9934}" destId="{146B8350-888B-4F60-B945-FFDFC86B9D2B}" srcOrd="6" destOrd="0" presId="urn:microsoft.com/office/officeart/2008/layout/LinedList"/>
    <dgm:cxn modelId="{C1D1A2C4-9E52-4DC8-9F3C-3484067D46EE}" type="presParOf" srcId="{653254E7-3435-403C-A355-49C938CB9934}" destId="{4D945F58-C993-49BB-9017-44BD09888E0C}" srcOrd="7" destOrd="0" presId="urn:microsoft.com/office/officeart/2008/layout/LinedList"/>
    <dgm:cxn modelId="{F7B92546-D64E-4AA9-883C-9ADF91A57F84}" type="presParOf" srcId="{4D945F58-C993-49BB-9017-44BD09888E0C}" destId="{DA377F7F-915B-49F9-AE24-FE0FF892EB48}" srcOrd="0" destOrd="0" presId="urn:microsoft.com/office/officeart/2008/layout/LinedList"/>
    <dgm:cxn modelId="{48E600FB-9299-4039-B481-F8626685BD50}" type="presParOf" srcId="{4D945F58-C993-49BB-9017-44BD09888E0C}" destId="{7865ADD8-7F8F-42B6-AAC5-6242B62BCCDE}" srcOrd="1" destOrd="0" presId="urn:microsoft.com/office/officeart/2008/layout/LinedList"/>
    <dgm:cxn modelId="{88EA8BB6-68E5-4C3C-9571-0E6CBAF0DFB3}" type="presParOf" srcId="{653254E7-3435-403C-A355-49C938CB9934}" destId="{705A3556-9A23-485C-B436-9C83248751AF}" srcOrd="8" destOrd="0" presId="urn:microsoft.com/office/officeart/2008/layout/LinedList"/>
    <dgm:cxn modelId="{1BC80A66-04FC-4747-9E89-C5B0864F670C}" type="presParOf" srcId="{653254E7-3435-403C-A355-49C938CB9934}" destId="{F82E9BAF-6500-4E13-BCC3-DE444325A513}" srcOrd="9" destOrd="0" presId="urn:microsoft.com/office/officeart/2008/layout/LinedList"/>
    <dgm:cxn modelId="{12845A58-8F5A-4744-B7FF-4CF4E98A824F}" type="presParOf" srcId="{F82E9BAF-6500-4E13-BCC3-DE444325A513}" destId="{B2674F17-CBED-4B67-A4C2-5D9C6534955A}" srcOrd="0" destOrd="0" presId="urn:microsoft.com/office/officeart/2008/layout/LinedList"/>
    <dgm:cxn modelId="{D3078EF2-6506-4102-AAEC-E903FC99E667}" type="presParOf" srcId="{F82E9BAF-6500-4E13-BCC3-DE444325A513}" destId="{A9CA9327-4C3C-4D0A-A321-0C90B53FFBCE}" srcOrd="1" destOrd="0" presId="urn:microsoft.com/office/officeart/2008/layout/LinedList"/>
    <dgm:cxn modelId="{5715F6B9-5550-4DA8-AFC5-4FB10F54865B}" type="presParOf" srcId="{653254E7-3435-403C-A355-49C938CB9934}" destId="{778E8DB0-A69B-4483-9DF4-AE5C90C3D1EC}" srcOrd="10" destOrd="0" presId="urn:microsoft.com/office/officeart/2008/layout/LinedList"/>
    <dgm:cxn modelId="{8B76A679-3F79-4D79-ADA6-E0642277311E}" type="presParOf" srcId="{653254E7-3435-403C-A355-49C938CB9934}" destId="{5ADFE5E4-0DC9-4C6F-9F88-844BF0518809}" srcOrd="11" destOrd="0" presId="urn:microsoft.com/office/officeart/2008/layout/LinedList"/>
    <dgm:cxn modelId="{1BED958D-A2C9-49BA-9EC4-E0849BC47CEE}" type="presParOf" srcId="{5ADFE5E4-0DC9-4C6F-9F88-844BF0518809}" destId="{F102689D-9696-433E-9FB5-392BBEB9D455}" srcOrd="0" destOrd="0" presId="urn:microsoft.com/office/officeart/2008/layout/LinedList"/>
    <dgm:cxn modelId="{7DF453C1-ABB8-4F81-983A-407D8AB4D5C8}" type="presParOf" srcId="{5ADFE5E4-0DC9-4C6F-9F88-844BF0518809}" destId="{FA6E4F65-C9DC-480C-A682-ED19972C32A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09F24-BDAE-4C9C-8745-274713A7A299}">
      <dsp:nvSpPr>
        <dsp:cNvPr id="0" name=""/>
        <dsp:cNvSpPr/>
      </dsp:nvSpPr>
      <dsp:spPr>
        <a:xfrm>
          <a:off x="0" y="2764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41554-91F4-45C4-85FD-9698693BD62C}">
      <dsp:nvSpPr>
        <dsp:cNvPr id="0" name=""/>
        <dsp:cNvSpPr/>
      </dsp:nvSpPr>
      <dsp:spPr>
        <a:xfrm>
          <a:off x="0" y="2764"/>
          <a:ext cx="10515600" cy="94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/>
            <a:t>1. </a:t>
          </a:r>
          <a:r>
            <a:rPr lang="it-IT" sz="2500" b="1" kern="1200" dirty="0">
              <a:latin typeface="Georgia" panose="02040502050405020303" pitchFamily="18" charset="0"/>
            </a:rPr>
            <a:t>Contemplazione del respiro</a:t>
          </a:r>
          <a:endParaRPr lang="en-US" sz="2500" kern="1200" dirty="0">
            <a:latin typeface="Georgia" panose="02040502050405020303" pitchFamily="18" charset="0"/>
          </a:endParaRPr>
        </a:p>
      </dsp:txBody>
      <dsp:txXfrm>
        <a:off x="0" y="2764"/>
        <a:ext cx="10515600" cy="942588"/>
      </dsp:txXfrm>
    </dsp:sp>
    <dsp:sp modelId="{9D264665-1899-42D2-B74D-863FBCD00DB6}">
      <dsp:nvSpPr>
        <dsp:cNvPr id="0" name=""/>
        <dsp:cNvSpPr/>
      </dsp:nvSpPr>
      <dsp:spPr>
        <a:xfrm>
          <a:off x="0" y="945352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5C9B3-0CEB-41C4-88C9-0FD828E4156B}">
      <dsp:nvSpPr>
        <dsp:cNvPr id="0" name=""/>
        <dsp:cNvSpPr/>
      </dsp:nvSpPr>
      <dsp:spPr>
        <a:xfrm>
          <a:off x="0" y="945352"/>
          <a:ext cx="10515600" cy="94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/>
            <a:t>2. </a:t>
          </a:r>
          <a:r>
            <a:rPr lang="it-IT" sz="2500" b="1" kern="1200" dirty="0">
              <a:latin typeface="Georgia" panose="02040502050405020303" pitchFamily="18" charset="0"/>
            </a:rPr>
            <a:t>Posture</a:t>
          </a:r>
          <a:endParaRPr lang="en-US" sz="2500" kern="1200" dirty="0">
            <a:latin typeface="Georgia" panose="02040502050405020303" pitchFamily="18" charset="0"/>
          </a:endParaRPr>
        </a:p>
      </dsp:txBody>
      <dsp:txXfrm>
        <a:off x="0" y="945352"/>
        <a:ext cx="10515600" cy="942588"/>
      </dsp:txXfrm>
    </dsp:sp>
    <dsp:sp modelId="{4C02F436-999B-4EA0-9420-2377653D8E26}">
      <dsp:nvSpPr>
        <dsp:cNvPr id="0" name=""/>
        <dsp:cNvSpPr/>
      </dsp:nvSpPr>
      <dsp:spPr>
        <a:xfrm>
          <a:off x="0" y="1887941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F784B3-CE7E-471B-8BD9-94DD28566248}">
      <dsp:nvSpPr>
        <dsp:cNvPr id="0" name=""/>
        <dsp:cNvSpPr/>
      </dsp:nvSpPr>
      <dsp:spPr>
        <a:xfrm>
          <a:off x="0" y="1887941"/>
          <a:ext cx="10515600" cy="94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/>
            <a:t>3. </a:t>
          </a:r>
          <a:r>
            <a:rPr lang="it-IT" sz="2500" b="1" kern="1200" dirty="0">
              <a:latin typeface="Georgia" panose="02040502050405020303" pitchFamily="18" charset="0"/>
            </a:rPr>
            <a:t>Attività</a:t>
          </a:r>
          <a:endParaRPr lang="en-US" sz="2500" kern="1200" dirty="0">
            <a:latin typeface="Georgia" panose="02040502050405020303" pitchFamily="18" charset="0"/>
          </a:endParaRPr>
        </a:p>
      </dsp:txBody>
      <dsp:txXfrm>
        <a:off x="0" y="1887941"/>
        <a:ext cx="10515600" cy="942588"/>
      </dsp:txXfrm>
    </dsp:sp>
    <dsp:sp modelId="{146B8350-888B-4F60-B945-FFDFC86B9D2B}">
      <dsp:nvSpPr>
        <dsp:cNvPr id="0" name=""/>
        <dsp:cNvSpPr/>
      </dsp:nvSpPr>
      <dsp:spPr>
        <a:xfrm>
          <a:off x="0" y="2830530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377F7F-915B-49F9-AE24-FE0FF892EB48}">
      <dsp:nvSpPr>
        <dsp:cNvPr id="0" name=""/>
        <dsp:cNvSpPr/>
      </dsp:nvSpPr>
      <dsp:spPr>
        <a:xfrm>
          <a:off x="0" y="2830530"/>
          <a:ext cx="10515600" cy="94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/>
            <a:t>4. </a:t>
          </a:r>
          <a:r>
            <a:rPr lang="it-IT" sz="2500" b="1" kern="1200" dirty="0">
              <a:latin typeface="Georgia" panose="02040502050405020303" pitchFamily="18" charset="0"/>
            </a:rPr>
            <a:t>Parti anatomiche</a:t>
          </a:r>
          <a:endParaRPr lang="en-US" sz="2500" kern="1200" dirty="0">
            <a:latin typeface="Georgia" panose="02040502050405020303" pitchFamily="18" charset="0"/>
          </a:endParaRPr>
        </a:p>
      </dsp:txBody>
      <dsp:txXfrm>
        <a:off x="0" y="2830530"/>
        <a:ext cx="10515600" cy="942588"/>
      </dsp:txXfrm>
    </dsp:sp>
    <dsp:sp modelId="{705A3556-9A23-485C-B436-9C83248751AF}">
      <dsp:nvSpPr>
        <dsp:cNvPr id="0" name=""/>
        <dsp:cNvSpPr/>
      </dsp:nvSpPr>
      <dsp:spPr>
        <a:xfrm>
          <a:off x="0" y="3773119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674F17-CBED-4B67-A4C2-5D9C6534955A}">
      <dsp:nvSpPr>
        <dsp:cNvPr id="0" name=""/>
        <dsp:cNvSpPr/>
      </dsp:nvSpPr>
      <dsp:spPr>
        <a:xfrm>
          <a:off x="0" y="3773119"/>
          <a:ext cx="10515600" cy="94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/>
            <a:t>5. </a:t>
          </a:r>
          <a:r>
            <a:rPr lang="it-IT" sz="2500" b="1" kern="1200" dirty="0">
              <a:latin typeface="Georgia" panose="02040502050405020303" pitchFamily="18" charset="0"/>
            </a:rPr>
            <a:t>Elementi</a:t>
          </a:r>
          <a:endParaRPr lang="en-US" sz="2500" kern="1200" dirty="0">
            <a:latin typeface="Georgia" panose="02040502050405020303" pitchFamily="18" charset="0"/>
          </a:endParaRPr>
        </a:p>
      </dsp:txBody>
      <dsp:txXfrm>
        <a:off x="0" y="3773119"/>
        <a:ext cx="10515600" cy="942588"/>
      </dsp:txXfrm>
    </dsp:sp>
    <dsp:sp modelId="{778E8DB0-A69B-4483-9DF4-AE5C90C3D1EC}">
      <dsp:nvSpPr>
        <dsp:cNvPr id="0" name=""/>
        <dsp:cNvSpPr/>
      </dsp:nvSpPr>
      <dsp:spPr>
        <a:xfrm>
          <a:off x="0" y="4715708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2689D-9696-433E-9FB5-392BBEB9D455}">
      <dsp:nvSpPr>
        <dsp:cNvPr id="0" name=""/>
        <dsp:cNvSpPr/>
      </dsp:nvSpPr>
      <dsp:spPr>
        <a:xfrm>
          <a:off x="0" y="4715708"/>
          <a:ext cx="10515600" cy="94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/>
            <a:t>6. </a:t>
          </a:r>
          <a:r>
            <a:rPr lang="it-IT" sz="2500" b="1" kern="1200" dirty="0">
              <a:latin typeface="Georgia" panose="02040502050405020303" pitchFamily="18" charset="0"/>
            </a:rPr>
            <a:t>Contemplazione delle fasi di decomposizione di un cadavere</a:t>
          </a:r>
          <a:endParaRPr lang="en-US" sz="2500" kern="1200" dirty="0">
            <a:latin typeface="Georgia" panose="02040502050405020303" pitchFamily="18" charset="0"/>
          </a:endParaRPr>
        </a:p>
      </dsp:txBody>
      <dsp:txXfrm>
        <a:off x="0" y="4715708"/>
        <a:ext cx="10515600" cy="942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C6A6CC-CD63-EAF1-F2B6-D058B0A0F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38111B1-1BE9-EE28-89EA-D48D0310E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altLang="ko-KR"/>
              <a:t>Fare clic per modificare lo stile del sottotitolo dello schema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401CC1-76DD-D2C1-85A8-3F3B15D7E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C76D00-6069-644C-937F-4DD192C78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F20FDC-3AD8-5498-992F-1F6D4B7C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12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65C71F-5A2D-FFC3-9726-CF6DAAD05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737E09-7D3C-8DA6-8F08-F22E44948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69F26C-315A-C1CF-DF2E-F3ABF6DDC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1DC3F9-3E5D-7537-90EB-D2156448A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1B10EC-A471-A8C3-0917-24D9ACF9F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87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A9A4CD-CED3-D954-E012-45BEDAA5A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95C039-8EF7-1C8D-80E9-C15804E8A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F1E631-D587-0D09-88CB-5F5BDB06D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4ABDB2-332C-DE47-EE5A-15053BF1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6804E6-3133-0013-9D1D-B37572C31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6774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8265BE-697E-254A-A71C-2AF4473FC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6EC97B-7BFF-623B-7844-294E1D411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748BCB2-7660-F617-D189-10375CE67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3C8EE22-0C4B-4745-644D-028CC6FE1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D3DE76-6024-D910-5EC5-5643C3616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27E4CD7-B0C8-8D46-7486-3E019F3B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66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6A9D4F-0658-2ACE-E50C-C754A459F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514E4F-AFF4-F8E2-2BBD-287D15A4A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CA565DE-CEAE-23C1-BACB-44053CA43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80B24B2-B80F-9E3B-7FAF-8D1E7CC27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75065C3-DFCD-3572-6614-9E4157F3A1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4FA7803-8E49-EE1A-4754-C332C9CBA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33A7D99-8D72-6882-F226-7683E7BF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5FB5311-B261-472A-A607-5C0C91AB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931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1F092E-D73A-1661-D7E6-07EAF93B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9FC51CC-014E-9FE0-B49B-B1E20B010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A64D312-8E4D-580D-AAAD-182C63BB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6A11F24-D1B2-1687-A250-7F9646749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674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6F7F941-5624-E3F8-ACFE-E8782D4E4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0D75B4D-CF50-4BF0-ADAD-A429C5AD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4AB8DF-6ED1-E68C-A6EA-7932BF45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4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448AA1-4C0E-8EC7-5F0A-F87E1BF16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B92908-F217-665C-1F7E-5AA4F3A96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05D6A3-C4AE-DAD4-F609-92D46EFE0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93D6A0-5D93-793A-FE9A-515B4DCD8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D870F9-2D8C-4FC1-876E-AC4EFD250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C6C581-133A-7062-B2B2-9CE2E88DB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91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D93C48-42E0-911A-CC2A-072B416B7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7383008-2858-E0A6-FF2D-A7611CE6E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BADA933-DA5B-1638-7BE1-749971787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8932C36-5C02-E937-60CA-1BED0E786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C1780F-CAEA-3941-DA3B-11F0EBCE7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EE39DA-6A08-DFB0-965F-1CC2EA63D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041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8F4FC9-AF54-33A1-BF7D-AA7DE0A5B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1DA46A3-7C48-F15B-AA37-F1938D089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E59984-5EA6-CB47-93CB-423C72E15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1DC11C-C60F-EA53-DBED-022BCF1F2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B3CCC4-9303-6809-2FCA-08EB185A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58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4AD572C-5EBA-DB01-B0C0-77D847973C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EA22DC5-114F-DC2B-D5C4-0CA95912F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701EF2-9480-85AF-FBC9-8E2A13D1F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E2D912-EAC2-6B02-1BEE-1F202DFF9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F80C06-10C2-F9DD-D98B-FA48F6218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842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32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BAD234C-823F-F7B7-8D3C-42D3300E4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28E1E8-2912-AC19-F05B-EA2B2D260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F84197-C2FB-3692-42EB-3921B75D7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6EADC-A46C-47F5-8B7C-D32B8B930E65}" type="datetimeFigureOut">
              <a:rPr lang="ko-KR" altLang="en-US" smtClean="0"/>
              <a:t>2022-10-31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AA6D4A-BC21-56A7-4EC3-416281DE4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68B1D7-7A6B-3995-CF87-709818A6A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24061-C5C8-4611-8632-F74C272038E2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874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A6F460-2AC5-E045-0F55-3FEEFDA1F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1970088"/>
            <a:ext cx="9144000" cy="2387600"/>
          </a:xfrm>
        </p:spPr>
        <p:txBody>
          <a:bodyPr/>
          <a:lstStyle/>
          <a:p>
            <a:r>
              <a:rPr lang="it-IT" altLang="ko-KR" dirty="0">
                <a:latin typeface="Georgia Pro Black" panose="02040A02050405020203" pitchFamily="18" charset="0"/>
              </a:rPr>
              <a:t>Contemplazione del corpo</a:t>
            </a:r>
            <a:endParaRPr lang="ko-KR" altLang="en-US" dirty="0">
              <a:latin typeface="Georgia Pro Black" panose="02040A02050405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98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7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Segnaposto contenuto 2">
            <a:extLst>
              <a:ext uri="{FF2B5EF4-FFF2-40B4-BE49-F238E27FC236}">
                <a16:creationId xmlns:a16="http://schemas.microsoft.com/office/drawing/2014/main" id="{DAFF525F-5851-0F9D-90CA-C0F7514765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673768"/>
              </p:ext>
            </p:extLst>
          </p:nvPr>
        </p:nvGraphicFramePr>
        <p:xfrm>
          <a:off x="838200" y="780836"/>
          <a:ext cx="10515600" cy="5661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8653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5D0FA30A-CE86-75F9-EA57-95177D38B0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417872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6202398">
                  <a:extLst>
                    <a:ext uri="{9D8B030D-6E8A-4147-A177-3AD203B41FA5}">
                      <a16:colId xmlns:a16="http://schemas.microsoft.com/office/drawing/2014/main" val="3126266716"/>
                    </a:ext>
                  </a:extLst>
                </a:gridCol>
                <a:gridCol w="5989602">
                  <a:extLst>
                    <a:ext uri="{9D8B030D-6E8A-4147-A177-3AD203B41FA5}">
                      <a16:colId xmlns:a16="http://schemas.microsoft.com/office/drawing/2014/main" val="3861875658"/>
                    </a:ext>
                  </a:extLst>
                </a:gridCol>
              </a:tblGrid>
              <a:tr h="228747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</a:pPr>
                      <a:r>
                        <a:rPr lang="it-IT" sz="2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Primo e secondo stadio della </a:t>
                      </a:r>
                      <a:endParaRPr lang="en-GB" sz="2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contemplazione del respiro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Posizioni del corpo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</a:pPr>
                      <a:r>
                        <a:rPr lang="it-IT" sz="2800" i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Pajānāti</a:t>
                      </a:r>
                      <a:r>
                        <a:rPr lang="it-IT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(riconoscere, comprendere)</a:t>
                      </a:r>
                      <a:endParaRPr lang="en-GB" sz="2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767548"/>
                  </a:ext>
                </a:extLst>
              </a:tr>
              <a:tr h="1312414"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Attività del corpo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Sampajānakārī</a:t>
                      </a:r>
                      <a:r>
                        <a:rPr lang="it-IT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(agire con attenzione </a:t>
                      </a:r>
                      <a:r>
                        <a:rPr lang="it-IT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 </a:t>
                      </a:r>
                    </a:p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piena </a:t>
                      </a:r>
                      <a:r>
                        <a:rPr lang="it-IT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coscienza)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828631"/>
                  </a:ext>
                </a:extLst>
              </a:tr>
              <a:tr h="1312414"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Terzo e quarto stadio della contemplazione del respiro</a:t>
                      </a:r>
                      <a:endParaRPr lang="en-GB" sz="2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</a:pPr>
                      <a:r>
                        <a:rPr lang="it-IT" sz="2800" i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Sikkhati</a:t>
                      </a:r>
                      <a:r>
                        <a:rPr lang="it-IT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(addestrarsi)</a:t>
                      </a:r>
                      <a:endParaRPr lang="en-GB" sz="2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639925"/>
                  </a:ext>
                </a:extLst>
              </a:tr>
              <a:tr h="1312414"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Analisi del corpo (parti anatomiche, elementi)</a:t>
                      </a:r>
                      <a:endParaRPr lang="en-GB" sz="2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i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Paccavekkhati</a:t>
                      </a:r>
                      <a:r>
                        <a:rPr lang="it-IT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(considerare, riflettere)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829838"/>
                  </a:ext>
                </a:extLst>
              </a:tr>
              <a:tr h="633289"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Contemplazione del cadavere</a:t>
                      </a:r>
                      <a:endParaRPr lang="en-GB" sz="2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i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Upasaṃharati</a:t>
                      </a:r>
                      <a:r>
                        <a:rPr lang="it-IT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(comparare)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8687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239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2557AC-8B3B-3809-1852-A241C749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 b="1" dirty="0">
                <a:latin typeface="Georgia" panose="02040502050405020303" pitchFamily="18" charset="0"/>
              </a:rPr>
              <a:t>Contemplazione del respiro</a:t>
            </a:r>
            <a:endParaRPr lang="ko-KR" altLang="en-US" b="1" dirty="0">
              <a:latin typeface="Georgia" panose="020405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F25222-6402-DD59-23C2-4E7208388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ko-KR" b="1" dirty="0">
                <a:latin typeface="Book Antiqua" panose="02040602050305030304" pitchFamily="18" charset="0"/>
              </a:rPr>
              <a:t>Respiro lungo </a:t>
            </a:r>
          </a:p>
          <a:p>
            <a:endParaRPr lang="it-IT" altLang="ko-KR" b="1" dirty="0">
              <a:latin typeface="Book Antiqua" panose="02040602050305030304" pitchFamily="18" charset="0"/>
            </a:endParaRPr>
          </a:p>
          <a:p>
            <a:r>
              <a:rPr lang="it-IT" altLang="ko-KR" b="1" dirty="0">
                <a:latin typeface="Book Antiqua" panose="02040602050305030304" pitchFamily="18" charset="0"/>
              </a:rPr>
              <a:t>Respiro breve</a:t>
            </a:r>
          </a:p>
          <a:p>
            <a:endParaRPr lang="it-IT" altLang="ko-KR" b="1" dirty="0">
              <a:latin typeface="Book Antiqua" panose="02040602050305030304" pitchFamily="18" charset="0"/>
            </a:endParaRPr>
          </a:p>
          <a:p>
            <a:r>
              <a:rPr lang="it-IT" altLang="ko-KR" b="1" dirty="0">
                <a:latin typeface="Book Antiqua" panose="02040602050305030304" pitchFamily="18" charset="0"/>
              </a:rPr>
              <a:t>Sperimentare l’intero corpo</a:t>
            </a:r>
          </a:p>
          <a:p>
            <a:endParaRPr lang="it-IT" altLang="ko-KR" b="1" dirty="0">
              <a:latin typeface="Book Antiqua" panose="02040602050305030304" pitchFamily="18" charset="0"/>
            </a:endParaRPr>
          </a:p>
          <a:p>
            <a:r>
              <a:rPr lang="it-IT" altLang="ko-KR" b="1" dirty="0">
                <a:latin typeface="Book Antiqua" panose="02040602050305030304" pitchFamily="18" charset="0"/>
              </a:rPr>
              <a:t>Calmare le formazioni corporee</a:t>
            </a:r>
            <a:endParaRPr lang="ko-KR" altLang="en-US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623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0C14C3F2-121E-4DF0-65D5-9BADA91D2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239688"/>
              </p:ext>
            </p:extLst>
          </p:nvPr>
        </p:nvGraphicFramePr>
        <p:xfrm>
          <a:off x="3551553" y="457200"/>
          <a:ext cx="7659371" cy="6153147"/>
        </p:xfrm>
        <a:graphic>
          <a:graphicData uri="http://schemas.openxmlformats.org/drawingml/2006/table">
            <a:tbl>
              <a:tblPr firstRow="1" firstCol="1" bandRow="1"/>
              <a:tblGrid>
                <a:gridCol w="1756356">
                  <a:extLst>
                    <a:ext uri="{9D8B030D-6E8A-4147-A177-3AD203B41FA5}">
                      <a16:colId xmlns:a16="http://schemas.microsoft.com/office/drawing/2014/main" val="2517696800"/>
                    </a:ext>
                  </a:extLst>
                </a:gridCol>
                <a:gridCol w="3543887">
                  <a:extLst>
                    <a:ext uri="{9D8B030D-6E8A-4147-A177-3AD203B41FA5}">
                      <a16:colId xmlns:a16="http://schemas.microsoft.com/office/drawing/2014/main" val="344520326"/>
                    </a:ext>
                  </a:extLst>
                </a:gridCol>
                <a:gridCol w="2359128">
                  <a:extLst>
                    <a:ext uri="{9D8B030D-6E8A-4147-A177-3AD203B41FA5}">
                      <a16:colId xmlns:a16="http://schemas.microsoft.com/office/drawing/2014/main" val="816305210"/>
                    </a:ext>
                  </a:extLst>
                </a:gridCol>
              </a:tblGrid>
              <a:tr h="381568"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Prima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tetrade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Respiro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lungo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Contemplazione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del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corpo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045509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Respiro breve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31533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Sperimentare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l’intero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corpo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55731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Calmare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le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formazioni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corporee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85205"/>
                  </a:ext>
                </a:extLst>
              </a:tr>
              <a:tr h="381568"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Seconda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tetrade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Rapimento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Contemplazione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delle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sensazioni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624617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Beatitudine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791977"/>
                  </a:ext>
                </a:extLst>
              </a:tr>
              <a:tr h="2901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Sperimentare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le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formazioni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mentali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44354"/>
                  </a:ext>
                </a:extLst>
              </a:tr>
              <a:tr h="5210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Tranquillizzare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le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formazioni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mentali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343646"/>
                  </a:ext>
                </a:extLst>
              </a:tr>
              <a:tr h="381568"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Terza tetrade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Sperimentare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mente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Contemplazione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della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mente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111863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Allietare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mente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892971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Concentrare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mente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995229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Liberare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mente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577905"/>
                  </a:ext>
                </a:extLst>
              </a:tr>
              <a:tr h="381568"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Quarta tetrade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Contemplare l’impermanenza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Contemplazione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fenomeni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084003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dissoluzione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537397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cessazione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894059"/>
                  </a:ext>
                </a:extLst>
              </a:tr>
              <a:tr h="381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Contemplare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l’abbandono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17113"/>
                  </a:ext>
                </a:extLst>
              </a:tr>
            </a:tbl>
          </a:graphicData>
        </a:graphic>
      </p:graphicFrame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71CD3A6-4BF2-1CD7-D5D5-F2F3F4CE3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6748" y="2062480"/>
            <a:ext cx="2665411" cy="2509520"/>
          </a:xfrm>
        </p:spPr>
        <p:txBody>
          <a:bodyPr>
            <a:normAutofit/>
          </a:bodyPr>
          <a:lstStyle/>
          <a:p>
            <a:r>
              <a:rPr lang="it-IT" altLang="ko-KR" sz="2800" b="1" dirty="0">
                <a:latin typeface="Georgia" panose="02040502050405020303" pitchFamily="18" charset="0"/>
              </a:rPr>
              <a:t>Ānāpānasati </a:t>
            </a:r>
          </a:p>
          <a:p>
            <a:r>
              <a:rPr lang="it-IT" altLang="ko-KR" sz="2800" b="1" dirty="0">
                <a:latin typeface="Georgia" panose="02040502050405020303" pitchFamily="18" charset="0"/>
              </a:rPr>
              <a:t>Sutta</a:t>
            </a:r>
            <a:endParaRPr lang="ko-KR" altLang="en-US" sz="28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04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5C8ECCF7-6E6A-F5A4-E77C-39C8EE7506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48456" y="377233"/>
            <a:ext cx="4020532" cy="2691431"/>
          </a:xfrm>
        </p:spPr>
      </p:pic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3B3BAE59-FE9B-363B-0E53-082C1D81F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4781" y="2879622"/>
            <a:ext cx="2712709" cy="1098755"/>
          </a:xfrm>
        </p:spPr>
        <p:txBody>
          <a:bodyPr>
            <a:normAutofit/>
          </a:bodyPr>
          <a:lstStyle/>
          <a:p>
            <a:r>
              <a:rPr lang="it-IT" altLang="ko-KR" sz="4000" b="1" dirty="0">
                <a:latin typeface="Georgia" panose="02040502050405020303" pitchFamily="18" charset="0"/>
              </a:rPr>
              <a:t>Posture </a:t>
            </a:r>
            <a:endParaRPr lang="ko-KR" altLang="en-US" sz="4000" b="1" dirty="0">
              <a:latin typeface="Georgia" panose="02040502050405020303" pitchFamily="18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D8BF7F1-2C6C-4265-5B76-2E0FF0E44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5599" y="3789337"/>
            <a:ext cx="3553807" cy="2665356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BD72518-5B48-E1BF-798D-B6F3E91FC6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8529" y="3973926"/>
            <a:ext cx="4017434" cy="267828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2DA3A63-E52C-7ADE-8397-C9FE3457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440858" y="644883"/>
            <a:ext cx="3512777" cy="263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31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841EB5CE-F08D-A68E-AD13-B1E43A58B5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394" y="3808129"/>
            <a:ext cx="3517462" cy="2638097"/>
          </a:xfr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2BCDE64-FA26-44D2-EB73-1239F3F27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241" y="2939178"/>
            <a:ext cx="2434722" cy="979643"/>
          </a:xfrm>
        </p:spPr>
        <p:txBody>
          <a:bodyPr>
            <a:normAutofit/>
          </a:bodyPr>
          <a:lstStyle/>
          <a:p>
            <a:r>
              <a:rPr lang="it-IT" altLang="ko-KR" sz="4000" b="1" dirty="0">
                <a:latin typeface="Georgia" panose="02040502050405020303" pitchFamily="18" charset="0"/>
              </a:rPr>
              <a:t>Attività</a:t>
            </a:r>
            <a:endParaRPr lang="ko-KR" altLang="en-US" sz="4000" b="1" dirty="0">
              <a:latin typeface="Georgia" panose="02040502050405020303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2A0D4C6-F1E4-52CD-F2B6-D8DEF2464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6110" y="495628"/>
            <a:ext cx="3659658" cy="274474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490B58D-77BD-BA6D-8B86-D66C0AFE3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8932" y="545678"/>
            <a:ext cx="3592924" cy="269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8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5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1C2FCEF-E7A7-2BF8-ED8C-18FA5D422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31" y="557000"/>
            <a:ext cx="3912741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latinLnBrk="0"/>
            <a:r>
              <a:rPr lang="en-US" altLang="ko-KR" sz="4600" b="1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Parti</a:t>
            </a:r>
            <a:r>
              <a:rPr lang="en-US" altLang="ko-KR" sz="46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US" altLang="ko-KR" sz="4600" b="1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anatomiche</a:t>
            </a:r>
            <a:endParaRPr lang="en-US" altLang="ko-KR" sz="4600" b="1" kern="1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03E655D8-9C67-33DF-C40E-C54AD54E4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6" r="21176"/>
          <a:stretch/>
        </p:blipFill>
        <p:spPr>
          <a:xfrm>
            <a:off x="4830976" y="351143"/>
            <a:ext cx="6398678" cy="624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0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106575-CBF3-7553-37F7-E9C6B3D9B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7236" y="472611"/>
            <a:ext cx="2917860" cy="5640511"/>
          </a:xfrm>
        </p:spPr>
        <p:txBody>
          <a:bodyPr>
            <a:normAutofit lnSpcReduction="10000"/>
          </a:bodyPr>
          <a:lstStyle/>
          <a:p>
            <a:endParaRPr lang="it-IT" altLang="ko-KR" sz="4400" dirty="0">
              <a:latin typeface="Georgia Pro Semibold" panose="02040702050405020303" pitchFamily="18" charset="0"/>
            </a:endParaRPr>
          </a:p>
          <a:p>
            <a:r>
              <a:rPr lang="it-IT" altLang="ko-KR" sz="4400" dirty="0">
                <a:latin typeface="Georgia Pro Semibold" panose="02040702050405020303" pitchFamily="18" charset="0"/>
              </a:rPr>
              <a:t>Terra</a:t>
            </a:r>
          </a:p>
          <a:p>
            <a:endParaRPr lang="it-IT" altLang="ko-KR" sz="4400" dirty="0">
              <a:latin typeface="Georgia Pro Semibold" panose="02040702050405020303" pitchFamily="18" charset="0"/>
            </a:endParaRPr>
          </a:p>
          <a:p>
            <a:r>
              <a:rPr lang="it-IT" altLang="ko-KR" sz="4400" dirty="0">
                <a:latin typeface="Georgia Pro Semibold" panose="02040702050405020303" pitchFamily="18" charset="0"/>
              </a:rPr>
              <a:t>Acqua</a:t>
            </a:r>
          </a:p>
          <a:p>
            <a:endParaRPr lang="it-IT" altLang="ko-KR" sz="4400" dirty="0">
              <a:latin typeface="Georgia Pro Semibold" panose="02040702050405020303" pitchFamily="18" charset="0"/>
            </a:endParaRPr>
          </a:p>
          <a:p>
            <a:r>
              <a:rPr lang="it-IT" altLang="ko-KR" sz="4400" dirty="0">
                <a:latin typeface="Georgia Pro Semibold" panose="02040702050405020303" pitchFamily="18" charset="0"/>
              </a:rPr>
              <a:t>Fuoco</a:t>
            </a:r>
          </a:p>
          <a:p>
            <a:endParaRPr lang="it-IT" altLang="ko-KR" sz="4400" dirty="0">
              <a:latin typeface="Georgia Pro Semibold" panose="02040702050405020303" pitchFamily="18" charset="0"/>
            </a:endParaRPr>
          </a:p>
          <a:p>
            <a:r>
              <a:rPr lang="it-IT" altLang="ko-KR" sz="4400" dirty="0">
                <a:latin typeface="Georgia Pro Semibold" panose="02040702050405020303" pitchFamily="18" charset="0"/>
              </a:rPr>
              <a:t>Aria</a:t>
            </a:r>
            <a:endParaRPr lang="ko-KR" altLang="en-US" sz="4400" dirty="0">
              <a:latin typeface="Georgia Pro Semibold" panose="02040702050405020303" pitchFamily="18" charset="0"/>
            </a:endParaRP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0866BA4-9909-13A6-C24D-25E955D8C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2530" y="2797140"/>
            <a:ext cx="2447942" cy="809090"/>
          </a:xfrm>
        </p:spPr>
        <p:txBody>
          <a:bodyPr>
            <a:normAutofit/>
          </a:bodyPr>
          <a:lstStyle/>
          <a:p>
            <a:r>
              <a:rPr lang="it-IT" altLang="ko-KR" sz="4000" b="1" dirty="0">
                <a:latin typeface="Georgia Pro Semibold" panose="020B0604020202020204" pitchFamily="18" charset="0"/>
              </a:rPr>
              <a:t>Elementi</a:t>
            </a:r>
            <a:endParaRPr lang="ko-KR" altLang="en-US" sz="4000" b="1" dirty="0">
              <a:latin typeface="Georgia Pro Semibold" panose="020B0604020202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08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6C020856-A056-49DA-569E-CAB772E394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CFE3956-982E-FF36-AE0D-356A0ED99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244268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it-IT" altLang="ko-KR" sz="3200" b="1" dirty="0">
                <a:latin typeface="Georgia Pro Semibold" panose="02040702050405020303" pitchFamily="18" charset="0"/>
              </a:rPr>
              <a:t>Contemplazione delle fasi di decomposizione di un cadavere</a:t>
            </a:r>
            <a:endParaRPr lang="ko-KR" altLang="en-US" sz="3200" b="1" dirty="0">
              <a:latin typeface="Georgia Pro Semibold" panose="02040702050405020303" pitchFamily="18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8894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192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맑은 고딕</vt:lpstr>
      <vt:lpstr>Arial</vt:lpstr>
      <vt:lpstr>Book Antiqua</vt:lpstr>
      <vt:lpstr>Georgia</vt:lpstr>
      <vt:lpstr>Georgia Pro Black</vt:lpstr>
      <vt:lpstr>Georgia Pro Semibold</vt:lpstr>
      <vt:lpstr>Times New Roman</vt:lpstr>
      <vt:lpstr>Tema di Office</vt:lpstr>
      <vt:lpstr>Contemplazione del corpo</vt:lpstr>
      <vt:lpstr>Presentazione standard di PowerPoint</vt:lpstr>
      <vt:lpstr>Presentazione standard di PowerPoint</vt:lpstr>
      <vt:lpstr>Contemplazione del respiro</vt:lpstr>
      <vt:lpstr>Presentazione standard di PowerPoint</vt:lpstr>
      <vt:lpstr>Presentazione standard di PowerPoint</vt:lpstr>
      <vt:lpstr>Presentazione standard di PowerPoint</vt:lpstr>
      <vt:lpstr>Parti anatomiche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Contemplazione del corpo</dc:title>
  <dc:creator>isabella coiutti</dc:creator>
  <cp:lastModifiedBy>isabella coiutti</cp:lastModifiedBy>
  <cp:revision>4</cp:revision>
  <dcterms:created xsi:type="dcterms:W3CDTF">2022-05-05T06:25:05Z</dcterms:created>
  <dcterms:modified xsi:type="dcterms:W3CDTF">2022-10-31T01:07:16Z</dcterms:modified>
</cp:coreProperties>
</file>