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4" r:id="rId8"/>
    <p:sldId id="265" r:id="rId9"/>
    <p:sldId id="262" r:id="rId10"/>
    <p:sldId id="263" r:id="rId11"/>
    <p:sldId id="281" r:id="rId12"/>
    <p:sldId id="266" r:id="rId13"/>
    <p:sldId id="267" r:id="rId14"/>
    <p:sldId id="282" r:id="rId15"/>
    <p:sldId id="283" r:id="rId16"/>
    <p:sldId id="285" r:id="rId17"/>
    <p:sldId id="286" r:id="rId18"/>
    <p:sldId id="287" r:id="rId19"/>
    <p:sldId id="288" r:id="rId20"/>
    <p:sldId id="268" r:id="rId21"/>
    <p:sldId id="269" r:id="rId22"/>
    <p:sldId id="290" r:id="rId23"/>
    <p:sldId id="291" r:id="rId24"/>
    <p:sldId id="292" r:id="rId25"/>
    <p:sldId id="293" r:id="rId26"/>
    <p:sldId id="270" r:id="rId27"/>
    <p:sldId id="271" r:id="rId28"/>
    <p:sldId id="289" r:id="rId29"/>
    <p:sldId id="272" r:id="rId30"/>
    <p:sldId id="277" r:id="rId31"/>
    <p:sldId id="294" r:id="rId32"/>
    <p:sldId id="295" r:id="rId33"/>
    <p:sldId id="296" r:id="rId34"/>
    <p:sldId id="274" r:id="rId35"/>
    <p:sldId id="279" r:id="rId36"/>
    <p:sldId id="297" r:id="rId37"/>
    <p:sldId id="298" r:id="rId38"/>
    <p:sldId id="275" r:id="rId39"/>
    <p:sldId id="280" r:id="rId40"/>
    <p:sldId id="299" r:id="rId41"/>
    <p:sldId id="300" r:id="rId42"/>
    <p:sldId id="27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C4D5DD-016F-42C3-9893-4503F98B2973}" v="67" dt="2023-02-17T06:07:00.862"/>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coiutti" userId="3098eb96f0132675" providerId="LiveId" clId="{26C4D5DD-016F-42C3-9893-4503F98B2973}"/>
    <pc:docChg chg="undo redo custSel addSld delSld modSld sldOrd modShowInfo">
      <pc:chgData name="isabella coiutti" userId="3098eb96f0132675" providerId="LiveId" clId="{26C4D5DD-016F-42C3-9893-4503F98B2973}" dt="2023-02-18T06:17:11.124" v="13034" actId="20577"/>
      <pc:docMkLst>
        <pc:docMk/>
      </pc:docMkLst>
      <pc:sldChg chg="modSp mod">
        <pc:chgData name="isabella coiutti" userId="3098eb96f0132675" providerId="LiveId" clId="{26C4D5DD-016F-42C3-9893-4503F98B2973}" dt="2023-02-09T06:51:01.094" v="1087" actId="20577"/>
        <pc:sldMkLst>
          <pc:docMk/>
          <pc:sldMk cId="97900013" sldId="256"/>
        </pc:sldMkLst>
        <pc:spChg chg="mod">
          <ac:chgData name="isabella coiutti" userId="3098eb96f0132675" providerId="LiveId" clId="{26C4D5DD-016F-42C3-9893-4503F98B2973}" dt="2023-02-09T06:51:01.094" v="1087" actId="20577"/>
          <ac:spMkLst>
            <pc:docMk/>
            <pc:sldMk cId="97900013" sldId="256"/>
            <ac:spMk id="2" creationId="{5A75534B-9C0B-1B41-7681-F8F271DD6683}"/>
          </ac:spMkLst>
        </pc:spChg>
        <pc:spChg chg="mod">
          <ac:chgData name="isabella coiutti" userId="3098eb96f0132675" providerId="LiveId" clId="{26C4D5DD-016F-42C3-9893-4503F98B2973}" dt="2023-01-17T05:53:27.282" v="1037" actId="2711"/>
          <ac:spMkLst>
            <pc:docMk/>
            <pc:sldMk cId="97900013" sldId="256"/>
            <ac:spMk id="3" creationId="{C0AAB124-B8B4-4797-A547-C25A1E22F6D6}"/>
          </ac:spMkLst>
        </pc:spChg>
      </pc:sldChg>
      <pc:sldChg chg="modSp del mod">
        <pc:chgData name="isabella coiutti" userId="3098eb96f0132675" providerId="LiveId" clId="{26C4D5DD-016F-42C3-9893-4503F98B2973}" dt="2023-02-10T05:52:56.777" v="1102" actId="2696"/>
        <pc:sldMkLst>
          <pc:docMk/>
          <pc:sldMk cId="2468967208" sldId="257"/>
        </pc:sldMkLst>
        <pc:spChg chg="mod">
          <ac:chgData name="isabella coiutti" userId="3098eb96f0132675" providerId="LiveId" clId="{26C4D5DD-016F-42C3-9893-4503F98B2973}" dt="2023-01-17T05:21:33.700" v="18" actId="1076"/>
          <ac:spMkLst>
            <pc:docMk/>
            <pc:sldMk cId="2468967208" sldId="257"/>
            <ac:spMk id="4" creationId="{1F28FFBA-7CB1-5783-1BEF-DDF58D4AFF65}"/>
          </ac:spMkLst>
        </pc:spChg>
      </pc:sldChg>
      <pc:sldChg chg="modSp new mod setBg">
        <pc:chgData name="isabella coiutti" userId="3098eb96f0132675" providerId="LiveId" clId="{26C4D5DD-016F-42C3-9893-4503F98B2973}" dt="2023-02-15T06:52:10.068" v="7446" actId="20577"/>
        <pc:sldMkLst>
          <pc:docMk/>
          <pc:sldMk cId="3227486375" sldId="257"/>
        </pc:sldMkLst>
        <pc:spChg chg="mod">
          <ac:chgData name="isabella coiutti" userId="3098eb96f0132675" providerId="LiveId" clId="{26C4D5DD-016F-42C3-9893-4503F98B2973}" dt="2023-02-10T06:06:51.901" v="1848" actId="1076"/>
          <ac:spMkLst>
            <pc:docMk/>
            <pc:sldMk cId="3227486375" sldId="257"/>
            <ac:spMk id="2" creationId="{9DD4EC0B-9C2D-3A12-C92B-B94766EA166B}"/>
          </ac:spMkLst>
        </pc:spChg>
        <pc:spChg chg="mod">
          <ac:chgData name="isabella coiutti" userId="3098eb96f0132675" providerId="LiveId" clId="{26C4D5DD-016F-42C3-9893-4503F98B2973}" dt="2023-02-15T06:52:10.068" v="7446" actId="20577"/>
          <ac:spMkLst>
            <pc:docMk/>
            <pc:sldMk cId="3227486375" sldId="257"/>
            <ac:spMk id="3" creationId="{A097FFE9-B647-921D-4A0D-80D21097EB05}"/>
          </ac:spMkLst>
        </pc:spChg>
        <pc:spChg chg="mod">
          <ac:chgData name="isabella coiutti" userId="3098eb96f0132675" providerId="LiveId" clId="{26C4D5DD-016F-42C3-9893-4503F98B2973}" dt="2023-02-10T06:09:47.182" v="1855" actId="207"/>
          <ac:spMkLst>
            <pc:docMk/>
            <pc:sldMk cId="3227486375" sldId="257"/>
            <ac:spMk id="4" creationId="{17AA6F57-1758-5ED2-5EAE-733669B42E4F}"/>
          </ac:spMkLst>
        </pc:spChg>
      </pc:sldChg>
      <pc:sldChg chg="addSp delSp modSp new mod setBg modClrScheme chgLayout">
        <pc:chgData name="isabella coiutti" userId="3098eb96f0132675" providerId="LiveId" clId="{26C4D5DD-016F-42C3-9893-4503F98B2973}" dt="2023-02-10T07:09:19.006" v="3710" actId="20577"/>
        <pc:sldMkLst>
          <pc:docMk/>
          <pc:sldMk cId="2989689221" sldId="258"/>
        </pc:sldMkLst>
        <pc:spChg chg="del mod ord">
          <ac:chgData name="isabella coiutti" userId="3098eb96f0132675" providerId="LiveId" clId="{26C4D5DD-016F-42C3-9893-4503F98B2973}" dt="2023-02-10T06:45:37.313" v="1949" actId="700"/>
          <ac:spMkLst>
            <pc:docMk/>
            <pc:sldMk cId="2989689221" sldId="258"/>
            <ac:spMk id="2" creationId="{C34B5DC6-7930-BE09-9CF3-A2177C97E726}"/>
          </ac:spMkLst>
        </pc:spChg>
        <pc:spChg chg="del mod ord">
          <ac:chgData name="isabella coiutti" userId="3098eb96f0132675" providerId="LiveId" clId="{26C4D5DD-016F-42C3-9893-4503F98B2973}" dt="2023-02-10T06:45:37.313" v="1949" actId="700"/>
          <ac:spMkLst>
            <pc:docMk/>
            <pc:sldMk cId="2989689221" sldId="258"/>
            <ac:spMk id="3" creationId="{1D10DAE3-E9AA-A997-5642-D44800048852}"/>
          </ac:spMkLst>
        </pc:spChg>
        <pc:spChg chg="del">
          <ac:chgData name="isabella coiutti" userId="3098eb96f0132675" providerId="LiveId" clId="{26C4D5DD-016F-42C3-9893-4503F98B2973}" dt="2023-02-10T06:45:37.313" v="1949" actId="700"/>
          <ac:spMkLst>
            <pc:docMk/>
            <pc:sldMk cId="2989689221" sldId="258"/>
            <ac:spMk id="4" creationId="{32D472BB-98FF-9526-579D-0982E59E500F}"/>
          </ac:spMkLst>
        </pc:spChg>
        <pc:spChg chg="add mod ord">
          <ac:chgData name="isabella coiutti" userId="3098eb96f0132675" providerId="LiveId" clId="{26C4D5DD-016F-42C3-9893-4503F98B2973}" dt="2023-02-10T06:45:58.739" v="1983" actId="2711"/>
          <ac:spMkLst>
            <pc:docMk/>
            <pc:sldMk cId="2989689221" sldId="258"/>
            <ac:spMk id="5" creationId="{486A2FB2-0698-45A6-2234-702F87616A0A}"/>
          </ac:spMkLst>
        </pc:spChg>
        <pc:spChg chg="add mod ord">
          <ac:chgData name="isabella coiutti" userId="3098eb96f0132675" providerId="LiveId" clId="{26C4D5DD-016F-42C3-9893-4503F98B2973}" dt="2023-02-10T07:09:19.006" v="3710" actId="20577"/>
          <ac:spMkLst>
            <pc:docMk/>
            <pc:sldMk cId="2989689221" sldId="258"/>
            <ac:spMk id="6" creationId="{6189A5EA-E749-8A32-26B9-42993FCD1D3A}"/>
          </ac:spMkLst>
        </pc:spChg>
      </pc:sldChg>
      <pc:sldChg chg="addSp delSp modSp del mod ord setBg modClrScheme chgLayout">
        <pc:chgData name="isabella coiutti" userId="3098eb96f0132675" providerId="LiveId" clId="{26C4D5DD-016F-42C3-9893-4503F98B2973}" dt="2023-02-10T05:52:43.400" v="1101" actId="2696"/>
        <pc:sldMkLst>
          <pc:docMk/>
          <pc:sldMk cId="3988703621" sldId="258"/>
        </pc:sldMkLst>
        <pc:spChg chg="del mod ord">
          <ac:chgData name="isabella coiutti" userId="3098eb96f0132675" providerId="LiveId" clId="{26C4D5DD-016F-42C3-9893-4503F98B2973}" dt="2023-01-12T11:11:49.028" v="0" actId="700"/>
          <ac:spMkLst>
            <pc:docMk/>
            <pc:sldMk cId="3988703621" sldId="258"/>
            <ac:spMk id="2" creationId="{7A44EAE6-DA12-2235-DF14-3464473E7923}"/>
          </ac:spMkLst>
        </pc:spChg>
        <pc:spChg chg="del mod ord">
          <ac:chgData name="isabella coiutti" userId="3098eb96f0132675" providerId="LiveId" clId="{26C4D5DD-016F-42C3-9893-4503F98B2973}" dt="2023-01-12T11:11:49.028" v="0" actId="700"/>
          <ac:spMkLst>
            <pc:docMk/>
            <pc:sldMk cId="3988703621" sldId="258"/>
            <ac:spMk id="3" creationId="{BEEDBBED-E50C-2EC5-64AA-FB0E0909C9CA}"/>
          </ac:spMkLst>
        </pc:spChg>
        <pc:spChg chg="add mod ord">
          <ac:chgData name="isabella coiutti" userId="3098eb96f0132675" providerId="LiveId" clId="{26C4D5DD-016F-42C3-9893-4503F98B2973}" dt="2023-02-09T06:49:04.488" v="1085"/>
          <ac:spMkLst>
            <pc:docMk/>
            <pc:sldMk cId="3988703621" sldId="258"/>
            <ac:spMk id="4" creationId="{A36078D2-F5DF-8EEF-B19A-3E3A16176E16}"/>
          </ac:spMkLst>
        </pc:spChg>
        <pc:spChg chg="add mod ord">
          <ac:chgData name="isabella coiutti" userId="3098eb96f0132675" providerId="LiveId" clId="{26C4D5DD-016F-42C3-9893-4503F98B2973}" dt="2023-01-12T11:12:18.509" v="11" actId="255"/>
          <ac:spMkLst>
            <pc:docMk/>
            <pc:sldMk cId="3988703621" sldId="258"/>
            <ac:spMk id="5" creationId="{364F3727-BC06-EE28-D743-69C9BF3389B4}"/>
          </ac:spMkLst>
        </pc:spChg>
      </pc:sldChg>
      <pc:sldChg chg="modSp new del mod setBg">
        <pc:chgData name="isabella coiutti" userId="3098eb96f0132675" providerId="LiveId" clId="{26C4D5DD-016F-42C3-9893-4503F98B2973}" dt="2023-02-10T05:53:00.190" v="1103" actId="2696"/>
        <pc:sldMkLst>
          <pc:docMk/>
          <pc:sldMk cId="2557717137" sldId="259"/>
        </pc:sldMkLst>
        <pc:spChg chg="mod">
          <ac:chgData name="isabella coiutti" userId="3098eb96f0132675" providerId="LiveId" clId="{26C4D5DD-016F-42C3-9893-4503F98B2973}" dt="2023-02-09T06:48:00.080" v="1061" actId="20577"/>
          <ac:spMkLst>
            <pc:docMk/>
            <pc:sldMk cId="2557717137" sldId="259"/>
            <ac:spMk id="2" creationId="{CEE7BCFE-8D4B-B247-2DD7-69EDA7C0E54E}"/>
          </ac:spMkLst>
        </pc:spChg>
        <pc:spChg chg="mod">
          <ac:chgData name="isabella coiutti" userId="3098eb96f0132675" providerId="LiveId" clId="{26C4D5DD-016F-42C3-9893-4503F98B2973}" dt="2023-02-09T07:01:17.574" v="1099" actId="313"/>
          <ac:spMkLst>
            <pc:docMk/>
            <pc:sldMk cId="2557717137" sldId="259"/>
            <ac:spMk id="3" creationId="{5801C7C9-872A-EA71-0E65-39111239ACCE}"/>
          </ac:spMkLst>
        </pc:spChg>
      </pc:sldChg>
      <pc:sldChg chg="modSp add mod">
        <pc:chgData name="isabella coiutti" userId="3098eb96f0132675" providerId="LiveId" clId="{26C4D5DD-016F-42C3-9893-4503F98B2973}" dt="2023-02-10T07:08:36.178" v="3702" actId="313"/>
        <pc:sldMkLst>
          <pc:docMk/>
          <pc:sldMk cId="3831171115" sldId="259"/>
        </pc:sldMkLst>
        <pc:spChg chg="mod">
          <ac:chgData name="isabella coiutti" userId="3098eb96f0132675" providerId="LiveId" clId="{26C4D5DD-016F-42C3-9893-4503F98B2973}" dt="2023-02-10T07:08:36.178" v="3702" actId="313"/>
          <ac:spMkLst>
            <pc:docMk/>
            <pc:sldMk cId="3831171115" sldId="259"/>
            <ac:spMk id="6" creationId="{6189A5EA-E749-8A32-26B9-42993FCD1D3A}"/>
          </ac:spMkLst>
        </pc:spChg>
      </pc:sldChg>
      <pc:sldChg chg="modSp add del mod">
        <pc:chgData name="isabella coiutti" userId="3098eb96f0132675" providerId="LiveId" clId="{26C4D5DD-016F-42C3-9893-4503F98B2973}" dt="2023-02-10T05:52:41.023" v="1100" actId="2696"/>
        <pc:sldMkLst>
          <pc:docMk/>
          <pc:sldMk cId="614635485" sldId="260"/>
        </pc:sldMkLst>
        <pc:spChg chg="mod">
          <ac:chgData name="isabella coiutti" userId="3098eb96f0132675" providerId="LiveId" clId="{26C4D5DD-016F-42C3-9893-4503F98B2973}" dt="2023-02-09T06:48:29.250" v="1082" actId="20577"/>
          <ac:spMkLst>
            <pc:docMk/>
            <pc:sldMk cId="614635485" sldId="260"/>
            <ac:spMk id="2" creationId="{CEE7BCFE-8D4B-B247-2DD7-69EDA7C0E54E}"/>
          </ac:spMkLst>
        </pc:spChg>
        <pc:spChg chg="mod">
          <ac:chgData name="isabella coiutti" userId="3098eb96f0132675" providerId="LiveId" clId="{26C4D5DD-016F-42C3-9893-4503F98B2973}" dt="2023-01-17T05:41:17.739" v="1032" actId="313"/>
          <ac:spMkLst>
            <pc:docMk/>
            <pc:sldMk cId="614635485" sldId="260"/>
            <ac:spMk id="3" creationId="{5801C7C9-872A-EA71-0E65-39111239ACCE}"/>
          </ac:spMkLst>
        </pc:spChg>
      </pc:sldChg>
      <pc:sldChg chg="addSp delSp modSp new mod setBg modClrScheme setClrOvrMap chgLayout">
        <pc:chgData name="isabella coiutti" userId="3098eb96f0132675" providerId="LiveId" clId="{26C4D5DD-016F-42C3-9893-4503F98B2973}" dt="2023-02-14T04:55:38.820" v="3771" actId="2711"/>
        <pc:sldMkLst>
          <pc:docMk/>
          <pc:sldMk cId="3108363918" sldId="260"/>
        </pc:sldMkLst>
        <pc:spChg chg="del mod ord">
          <ac:chgData name="isabella coiutti" userId="3098eb96f0132675" providerId="LiveId" clId="{26C4D5DD-016F-42C3-9893-4503F98B2973}" dt="2023-02-14T04:52:49.512" v="3712" actId="700"/>
          <ac:spMkLst>
            <pc:docMk/>
            <pc:sldMk cId="3108363918" sldId="260"/>
            <ac:spMk id="2" creationId="{7BC1880B-ED88-8650-16E9-6854CA374D50}"/>
          </ac:spMkLst>
        </pc:spChg>
        <pc:spChg chg="del mod ord">
          <ac:chgData name="isabella coiutti" userId="3098eb96f0132675" providerId="LiveId" clId="{26C4D5DD-016F-42C3-9893-4503F98B2973}" dt="2023-02-14T04:52:49.512" v="3712" actId="700"/>
          <ac:spMkLst>
            <pc:docMk/>
            <pc:sldMk cId="3108363918" sldId="260"/>
            <ac:spMk id="3" creationId="{469FD42F-086D-999C-0FBD-5E7D280C35F6}"/>
          </ac:spMkLst>
        </pc:spChg>
        <pc:spChg chg="add mod ord">
          <ac:chgData name="isabella coiutti" userId="3098eb96f0132675" providerId="LiveId" clId="{26C4D5DD-016F-42C3-9893-4503F98B2973}" dt="2023-02-14T04:55:34.062" v="3770" actId="2711"/>
          <ac:spMkLst>
            <pc:docMk/>
            <pc:sldMk cId="3108363918" sldId="260"/>
            <ac:spMk id="4" creationId="{A5375AA3-D725-7C70-74C1-EF8483228635}"/>
          </ac:spMkLst>
        </pc:spChg>
        <pc:spChg chg="add del mod ord">
          <ac:chgData name="isabella coiutti" userId="3098eb96f0132675" providerId="LiveId" clId="{26C4D5DD-016F-42C3-9893-4503F98B2973}" dt="2023-02-14T04:53:09.048" v="3713" actId="931"/>
          <ac:spMkLst>
            <pc:docMk/>
            <pc:sldMk cId="3108363918" sldId="260"/>
            <ac:spMk id="5" creationId="{91637B8D-6A60-4711-F45E-26564184308E}"/>
          </ac:spMkLst>
        </pc:spChg>
        <pc:spChg chg="add mod ord">
          <ac:chgData name="isabella coiutti" userId="3098eb96f0132675" providerId="LiveId" clId="{26C4D5DD-016F-42C3-9893-4503F98B2973}" dt="2023-02-14T04:55:38.820" v="3771" actId="2711"/>
          <ac:spMkLst>
            <pc:docMk/>
            <pc:sldMk cId="3108363918" sldId="260"/>
            <ac:spMk id="6" creationId="{FF6A59B6-2C26-3D34-3947-70C8FE0F446F}"/>
          </ac:spMkLst>
        </pc:spChg>
        <pc:spChg chg="add del">
          <ac:chgData name="isabella coiutti" userId="3098eb96f0132675" providerId="LiveId" clId="{26C4D5DD-016F-42C3-9893-4503F98B2973}" dt="2023-02-14T04:54:57.585" v="3767" actId="26606"/>
          <ac:spMkLst>
            <pc:docMk/>
            <pc:sldMk cId="3108363918" sldId="260"/>
            <ac:spMk id="13" creationId="{D928DD85-BB99-450D-A702-2683E0296282}"/>
          </ac:spMkLst>
        </pc:spChg>
        <pc:spChg chg="add del">
          <ac:chgData name="isabella coiutti" userId="3098eb96f0132675" providerId="LiveId" clId="{26C4D5DD-016F-42C3-9893-4503F98B2973}" dt="2023-02-14T04:54:57.585" v="3767" actId="26606"/>
          <ac:spMkLst>
            <pc:docMk/>
            <pc:sldMk cId="3108363918" sldId="260"/>
            <ac:spMk id="15" creationId="{240E5BD2-4019-4012-A1AA-628900E659E9}"/>
          </ac:spMkLst>
        </pc:spChg>
        <pc:spChg chg="add del">
          <ac:chgData name="isabella coiutti" userId="3098eb96f0132675" providerId="LiveId" clId="{26C4D5DD-016F-42C3-9893-4503F98B2973}" dt="2023-02-14T04:54:53.836" v="3765" actId="26606"/>
          <ac:spMkLst>
            <pc:docMk/>
            <pc:sldMk cId="3108363918" sldId="260"/>
            <ac:spMk id="20" creationId="{0671A8AE-40A1-4631-A6B8-581AFF065482}"/>
          </ac:spMkLst>
        </pc:spChg>
        <pc:spChg chg="add del">
          <ac:chgData name="isabella coiutti" userId="3098eb96f0132675" providerId="LiveId" clId="{26C4D5DD-016F-42C3-9893-4503F98B2973}" dt="2023-02-14T04:54:53.836" v="3765" actId="26606"/>
          <ac:spMkLst>
            <pc:docMk/>
            <pc:sldMk cId="3108363918" sldId="260"/>
            <ac:spMk id="22" creationId="{AB58EF07-17C2-48CF-ABB0-EEF1F17CB8F0}"/>
          </ac:spMkLst>
        </pc:spChg>
        <pc:spChg chg="add del">
          <ac:chgData name="isabella coiutti" userId="3098eb96f0132675" providerId="LiveId" clId="{26C4D5DD-016F-42C3-9893-4503F98B2973}" dt="2023-02-14T04:54:53.836" v="3765" actId="26606"/>
          <ac:spMkLst>
            <pc:docMk/>
            <pc:sldMk cId="3108363918" sldId="260"/>
            <ac:spMk id="24" creationId="{AF2F604E-43BE-4DC3-B983-E071523364F8}"/>
          </ac:spMkLst>
        </pc:spChg>
        <pc:spChg chg="add del">
          <ac:chgData name="isabella coiutti" userId="3098eb96f0132675" providerId="LiveId" clId="{26C4D5DD-016F-42C3-9893-4503F98B2973}" dt="2023-02-14T04:54:53.836" v="3765" actId="26606"/>
          <ac:spMkLst>
            <pc:docMk/>
            <pc:sldMk cId="3108363918" sldId="260"/>
            <ac:spMk id="26" creationId="{08C9B587-E65E-4B52-B37C-ABEBB6E87928}"/>
          </ac:spMkLst>
        </pc:spChg>
        <pc:spChg chg="add del">
          <ac:chgData name="isabella coiutti" userId="3098eb96f0132675" providerId="LiveId" clId="{26C4D5DD-016F-42C3-9893-4503F98B2973}" dt="2023-02-14T04:54:57.585" v="3767" actId="26606"/>
          <ac:spMkLst>
            <pc:docMk/>
            <pc:sldMk cId="3108363918" sldId="260"/>
            <ac:spMk id="28" creationId="{C1DD1A8A-57D5-4A81-AD04-532B043C5611}"/>
          </ac:spMkLst>
        </pc:spChg>
        <pc:spChg chg="add del">
          <ac:chgData name="isabella coiutti" userId="3098eb96f0132675" providerId="LiveId" clId="{26C4D5DD-016F-42C3-9893-4503F98B2973}" dt="2023-02-14T04:54:57.585" v="3767" actId="26606"/>
          <ac:spMkLst>
            <pc:docMk/>
            <pc:sldMk cId="3108363918" sldId="260"/>
            <ac:spMk id="29" creationId="{007891EC-4501-44ED-A8C8-B11B6DB767AB}"/>
          </ac:spMkLst>
        </pc:spChg>
        <pc:picChg chg="add mod">
          <ac:chgData name="isabella coiutti" userId="3098eb96f0132675" providerId="LiveId" clId="{26C4D5DD-016F-42C3-9893-4503F98B2973}" dt="2023-02-14T04:54:57.585" v="3767" actId="26606"/>
          <ac:picMkLst>
            <pc:docMk/>
            <pc:sldMk cId="3108363918" sldId="260"/>
            <ac:picMk id="8" creationId="{873E2FEB-DA46-F6F6-EF98-857FA875A7AE}"/>
          </ac:picMkLst>
        </pc:picChg>
      </pc:sldChg>
      <pc:sldChg chg="new del">
        <pc:chgData name="isabella coiutti" userId="3098eb96f0132675" providerId="LiveId" clId="{26C4D5DD-016F-42C3-9893-4503F98B2973}" dt="2023-02-09T07:00:44.149" v="1089" actId="2696"/>
        <pc:sldMkLst>
          <pc:docMk/>
          <pc:sldMk cId="714035434" sldId="261"/>
        </pc:sldMkLst>
      </pc:sldChg>
      <pc:sldChg chg="addSp delSp modSp new mod setBg modClrScheme chgLayout">
        <pc:chgData name="isabella coiutti" userId="3098eb96f0132675" providerId="LiveId" clId="{26C4D5DD-016F-42C3-9893-4503F98B2973}" dt="2023-02-14T05:00:05.633" v="3797"/>
        <pc:sldMkLst>
          <pc:docMk/>
          <pc:sldMk cId="3910220535" sldId="261"/>
        </pc:sldMkLst>
        <pc:spChg chg="del">
          <ac:chgData name="isabella coiutti" userId="3098eb96f0132675" providerId="LiveId" clId="{26C4D5DD-016F-42C3-9893-4503F98B2973}" dt="2023-02-14T04:56:46.310" v="3773" actId="700"/>
          <ac:spMkLst>
            <pc:docMk/>
            <pc:sldMk cId="3910220535" sldId="261"/>
            <ac:spMk id="2" creationId="{464F3528-F4E4-220E-EA43-FB2187974339}"/>
          </ac:spMkLst>
        </pc:spChg>
        <pc:spChg chg="del">
          <ac:chgData name="isabella coiutti" userId="3098eb96f0132675" providerId="LiveId" clId="{26C4D5DD-016F-42C3-9893-4503F98B2973}" dt="2023-02-14T04:56:46.310" v="3773" actId="700"/>
          <ac:spMkLst>
            <pc:docMk/>
            <pc:sldMk cId="3910220535" sldId="261"/>
            <ac:spMk id="3" creationId="{D46DCFFB-0EBB-76CE-89DB-FA92B63B75B2}"/>
          </ac:spMkLst>
        </pc:spChg>
        <pc:spChg chg="del">
          <ac:chgData name="isabella coiutti" userId="3098eb96f0132675" providerId="LiveId" clId="{26C4D5DD-016F-42C3-9893-4503F98B2973}" dt="2023-02-14T04:56:46.310" v="3773" actId="700"/>
          <ac:spMkLst>
            <pc:docMk/>
            <pc:sldMk cId="3910220535" sldId="261"/>
            <ac:spMk id="4" creationId="{C6CD771F-56A5-73BE-BE7D-6053E8EEF85F}"/>
          </ac:spMkLst>
        </pc:spChg>
        <pc:spChg chg="add del mod">
          <ac:chgData name="isabella coiutti" userId="3098eb96f0132675" providerId="LiveId" clId="{26C4D5DD-016F-42C3-9893-4503F98B2973}" dt="2023-02-14T04:57:24.504" v="3779" actId="22"/>
          <ac:spMkLst>
            <pc:docMk/>
            <pc:sldMk cId="3910220535" sldId="261"/>
            <ac:spMk id="6" creationId="{1E2DD1BF-8F23-28F2-0795-429D3D389673}"/>
          </ac:spMkLst>
        </pc:spChg>
        <pc:spChg chg="add mod">
          <ac:chgData name="isabella coiutti" userId="3098eb96f0132675" providerId="LiveId" clId="{26C4D5DD-016F-42C3-9893-4503F98B2973}" dt="2023-02-14T04:58:40.148" v="3796" actId="1076"/>
          <ac:spMkLst>
            <pc:docMk/>
            <pc:sldMk cId="3910220535" sldId="261"/>
            <ac:spMk id="8" creationId="{9FE14F06-C8F3-3AAA-BA8D-5ABCE10CB9F8}"/>
          </ac:spMkLst>
        </pc:spChg>
      </pc:sldChg>
      <pc:sldChg chg="modSp add mod ord">
        <pc:chgData name="isabella coiutti" userId="3098eb96f0132675" providerId="LiveId" clId="{26C4D5DD-016F-42C3-9893-4503F98B2973}" dt="2023-02-14T05:00:52.978" v="3817" actId="20577"/>
        <pc:sldMkLst>
          <pc:docMk/>
          <pc:sldMk cId="2559467154" sldId="262"/>
        </pc:sldMkLst>
        <pc:spChg chg="mod">
          <ac:chgData name="isabella coiutti" userId="3098eb96f0132675" providerId="LiveId" clId="{26C4D5DD-016F-42C3-9893-4503F98B2973}" dt="2023-02-14T05:00:40.386" v="3807" actId="20577"/>
          <ac:spMkLst>
            <pc:docMk/>
            <pc:sldMk cId="2559467154" sldId="262"/>
            <ac:spMk id="4" creationId="{A5375AA3-D725-7C70-74C1-EF8483228635}"/>
          </ac:spMkLst>
        </pc:spChg>
        <pc:spChg chg="mod">
          <ac:chgData name="isabella coiutti" userId="3098eb96f0132675" providerId="LiveId" clId="{26C4D5DD-016F-42C3-9893-4503F98B2973}" dt="2023-02-14T05:00:52.978" v="3817" actId="20577"/>
          <ac:spMkLst>
            <pc:docMk/>
            <pc:sldMk cId="2559467154" sldId="262"/>
            <ac:spMk id="6" creationId="{FF6A59B6-2C26-3D34-3947-70C8FE0F446F}"/>
          </ac:spMkLst>
        </pc:spChg>
      </pc:sldChg>
      <pc:sldChg chg="modSp add mod ord">
        <pc:chgData name="isabella coiutti" userId="3098eb96f0132675" providerId="LiveId" clId="{26C4D5DD-016F-42C3-9893-4503F98B2973}" dt="2023-02-14T05:07:59.252" v="3825" actId="313"/>
        <pc:sldMkLst>
          <pc:docMk/>
          <pc:sldMk cId="2970862025" sldId="263"/>
        </pc:sldMkLst>
        <pc:spChg chg="mod">
          <ac:chgData name="isabella coiutti" userId="3098eb96f0132675" providerId="LiveId" clId="{26C4D5DD-016F-42C3-9893-4503F98B2973}" dt="2023-02-14T05:07:59.252" v="3825" actId="313"/>
          <ac:spMkLst>
            <pc:docMk/>
            <pc:sldMk cId="2970862025" sldId="263"/>
            <ac:spMk id="8" creationId="{9FE14F06-C8F3-3AAA-BA8D-5ABCE10CB9F8}"/>
          </ac:spMkLst>
        </pc:spChg>
      </pc:sldChg>
      <pc:sldChg chg="addSp modSp new mod setBg modClrScheme chgLayout">
        <pc:chgData name="isabella coiutti" userId="3098eb96f0132675" providerId="LiveId" clId="{26C4D5DD-016F-42C3-9893-4503F98B2973}" dt="2023-02-14T05:58:57.893" v="4131"/>
        <pc:sldMkLst>
          <pc:docMk/>
          <pc:sldMk cId="29567339" sldId="264"/>
        </pc:sldMkLst>
        <pc:spChg chg="add mod">
          <ac:chgData name="isabella coiutti" userId="3098eb96f0132675" providerId="LiveId" clId="{26C4D5DD-016F-42C3-9893-4503F98B2973}" dt="2023-02-14T05:29:59.992" v="3861" actId="2711"/>
          <ac:spMkLst>
            <pc:docMk/>
            <pc:sldMk cId="29567339" sldId="264"/>
            <ac:spMk id="2" creationId="{0F89F4DF-84FA-94CC-AF7B-1D487C9855BF}"/>
          </ac:spMkLst>
        </pc:spChg>
        <pc:spChg chg="add mod">
          <ac:chgData name="isabella coiutti" userId="3098eb96f0132675" providerId="LiveId" clId="{26C4D5DD-016F-42C3-9893-4503F98B2973}" dt="2023-02-14T05:58:57.893" v="4131"/>
          <ac:spMkLst>
            <pc:docMk/>
            <pc:sldMk cId="29567339" sldId="264"/>
            <ac:spMk id="3" creationId="{CD10E2F8-D135-1EC2-355F-5ACF83CBBDFC}"/>
          </ac:spMkLst>
        </pc:spChg>
        <pc:spChg chg="add mod">
          <ac:chgData name="isabella coiutti" userId="3098eb96f0132675" providerId="LiveId" clId="{26C4D5DD-016F-42C3-9893-4503F98B2973}" dt="2023-02-14T05:33:01.311" v="4125" actId="20577"/>
          <ac:spMkLst>
            <pc:docMk/>
            <pc:sldMk cId="29567339" sldId="264"/>
            <ac:spMk id="4" creationId="{AAF64F46-BC60-CAC5-7883-BD7BBDFFA33B}"/>
          </ac:spMkLst>
        </pc:spChg>
      </pc:sldChg>
      <pc:sldChg chg="modSp add mod">
        <pc:chgData name="isabella coiutti" userId="3098eb96f0132675" providerId="LiveId" clId="{26C4D5DD-016F-42C3-9893-4503F98B2973}" dt="2023-02-15T05:02:18.074" v="5177" actId="20577"/>
        <pc:sldMkLst>
          <pc:docMk/>
          <pc:sldMk cId="1589923038" sldId="265"/>
        </pc:sldMkLst>
        <pc:spChg chg="mod">
          <ac:chgData name="isabella coiutti" userId="3098eb96f0132675" providerId="LiveId" clId="{26C4D5DD-016F-42C3-9893-4503F98B2973}" dt="2023-02-14T06:07:41.914" v="4145" actId="20577"/>
          <ac:spMkLst>
            <pc:docMk/>
            <pc:sldMk cId="1589923038" sldId="265"/>
            <ac:spMk id="2" creationId="{0F89F4DF-84FA-94CC-AF7B-1D487C9855BF}"/>
          </ac:spMkLst>
        </pc:spChg>
        <pc:spChg chg="mod">
          <ac:chgData name="isabella coiutti" userId="3098eb96f0132675" providerId="LiveId" clId="{26C4D5DD-016F-42C3-9893-4503F98B2973}" dt="2023-02-15T05:02:18.074" v="5177" actId="20577"/>
          <ac:spMkLst>
            <pc:docMk/>
            <pc:sldMk cId="1589923038" sldId="265"/>
            <ac:spMk id="3" creationId="{CD10E2F8-D135-1EC2-355F-5ACF83CBBDFC}"/>
          </ac:spMkLst>
        </pc:spChg>
        <pc:spChg chg="mod">
          <ac:chgData name="isabella coiutti" userId="3098eb96f0132675" providerId="LiveId" clId="{26C4D5DD-016F-42C3-9893-4503F98B2973}" dt="2023-02-14T06:08:56.175" v="4256" actId="255"/>
          <ac:spMkLst>
            <pc:docMk/>
            <pc:sldMk cId="1589923038" sldId="265"/>
            <ac:spMk id="4" creationId="{AAF64F46-BC60-CAC5-7883-BD7BBDFFA33B}"/>
          </ac:spMkLst>
        </pc:spChg>
      </pc:sldChg>
      <pc:sldChg chg="modSp add mod ord">
        <pc:chgData name="isabella coiutti" userId="3098eb96f0132675" providerId="LiveId" clId="{26C4D5DD-016F-42C3-9893-4503F98B2973}" dt="2023-02-15T06:51:32.221" v="7381" actId="20577"/>
        <pc:sldMkLst>
          <pc:docMk/>
          <pc:sldMk cId="496227300" sldId="266"/>
        </pc:sldMkLst>
        <pc:spChg chg="mod">
          <ac:chgData name="isabella coiutti" userId="3098eb96f0132675" providerId="LiveId" clId="{26C4D5DD-016F-42C3-9893-4503F98B2973}" dt="2023-02-14T06:44:28.010" v="4950" actId="20577"/>
          <ac:spMkLst>
            <pc:docMk/>
            <pc:sldMk cId="496227300" sldId="266"/>
            <ac:spMk id="4" creationId="{A5375AA3-D725-7C70-74C1-EF8483228635}"/>
          </ac:spMkLst>
        </pc:spChg>
        <pc:spChg chg="mod">
          <ac:chgData name="isabella coiutti" userId="3098eb96f0132675" providerId="LiveId" clId="{26C4D5DD-016F-42C3-9893-4503F98B2973}" dt="2023-02-15T06:51:32.221" v="7381" actId="20577"/>
          <ac:spMkLst>
            <pc:docMk/>
            <pc:sldMk cId="496227300" sldId="266"/>
            <ac:spMk id="6" creationId="{FF6A59B6-2C26-3D34-3947-70C8FE0F446F}"/>
          </ac:spMkLst>
        </pc:spChg>
      </pc:sldChg>
      <pc:sldChg chg="addSp modSp new del mod modClrScheme chgLayout">
        <pc:chgData name="isabella coiutti" userId="3098eb96f0132675" providerId="LiveId" clId="{26C4D5DD-016F-42C3-9893-4503F98B2973}" dt="2023-02-14T06:44:16.377" v="4942" actId="2696"/>
        <pc:sldMkLst>
          <pc:docMk/>
          <pc:sldMk cId="3027296189" sldId="266"/>
        </pc:sldMkLst>
        <pc:spChg chg="add mod">
          <ac:chgData name="isabella coiutti" userId="3098eb96f0132675" providerId="LiveId" clId="{26C4D5DD-016F-42C3-9893-4503F98B2973}" dt="2023-02-14T06:26:39.376" v="4939" actId="700"/>
          <ac:spMkLst>
            <pc:docMk/>
            <pc:sldMk cId="3027296189" sldId="266"/>
            <ac:spMk id="2" creationId="{2CAA526B-8C9A-835F-9C81-B6184EDD8A59}"/>
          </ac:spMkLst>
        </pc:spChg>
        <pc:spChg chg="add mod">
          <ac:chgData name="isabella coiutti" userId="3098eb96f0132675" providerId="LiveId" clId="{26C4D5DD-016F-42C3-9893-4503F98B2973}" dt="2023-02-14T06:36:29.880" v="4941" actId="207"/>
          <ac:spMkLst>
            <pc:docMk/>
            <pc:sldMk cId="3027296189" sldId="266"/>
            <ac:spMk id="3" creationId="{70798F66-8786-F73A-DF13-05B6E6D6974C}"/>
          </ac:spMkLst>
        </pc:spChg>
        <pc:spChg chg="add mod">
          <ac:chgData name="isabella coiutti" userId="3098eb96f0132675" providerId="LiveId" clId="{26C4D5DD-016F-42C3-9893-4503F98B2973}" dt="2023-02-14T06:26:39.376" v="4939" actId="700"/>
          <ac:spMkLst>
            <pc:docMk/>
            <pc:sldMk cId="3027296189" sldId="266"/>
            <ac:spMk id="4" creationId="{2853FDD3-9214-5D13-5690-DBFDCA39A0AC}"/>
          </ac:spMkLst>
        </pc:spChg>
      </pc:sldChg>
      <pc:sldChg chg="modSp add mod ord">
        <pc:chgData name="isabella coiutti" userId="3098eb96f0132675" providerId="LiveId" clId="{26C4D5DD-016F-42C3-9893-4503F98B2973}" dt="2023-02-18T06:09:28.125" v="13025" actId="20577"/>
        <pc:sldMkLst>
          <pc:docMk/>
          <pc:sldMk cId="3693373359" sldId="267"/>
        </pc:sldMkLst>
        <pc:spChg chg="mod">
          <ac:chgData name="isabella coiutti" userId="3098eb96f0132675" providerId="LiveId" clId="{26C4D5DD-016F-42C3-9893-4503F98B2973}" dt="2023-02-18T06:09:28.125" v="13025" actId="20577"/>
          <ac:spMkLst>
            <pc:docMk/>
            <pc:sldMk cId="3693373359" sldId="267"/>
            <ac:spMk id="8" creationId="{9FE14F06-C8F3-3AAA-BA8D-5ABCE10CB9F8}"/>
          </ac:spMkLst>
        </pc:spChg>
      </pc:sldChg>
      <pc:sldChg chg="modSp add mod ord">
        <pc:chgData name="isabella coiutti" userId="3098eb96f0132675" providerId="LiveId" clId="{26C4D5DD-016F-42C3-9893-4503F98B2973}" dt="2023-02-14T07:20:05.198" v="5015" actId="20577"/>
        <pc:sldMkLst>
          <pc:docMk/>
          <pc:sldMk cId="3655566745" sldId="268"/>
        </pc:sldMkLst>
        <pc:spChg chg="mod">
          <ac:chgData name="isabella coiutti" userId="3098eb96f0132675" providerId="LiveId" clId="{26C4D5DD-016F-42C3-9893-4503F98B2973}" dt="2023-02-14T07:19:51.797" v="5003" actId="20577"/>
          <ac:spMkLst>
            <pc:docMk/>
            <pc:sldMk cId="3655566745" sldId="268"/>
            <ac:spMk id="4" creationId="{A5375AA3-D725-7C70-74C1-EF8483228635}"/>
          </ac:spMkLst>
        </pc:spChg>
        <pc:spChg chg="mod">
          <ac:chgData name="isabella coiutti" userId="3098eb96f0132675" providerId="LiveId" clId="{26C4D5DD-016F-42C3-9893-4503F98B2973}" dt="2023-02-14T07:20:05.198" v="5015" actId="20577"/>
          <ac:spMkLst>
            <pc:docMk/>
            <pc:sldMk cId="3655566745" sldId="268"/>
            <ac:spMk id="6" creationId="{FF6A59B6-2C26-3D34-3947-70C8FE0F446F}"/>
          </ac:spMkLst>
        </pc:spChg>
      </pc:sldChg>
      <pc:sldChg chg="modSp add mod ord">
        <pc:chgData name="isabella coiutti" userId="3098eb96f0132675" providerId="LiveId" clId="{26C4D5DD-016F-42C3-9893-4503F98B2973}" dt="2023-02-14T07:33:05.770" v="5030" actId="948"/>
        <pc:sldMkLst>
          <pc:docMk/>
          <pc:sldMk cId="1379297076" sldId="269"/>
        </pc:sldMkLst>
        <pc:spChg chg="mod">
          <ac:chgData name="isabella coiutti" userId="3098eb96f0132675" providerId="LiveId" clId="{26C4D5DD-016F-42C3-9893-4503F98B2973}" dt="2023-02-14T07:33:05.770" v="5030" actId="948"/>
          <ac:spMkLst>
            <pc:docMk/>
            <pc:sldMk cId="1379297076" sldId="269"/>
            <ac:spMk id="8" creationId="{9FE14F06-C8F3-3AAA-BA8D-5ABCE10CB9F8}"/>
          </ac:spMkLst>
        </pc:spChg>
      </pc:sldChg>
      <pc:sldChg chg="modSp add mod ord">
        <pc:chgData name="isabella coiutti" userId="3098eb96f0132675" providerId="LiveId" clId="{26C4D5DD-016F-42C3-9893-4503F98B2973}" dt="2023-02-14T07:58:59.746" v="5054" actId="20577"/>
        <pc:sldMkLst>
          <pc:docMk/>
          <pc:sldMk cId="936025145" sldId="270"/>
        </pc:sldMkLst>
        <pc:spChg chg="mod">
          <ac:chgData name="isabella coiutti" userId="3098eb96f0132675" providerId="LiveId" clId="{26C4D5DD-016F-42C3-9893-4503F98B2973}" dt="2023-02-14T07:58:41.582" v="5039" actId="20577"/>
          <ac:spMkLst>
            <pc:docMk/>
            <pc:sldMk cId="936025145" sldId="270"/>
            <ac:spMk id="4" creationId="{A5375AA3-D725-7C70-74C1-EF8483228635}"/>
          </ac:spMkLst>
        </pc:spChg>
        <pc:spChg chg="mod">
          <ac:chgData name="isabella coiutti" userId="3098eb96f0132675" providerId="LiveId" clId="{26C4D5DD-016F-42C3-9893-4503F98B2973}" dt="2023-02-14T07:58:59.746" v="5054" actId="20577"/>
          <ac:spMkLst>
            <pc:docMk/>
            <pc:sldMk cId="936025145" sldId="270"/>
            <ac:spMk id="6" creationId="{FF6A59B6-2C26-3D34-3947-70C8FE0F446F}"/>
          </ac:spMkLst>
        </pc:spChg>
      </pc:sldChg>
      <pc:sldChg chg="modSp add mod ord">
        <pc:chgData name="isabella coiutti" userId="3098eb96f0132675" providerId="LiveId" clId="{26C4D5DD-016F-42C3-9893-4503F98B2973}" dt="2023-02-14T07:59:44.296" v="5064" actId="313"/>
        <pc:sldMkLst>
          <pc:docMk/>
          <pc:sldMk cId="1300167856" sldId="271"/>
        </pc:sldMkLst>
        <pc:spChg chg="mod">
          <ac:chgData name="isabella coiutti" userId="3098eb96f0132675" providerId="LiveId" clId="{26C4D5DD-016F-42C3-9893-4503F98B2973}" dt="2023-02-14T07:59:44.296" v="5064" actId="313"/>
          <ac:spMkLst>
            <pc:docMk/>
            <pc:sldMk cId="1300167856" sldId="271"/>
            <ac:spMk id="8" creationId="{9FE14F06-C8F3-3AAA-BA8D-5ABCE10CB9F8}"/>
          </ac:spMkLst>
        </pc:spChg>
      </pc:sldChg>
      <pc:sldChg chg="modSp add mod ord">
        <pc:chgData name="isabella coiutti" userId="3098eb96f0132675" providerId="LiveId" clId="{26C4D5DD-016F-42C3-9893-4503F98B2973}" dt="2023-02-16T06:46:53.655" v="9593" actId="14100"/>
        <pc:sldMkLst>
          <pc:docMk/>
          <pc:sldMk cId="3149140688" sldId="272"/>
        </pc:sldMkLst>
        <pc:spChg chg="mod">
          <ac:chgData name="isabella coiutti" userId="3098eb96f0132675" providerId="LiveId" clId="{26C4D5DD-016F-42C3-9893-4503F98B2973}" dt="2023-02-16T06:46:43.861" v="9573" actId="27636"/>
          <ac:spMkLst>
            <pc:docMk/>
            <pc:sldMk cId="3149140688" sldId="272"/>
            <ac:spMk id="4" creationId="{A5375AA3-D725-7C70-74C1-EF8483228635}"/>
          </ac:spMkLst>
        </pc:spChg>
        <pc:spChg chg="mod">
          <ac:chgData name="isabella coiutti" userId="3098eb96f0132675" providerId="LiveId" clId="{26C4D5DD-016F-42C3-9893-4503F98B2973}" dt="2023-02-16T06:46:53.655" v="9593" actId="14100"/>
          <ac:spMkLst>
            <pc:docMk/>
            <pc:sldMk cId="3149140688" sldId="272"/>
            <ac:spMk id="6" creationId="{FF6A59B6-2C26-3D34-3947-70C8FE0F446F}"/>
          </ac:spMkLst>
        </pc:spChg>
      </pc:sldChg>
      <pc:sldChg chg="modSp add del mod">
        <pc:chgData name="isabella coiutti" userId="3098eb96f0132675" providerId="LiveId" clId="{26C4D5DD-016F-42C3-9893-4503F98B2973}" dt="2023-02-16T06:47:10.129" v="9611" actId="2696"/>
        <pc:sldMkLst>
          <pc:docMk/>
          <pc:sldMk cId="1797175302" sldId="273"/>
        </pc:sldMkLst>
        <pc:spChg chg="mod">
          <ac:chgData name="isabella coiutti" userId="3098eb96f0132675" providerId="LiveId" clId="{26C4D5DD-016F-42C3-9893-4503F98B2973}" dt="2023-02-14T08:00:30.658" v="5105" actId="20577"/>
          <ac:spMkLst>
            <pc:docMk/>
            <pc:sldMk cId="1797175302" sldId="273"/>
            <ac:spMk id="4" creationId="{A5375AA3-D725-7C70-74C1-EF8483228635}"/>
          </ac:spMkLst>
        </pc:spChg>
        <pc:spChg chg="mod">
          <ac:chgData name="isabella coiutti" userId="3098eb96f0132675" providerId="LiveId" clId="{26C4D5DD-016F-42C3-9893-4503F98B2973}" dt="2023-02-14T08:00:36.308" v="5115" actId="20577"/>
          <ac:spMkLst>
            <pc:docMk/>
            <pc:sldMk cId="1797175302" sldId="273"/>
            <ac:spMk id="6" creationId="{FF6A59B6-2C26-3D34-3947-70C8FE0F446F}"/>
          </ac:spMkLst>
        </pc:spChg>
      </pc:sldChg>
      <pc:sldChg chg="modSp add mod">
        <pc:chgData name="isabella coiutti" userId="3098eb96f0132675" providerId="LiveId" clId="{26C4D5DD-016F-42C3-9893-4503F98B2973}" dt="2023-02-14T08:01:14.917" v="5124" actId="20577"/>
        <pc:sldMkLst>
          <pc:docMk/>
          <pc:sldMk cId="2281370193" sldId="274"/>
        </pc:sldMkLst>
        <pc:spChg chg="mod">
          <ac:chgData name="isabella coiutti" userId="3098eb96f0132675" providerId="LiveId" clId="{26C4D5DD-016F-42C3-9893-4503F98B2973}" dt="2023-02-14T08:01:14.917" v="5124" actId="20577"/>
          <ac:spMkLst>
            <pc:docMk/>
            <pc:sldMk cId="2281370193" sldId="274"/>
            <ac:spMk id="4" creationId="{A5375AA3-D725-7C70-74C1-EF8483228635}"/>
          </ac:spMkLst>
        </pc:spChg>
        <pc:spChg chg="mod">
          <ac:chgData name="isabella coiutti" userId="3098eb96f0132675" providerId="LiveId" clId="{26C4D5DD-016F-42C3-9893-4503F98B2973}" dt="2023-02-14T08:01:09.302" v="5118" actId="14100"/>
          <ac:spMkLst>
            <pc:docMk/>
            <pc:sldMk cId="2281370193" sldId="274"/>
            <ac:spMk id="6" creationId="{FF6A59B6-2C26-3D34-3947-70C8FE0F446F}"/>
          </ac:spMkLst>
        </pc:spChg>
      </pc:sldChg>
      <pc:sldChg chg="modSp add mod">
        <pc:chgData name="isabella coiutti" userId="3098eb96f0132675" providerId="LiveId" clId="{26C4D5DD-016F-42C3-9893-4503F98B2973}" dt="2023-02-14T08:01:47.944" v="5131" actId="14100"/>
        <pc:sldMkLst>
          <pc:docMk/>
          <pc:sldMk cId="4203022316" sldId="275"/>
        </pc:sldMkLst>
        <pc:spChg chg="mod">
          <ac:chgData name="isabella coiutti" userId="3098eb96f0132675" providerId="LiveId" clId="{26C4D5DD-016F-42C3-9893-4503F98B2973}" dt="2023-02-14T08:01:40.391" v="5129" actId="20577"/>
          <ac:spMkLst>
            <pc:docMk/>
            <pc:sldMk cId="4203022316" sldId="275"/>
            <ac:spMk id="4" creationId="{A5375AA3-D725-7C70-74C1-EF8483228635}"/>
          </ac:spMkLst>
        </pc:spChg>
        <pc:spChg chg="mod">
          <ac:chgData name="isabella coiutti" userId="3098eb96f0132675" providerId="LiveId" clId="{26C4D5DD-016F-42C3-9893-4503F98B2973}" dt="2023-02-14T08:01:47.944" v="5131" actId="14100"/>
          <ac:spMkLst>
            <pc:docMk/>
            <pc:sldMk cId="4203022316" sldId="275"/>
            <ac:spMk id="6" creationId="{FF6A59B6-2C26-3D34-3947-70C8FE0F446F}"/>
          </ac:spMkLst>
        </pc:spChg>
      </pc:sldChg>
      <pc:sldChg chg="modSp add mod">
        <pc:chgData name="isabella coiutti" userId="3098eb96f0132675" providerId="LiveId" clId="{26C4D5DD-016F-42C3-9893-4503F98B2973}" dt="2023-02-14T08:02:33.918" v="5142" actId="14100"/>
        <pc:sldMkLst>
          <pc:docMk/>
          <pc:sldMk cId="293212993" sldId="276"/>
        </pc:sldMkLst>
        <pc:spChg chg="mod">
          <ac:chgData name="isabella coiutti" userId="3098eb96f0132675" providerId="LiveId" clId="{26C4D5DD-016F-42C3-9893-4503F98B2973}" dt="2023-02-14T08:01:58.387" v="5140" actId="20577"/>
          <ac:spMkLst>
            <pc:docMk/>
            <pc:sldMk cId="293212993" sldId="276"/>
            <ac:spMk id="4" creationId="{A5375AA3-D725-7C70-74C1-EF8483228635}"/>
          </ac:spMkLst>
        </pc:spChg>
        <pc:spChg chg="mod">
          <ac:chgData name="isabella coiutti" userId="3098eb96f0132675" providerId="LiveId" clId="{26C4D5DD-016F-42C3-9893-4503F98B2973}" dt="2023-02-14T08:02:33.918" v="5142" actId="14100"/>
          <ac:spMkLst>
            <pc:docMk/>
            <pc:sldMk cId="293212993" sldId="276"/>
            <ac:spMk id="6" creationId="{FF6A59B6-2C26-3D34-3947-70C8FE0F446F}"/>
          </ac:spMkLst>
        </pc:spChg>
      </pc:sldChg>
      <pc:sldChg chg="modSp add mod ord">
        <pc:chgData name="isabella coiutti" userId="3098eb96f0132675" providerId="LiveId" clId="{26C4D5DD-016F-42C3-9893-4503F98B2973}" dt="2023-02-16T06:47:05.484" v="9610" actId="20577"/>
        <pc:sldMkLst>
          <pc:docMk/>
          <pc:sldMk cId="3478310013" sldId="277"/>
        </pc:sldMkLst>
        <pc:spChg chg="mod">
          <ac:chgData name="isabella coiutti" userId="3098eb96f0132675" providerId="LiveId" clId="{26C4D5DD-016F-42C3-9893-4503F98B2973}" dt="2023-02-16T06:47:05.484" v="9610" actId="20577"/>
          <ac:spMkLst>
            <pc:docMk/>
            <pc:sldMk cId="3478310013" sldId="277"/>
            <ac:spMk id="8" creationId="{9FE14F06-C8F3-3AAA-BA8D-5ABCE10CB9F8}"/>
          </ac:spMkLst>
        </pc:spChg>
      </pc:sldChg>
      <pc:sldChg chg="modSp add del mod ord">
        <pc:chgData name="isabella coiutti" userId="3098eb96f0132675" providerId="LiveId" clId="{26C4D5DD-016F-42C3-9893-4503F98B2973}" dt="2023-02-16T06:47:18.624" v="9612" actId="2696"/>
        <pc:sldMkLst>
          <pc:docMk/>
          <pc:sldMk cId="2740027775" sldId="278"/>
        </pc:sldMkLst>
        <pc:spChg chg="mod">
          <ac:chgData name="isabella coiutti" userId="3098eb96f0132675" providerId="LiveId" clId="{26C4D5DD-016F-42C3-9893-4503F98B2973}" dt="2023-02-15T06:54:54.843" v="7454" actId="313"/>
          <ac:spMkLst>
            <pc:docMk/>
            <pc:sldMk cId="2740027775" sldId="278"/>
            <ac:spMk id="8" creationId="{9FE14F06-C8F3-3AAA-BA8D-5ABCE10CB9F8}"/>
          </ac:spMkLst>
        </pc:spChg>
      </pc:sldChg>
      <pc:sldChg chg="modSp add mod ord">
        <pc:chgData name="isabella coiutti" userId="3098eb96f0132675" providerId="LiveId" clId="{26C4D5DD-016F-42C3-9893-4503F98B2973}" dt="2023-02-15T06:55:25.988" v="7459" actId="313"/>
        <pc:sldMkLst>
          <pc:docMk/>
          <pc:sldMk cId="1701552090" sldId="279"/>
        </pc:sldMkLst>
        <pc:spChg chg="mod">
          <ac:chgData name="isabella coiutti" userId="3098eb96f0132675" providerId="LiveId" clId="{26C4D5DD-016F-42C3-9893-4503F98B2973}" dt="2023-02-15T06:55:25.988" v="7459" actId="313"/>
          <ac:spMkLst>
            <pc:docMk/>
            <pc:sldMk cId="1701552090" sldId="279"/>
            <ac:spMk id="8" creationId="{9FE14F06-C8F3-3AAA-BA8D-5ABCE10CB9F8}"/>
          </ac:spMkLst>
        </pc:spChg>
      </pc:sldChg>
      <pc:sldChg chg="modSp add mod ord">
        <pc:chgData name="isabella coiutti" userId="3098eb96f0132675" providerId="LiveId" clId="{26C4D5DD-016F-42C3-9893-4503F98B2973}" dt="2023-02-15T06:55:39.902" v="7465" actId="1076"/>
        <pc:sldMkLst>
          <pc:docMk/>
          <pc:sldMk cId="242272728" sldId="280"/>
        </pc:sldMkLst>
        <pc:spChg chg="mod">
          <ac:chgData name="isabella coiutti" userId="3098eb96f0132675" providerId="LiveId" clId="{26C4D5DD-016F-42C3-9893-4503F98B2973}" dt="2023-02-15T06:55:39.902" v="7465" actId="1076"/>
          <ac:spMkLst>
            <pc:docMk/>
            <pc:sldMk cId="242272728" sldId="280"/>
            <ac:spMk id="8" creationId="{9FE14F06-C8F3-3AAA-BA8D-5ABCE10CB9F8}"/>
          </ac:spMkLst>
        </pc:spChg>
      </pc:sldChg>
      <pc:sldChg chg="modSp add del mod">
        <pc:chgData name="isabella coiutti" userId="3098eb96f0132675" providerId="LiveId" clId="{26C4D5DD-016F-42C3-9893-4503F98B2973}" dt="2023-02-15T05:28:26.392" v="6486" actId="2696"/>
        <pc:sldMkLst>
          <pc:docMk/>
          <pc:sldMk cId="23440173" sldId="281"/>
        </pc:sldMkLst>
        <pc:spChg chg="mod">
          <ac:chgData name="isabella coiutti" userId="3098eb96f0132675" providerId="LiveId" clId="{26C4D5DD-016F-42C3-9893-4503F98B2973}" dt="2023-02-15T05:05:20.866" v="5197" actId="20577"/>
          <ac:spMkLst>
            <pc:docMk/>
            <pc:sldMk cId="23440173" sldId="281"/>
            <ac:spMk id="2" creationId="{0F89F4DF-84FA-94CC-AF7B-1D487C9855BF}"/>
          </ac:spMkLst>
        </pc:spChg>
        <pc:spChg chg="mod">
          <ac:chgData name="isabella coiutti" userId="3098eb96f0132675" providerId="LiveId" clId="{26C4D5DD-016F-42C3-9893-4503F98B2973}" dt="2023-02-15T05:15:29.547" v="6091" actId="20577"/>
          <ac:spMkLst>
            <pc:docMk/>
            <pc:sldMk cId="23440173" sldId="281"/>
            <ac:spMk id="3" creationId="{CD10E2F8-D135-1EC2-355F-5ACF83CBBDFC}"/>
          </ac:spMkLst>
        </pc:spChg>
        <pc:spChg chg="mod">
          <ac:chgData name="isabella coiutti" userId="3098eb96f0132675" providerId="LiveId" clId="{26C4D5DD-016F-42C3-9893-4503F98B2973}" dt="2023-02-15T05:09:31.518" v="5264" actId="20577"/>
          <ac:spMkLst>
            <pc:docMk/>
            <pc:sldMk cId="23440173" sldId="281"/>
            <ac:spMk id="4" creationId="{AAF64F46-BC60-CAC5-7883-BD7BBDFFA33B}"/>
          </ac:spMkLst>
        </pc:spChg>
      </pc:sldChg>
      <pc:sldChg chg="addSp delSp modSp add mod ord">
        <pc:chgData name="isabella coiutti" userId="3098eb96f0132675" providerId="LiveId" clId="{26C4D5DD-016F-42C3-9893-4503F98B2973}" dt="2023-02-15T06:20:55.275" v="6644" actId="2711"/>
        <pc:sldMkLst>
          <pc:docMk/>
          <pc:sldMk cId="2922445657" sldId="281"/>
        </pc:sldMkLst>
        <pc:spChg chg="del mod">
          <ac:chgData name="isabella coiutti" userId="3098eb96f0132675" providerId="LiveId" clId="{26C4D5DD-016F-42C3-9893-4503F98B2973}" dt="2023-02-15T05:32:07.289" v="6579" actId="478"/>
          <ac:spMkLst>
            <pc:docMk/>
            <pc:sldMk cId="2922445657" sldId="281"/>
            <ac:spMk id="2" creationId="{0F89F4DF-84FA-94CC-AF7B-1D487C9855BF}"/>
          </ac:spMkLst>
        </pc:spChg>
        <pc:spChg chg="del mod">
          <ac:chgData name="isabella coiutti" userId="3098eb96f0132675" providerId="LiveId" clId="{26C4D5DD-016F-42C3-9893-4503F98B2973}" dt="2023-02-15T05:32:54.134" v="6640" actId="26606"/>
          <ac:spMkLst>
            <pc:docMk/>
            <pc:sldMk cId="2922445657" sldId="281"/>
            <ac:spMk id="3" creationId="{CD10E2F8-D135-1EC2-355F-5ACF83CBBDFC}"/>
          </ac:spMkLst>
        </pc:spChg>
        <pc:spChg chg="mod">
          <ac:chgData name="isabella coiutti" userId="3098eb96f0132675" providerId="LiveId" clId="{26C4D5DD-016F-42C3-9893-4503F98B2973}" dt="2023-02-15T05:32:02.734" v="6578" actId="20577"/>
          <ac:spMkLst>
            <pc:docMk/>
            <pc:sldMk cId="2922445657" sldId="281"/>
            <ac:spMk id="4" creationId="{AAF64F46-BC60-CAC5-7883-BD7BBDFFA33B}"/>
          </ac:spMkLst>
        </pc:spChg>
        <pc:graphicFrameChg chg="add mod">
          <ac:chgData name="isabella coiutti" userId="3098eb96f0132675" providerId="LiveId" clId="{26C4D5DD-016F-42C3-9893-4503F98B2973}" dt="2023-02-15T06:20:55.275" v="6644" actId="2711"/>
          <ac:graphicFrameMkLst>
            <pc:docMk/>
            <pc:sldMk cId="2922445657" sldId="281"/>
            <ac:graphicFrameMk id="6" creationId="{566C6F42-AD28-032A-8912-4EBABD95D978}"/>
          </ac:graphicFrameMkLst>
        </pc:graphicFrameChg>
      </pc:sldChg>
      <pc:sldChg chg="add del ord">
        <pc:chgData name="isabella coiutti" userId="3098eb96f0132675" providerId="LiveId" clId="{26C4D5DD-016F-42C3-9893-4503F98B2973}" dt="2023-02-14T08:05:03.974" v="5164" actId="2696"/>
        <pc:sldMkLst>
          <pc:docMk/>
          <pc:sldMk cId="3268858494" sldId="281"/>
        </pc:sldMkLst>
      </pc:sldChg>
      <pc:sldChg chg="modSp del mod delDesignElem">
        <pc:chgData name="isabella coiutti" userId="3098eb96f0132675" providerId="LiveId" clId="{26C4D5DD-016F-42C3-9893-4503F98B2973}" dt="2023-02-15T05:31:33.528" v="6507" actId="2696"/>
        <pc:sldMkLst>
          <pc:docMk/>
          <pc:sldMk cId="4225582897" sldId="281"/>
        </pc:sldMkLst>
        <pc:spChg chg="mod">
          <ac:chgData name="isabella coiutti" userId="3098eb96f0132675" providerId="LiveId" clId="{26C4D5DD-016F-42C3-9893-4503F98B2973}" dt="2023-02-15T05:31:11.432" v="6505" actId="14100"/>
          <ac:spMkLst>
            <pc:docMk/>
            <pc:sldMk cId="4225582897" sldId="281"/>
            <ac:spMk id="2" creationId="{4BA066A7-D42C-0E18-BB18-CA8DB7D509C0}"/>
          </ac:spMkLst>
        </pc:spChg>
        <pc:graphicFrameChg chg="mod">
          <ac:chgData name="isabella coiutti" userId="3098eb96f0132675" providerId="LiveId" clId="{26C4D5DD-016F-42C3-9893-4503F98B2973}" dt="2023-02-15T05:31:19.435" v="6506"/>
          <ac:graphicFrameMkLst>
            <pc:docMk/>
            <pc:sldMk cId="4225582897" sldId="281"/>
            <ac:graphicFrameMk id="5" creationId="{D92995BD-0F8E-D039-3738-F8CD3DC4CA19}"/>
          </ac:graphicFrameMkLst>
        </pc:graphicFrameChg>
      </pc:sldChg>
      <pc:sldChg chg="add del">
        <pc:chgData name="isabella coiutti" userId="3098eb96f0132675" providerId="LiveId" clId="{26C4D5DD-016F-42C3-9893-4503F98B2973}" dt="2023-02-15T06:23:47.797" v="6648" actId="2696"/>
        <pc:sldMkLst>
          <pc:docMk/>
          <pc:sldMk cId="349008788" sldId="282"/>
        </pc:sldMkLst>
      </pc:sldChg>
      <pc:sldChg chg="addSp delSp modSp add mod ord modClrScheme chgLayout">
        <pc:chgData name="isabella coiutti" userId="3098eb96f0132675" providerId="LiveId" clId="{26C4D5DD-016F-42C3-9893-4503F98B2973}" dt="2023-02-16T05:47:00.023" v="7467" actId="1076"/>
        <pc:sldMkLst>
          <pc:docMk/>
          <pc:sldMk cId="2652048812" sldId="282"/>
        </pc:sldMkLst>
        <pc:spChg chg="mod ord">
          <ac:chgData name="isabella coiutti" userId="3098eb96f0132675" providerId="LiveId" clId="{26C4D5DD-016F-42C3-9893-4503F98B2973}" dt="2023-02-15T06:28:05.365" v="7045" actId="27636"/>
          <ac:spMkLst>
            <pc:docMk/>
            <pc:sldMk cId="2652048812" sldId="282"/>
            <ac:spMk id="2" creationId="{0F89F4DF-84FA-94CC-AF7B-1D487C9855BF}"/>
          </ac:spMkLst>
        </pc:spChg>
        <pc:spChg chg="mod ord">
          <ac:chgData name="isabella coiutti" userId="3098eb96f0132675" providerId="LiveId" clId="{26C4D5DD-016F-42C3-9893-4503F98B2973}" dt="2023-02-15T06:31:25.343" v="7285" actId="20577"/>
          <ac:spMkLst>
            <pc:docMk/>
            <pc:sldMk cId="2652048812" sldId="282"/>
            <ac:spMk id="3" creationId="{CD10E2F8-D135-1EC2-355F-5ACF83CBBDFC}"/>
          </ac:spMkLst>
        </pc:spChg>
        <pc:spChg chg="del mod ord">
          <ac:chgData name="isabella coiutti" userId="3098eb96f0132675" providerId="LiveId" clId="{26C4D5DD-016F-42C3-9893-4503F98B2973}" dt="2023-02-15T06:27:44.952" v="7035" actId="478"/>
          <ac:spMkLst>
            <pc:docMk/>
            <pc:sldMk cId="2652048812" sldId="282"/>
            <ac:spMk id="4" creationId="{AAF64F46-BC60-CAC5-7883-BD7BBDFFA33B}"/>
          </ac:spMkLst>
        </pc:spChg>
        <pc:graphicFrameChg chg="add mod modGraphic">
          <ac:chgData name="isabella coiutti" userId="3098eb96f0132675" providerId="LiveId" clId="{26C4D5DD-016F-42C3-9893-4503F98B2973}" dt="2023-02-16T05:47:00.023" v="7467" actId="1076"/>
          <ac:graphicFrameMkLst>
            <pc:docMk/>
            <pc:sldMk cId="2652048812" sldId="282"/>
            <ac:graphicFrameMk id="5" creationId="{CAD3DB8B-BD27-F55B-48B1-D793CB820FDA}"/>
          </ac:graphicFrameMkLst>
        </pc:graphicFrameChg>
      </pc:sldChg>
      <pc:sldChg chg="modSp add del mod">
        <pc:chgData name="isabella coiutti" userId="3098eb96f0132675" providerId="LiveId" clId="{26C4D5DD-016F-42C3-9893-4503F98B2973}" dt="2023-02-15T05:28:28.427" v="6487" actId="2696"/>
        <pc:sldMkLst>
          <pc:docMk/>
          <pc:sldMk cId="3800060654" sldId="282"/>
        </pc:sldMkLst>
        <pc:spChg chg="mod">
          <ac:chgData name="isabella coiutti" userId="3098eb96f0132675" providerId="LiveId" clId="{26C4D5DD-016F-42C3-9893-4503F98B2973}" dt="2023-02-15T05:27:07.491" v="6485" actId="313"/>
          <ac:spMkLst>
            <pc:docMk/>
            <pc:sldMk cId="3800060654" sldId="282"/>
            <ac:spMk id="3" creationId="{CD10E2F8-D135-1EC2-355F-5ACF83CBBDFC}"/>
          </ac:spMkLst>
        </pc:spChg>
      </pc:sldChg>
      <pc:sldChg chg="new del">
        <pc:chgData name="isabella coiutti" userId="3098eb96f0132675" providerId="LiveId" clId="{26C4D5DD-016F-42C3-9893-4503F98B2973}" dt="2023-02-15T06:23:38.066" v="6646" actId="2696"/>
        <pc:sldMkLst>
          <pc:docMk/>
          <pc:sldMk cId="4265686848" sldId="282"/>
        </pc:sldMkLst>
      </pc:sldChg>
      <pc:sldChg chg="delSp modSp add mod">
        <pc:chgData name="isabella coiutti" userId="3098eb96f0132675" providerId="LiveId" clId="{26C4D5DD-016F-42C3-9893-4503F98B2973}" dt="2023-02-15T06:41:59.594" v="7320" actId="255"/>
        <pc:sldMkLst>
          <pc:docMk/>
          <pc:sldMk cId="468856090" sldId="283"/>
        </pc:sldMkLst>
        <pc:spChg chg="mod">
          <ac:chgData name="isabella coiutti" userId="3098eb96f0132675" providerId="LiveId" clId="{26C4D5DD-016F-42C3-9893-4503F98B2973}" dt="2023-02-15T06:41:19.724" v="7317" actId="313"/>
          <ac:spMkLst>
            <pc:docMk/>
            <pc:sldMk cId="468856090" sldId="283"/>
            <ac:spMk id="2" creationId="{0F89F4DF-84FA-94CC-AF7B-1D487C9855BF}"/>
          </ac:spMkLst>
        </pc:spChg>
        <pc:spChg chg="mod">
          <ac:chgData name="isabella coiutti" userId="3098eb96f0132675" providerId="LiveId" clId="{26C4D5DD-016F-42C3-9893-4503F98B2973}" dt="2023-02-15T06:41:59.594" v="7320" actId="255"/>
          <ac:spMkLst>
            <pc:docMk/>
            <pc:sldMk cId="468856090" sldId="283"/>
            <ac:spMk id="3" creationId="{CD10E2F8-D135-1EC2-355F-5ACF83CBBDFC}"/>
          </ac:spMkLst>
        </pc:spChg>
        <pc:graphicFrameChg chg="del">
          <ac:chgData name="isabella coiutti" userId="3098eb96f0132675" providerId="LiveId" clId="{26C4D5DD-016F-42C3-9893-4503F98B2973}" dt="2023-02-15T06:41:23.511" v="7318" actId="478"/>
          <ac:graphicFrameMkLst>
            <pc:docMk/>
            <pc:sldMk cId="468856090" sldId="283"/>
            <ac:graphicFrameMk id="5" creationId="{CAD3DB8B-BD27-F55B-48B1-D793CB820FDA}"/>
          </ac:graphicFrameMkLst>
        </pc:graphicFrameChg>
      </pc:sldChg>
      <pc:sldChg chg="modSp add del mod">
        <pc:chgData name="isabella coiutti" userId="3098eb96f0132675" providerId="LiveId" clId="{26C4D5DD-016F-42C3-9893-4503F98B2973}" dt="2023-02-15T06:46:16.422" v="7334" actId="2696"/>
        <pc:sldMkLst>
          <pc:docMk/>
          <pc:sldMk cId="323345214" sldId="284"/>
        </pc:sldMkLst>
        <pc:spChg chg="mod">
          <ac:chgData name="isabella coiutti" userId="3098eb96f0132675" providerId="LiveId" clId="{26C4D5DD-016F-42C3-9893-4503F98B2973}" dt="2023-02-15T06:43:23.499" v="7328" actId="255"/>
          <ac:spMkLst>
            <pc:docMk/>
            <pc:sldMk cId="323345214" sldId="284"/>
            <ac:spMk id="3" creationId="{CD10E2F8-D135-1EC2-355F-5ACF83CBBDFC}"/>
          </ac:spMkLst>
        </pc:spChg>
      </pc:sldChg>
      <pc:sldChg chg="modSp add mod">
        <pc:chgData name="isabella coiutti" userId="3098eb96f0132675" providerId="LiveId" clId="{26C4D5DD-016F-42C3-9893-4503F98B2973}" dt="2023-02-15T06:46:48.435" v="7340" actId="5793"/>
        <pc:sldMkLst>
          <pc:docMk/>
          <pc:sldMk cId="2024397320" sldId="285"/>
        </pc:sldMkLst>
        <pc:spChg chg="mod">
          <ac:chgData name="isabella coiutti" userId="3098eb96f0132675" providerId="LiveId" clId="{26C4D5DD-016F-42C3-9893-4503F98B2973}" dt="2023-02-15T06:46:48.435" v="7340" actId="5793"/>
          <ac:spMkLst>
            <pc:docMk/>
            <pc:sldMk cId="2024397320" sldId="285"/>
            <ac:spMk id="3" creationId="{CD10E2F8-D135-1EC2-355F-5ACF83CBBDFC}"/>
          </ac:spMkLst>
        </pc:spChg>
      </pc:sldChg>
      <pc:sldChg chg="modSp add mod">
        <pc:chgData name="isabella coiutti" userId="3098eb96f0132675" providerId="LiveId" clId="{26C4D5DD-016F-42C3-9893-4503F98B2973}" dt="2023-02-18T06:13:14.009" v="13026" actId="20577"/>
        <pc:sldMkLst>
          <pc:docMk/>
          <pc:sldMk cId="4180729249" sldId="286"/>
        </pc:sldMkLst>
        <pc:spChg chg="mod">
          <ac:chgData name="isabella coiutti" userId="3098eb96f0132675" providerId="LiveId" clId="{26C4D5DD-016F-42C3-9893-4503F98B2973}" dt="2023-02-18T06:13:14.009" v="13026" actId="20577"/>
          <ac:spMkLst>
            <pc:docMk/>
            <pc:sldMk cId="4180729249" sldId="286"/>
            <ac:spMk id="3" creationId="{CD10E2F8-D135-1EC2-355F-5ACF83CBBDFC}"/>
          </ac:spMkLst>
        </pc:spChg>
      </pc:sldChg>
      <pc:sldChg chg="modSp add mod">
        <pc:chgData name="isabella coiutti" userId="3098eb96f0132675" providerId="LiveId" clId="{26C4D5DD-016F-42C3-9893-4503F98B2973}" dt="2023-02-18T06:14:16.169" v="13031" actId="255"/>
        <pc:sldMkLst>
          <pc:docMk/>
          <pc:sldMk cId="552698326" sldId="287"/>
        </pc:sldMkLst>
        <pc:spChg chg="mod">
          <ac:chgData name="isabella coiutti" userId="3098eb96f0132675" providerId="LiveId" clId="{26C4D5DD-016F-42C3-9893-4503F98B2973}" dt="2023-02-18T06:14:16.169" v="13031" actId="255"/>
          <ac:spMkLst>
            <pc:docMk/>
            <pc:sldMk cId="552698326" sldId="287"/>
            <ac:spMk id="3" creationId="{CD10E2F8-D135-1EC2-355F-5ACF83CBBDFC}"/>
          </ac:spMkLst>
        </pc:spChg>
      </pc:sldChg>
      <pc:sldChg chg="modSp add mod">
        <pc:chgData name="isabella coiutti" userId="3098eb96f0132675" providerId="LiveId" clId="{26C4D5DD-016F-42C3-9893-4503F98B2973}" dt="2023-02-15T06:51:02.474" v="7366" actId="1076"/>
        <pc:sldMkLst>
          <pc:docMk/>
          <pc:sldMk cId="1624809622" sldId="288"/>
        </pc:sldMkLst>
        <pc:spChg chg="mod">
          <ac:chgData name="isabella coiutti" userId="3098eb96f0132675" providerId="LiveId" clId="{26C4D5DD-016F-42C3-9893-4503F98B2973}" dt="2023-02-15T06:50:59.154" v="7365" actId="1076"/>
          <ac:spMkLst>
            <pc:docMk/>
            <pc:sldMk cId="1624809622" sldId="288"/>
            <ac:spMk id="2" creationId="{0F89F4DF-84FA-94CC-AF7B-1D487C9855BF}"/>
          </ac:spMkLst>
        </pc:spChg>
        <pc:spChg chg="mod">
          <ac:chgData name="isabella coiutti" userId="3098eb96f0132675" providerId="LiveId" clId="{26C4D5DD-016F-42C3-9893-4503F98B2973}" dt="2023-02-15T06:51:02.474" v="7366" actId="1076"/>
          <ac:spMkLst>
            <pc:docMk/>
            <pc:sldMk cId="1624809622" sldId="288"/>
            <ac:spMk id="3" creationId="{CD10E2F8-D135-1EC2-355F-5ACF83CBBDFC}"/>
          </ac:spMkLst>
        </pc:spChg>
      </pc:sldChg>
      <pc:sldChg chg="addSp delSp modSp new mod setBg modClrScheme chgLayout">
        <pc:chgData name="isabella coiutti" userId="3098eb96f0132675" providerId="LiveId" clId="{26C4D5DD-016F-42C3-9893-4503F98B2973}" dt="2023-02-16T06:22:02.006" v="7502" actId="14734"/>
        <pc:sldMkLst>
          <pc:docMk/>
          <pc:sldMk cId="139770104" sldId="289"/>
        </pc:sldMkLst>
        <pc:spChg chg="add del mod">
          <ac:chgData name="isabella coiutti" userId="3098eb96f0132675" providerId="LiveId" clId="{26C4D5DD-016F-42C3-9893-4503F98B2973}" dt="2023-02-16T06:19:30.386" v="7499" actId="2711"/>
          <ac:spMkLst>
            <pc:docMk/>
            <pc:sldMk cId="139770104" sldId="289"/>
            <ac:spMk id="2" creationId="{BD2CF3C5-2BCB-45D8-4ED7-20CC796BC90E}"/>
          </ac:spMkLst>
        </pc:spChg>
        <pc:spChg chg="add del mod">
          <ac:chgData name="isabella coiutti" userId="3098eb96f0132675" providerId="LiveId" clId="{26C4D5DD-016F-42C3-9893-4503F98B2973}" dt="2023-02-16T06:17:17.969" v="7470"/>
          <ac:spMkLst>
            <pc:docMk/>
            <pc:sldMk cId="139770104" sldId="289"/>
            <ac:spMk id="3" creationId="{B37EF2D3-4D5E-B08C-6A40-7E7A82B6BA25}"/>
          </ac:spMkLst>
        </pc:spChg>
        <pc:spChg chg="add del">
          <ac:chgData name="isabella coiutti" userId="3098eb96f0132675" providerId="LiveId" clId="{26C4D5DD-016F-42C3-9893-4503F98B2973}" dt="2023-02-16T06:17:51.966" v="7473" actId="26606"/>
          <ac:spMkLst>
            <pc:docMk/>
            <pc:sldMk cId="139770104" sldId="289"/>
            <ac:spMk id="9" creationId="{F3060C83-F051-4F0E-ABAD-AA0DFC48B218}"/>
          </ac:spMkLst>
        </pc:spChg>
        <pc:spChg chg="add del">
          <ac:chgData name="isabella coiutti" userId="3098eb96f0132675" providerId="LiveId" clId="{26C4D5DD-016F-42C3-9893-4503F98B2973}" dt="2023-02-16T06:17:51.966" v="7473" actId="26606"/>
          <ac:spMkLst>
            <pc:docMk/>
            <pc:sldMk cId="139770104" sldId="289"/>
            <ac:spMk id="11" creationId="{83C98ABE-055B-441F-B07E-44F97F083C39}"/>
          </ac:spMkLst>
        </pc:spChg>
        <pc:spChg chg="add del">
          <ac:chgData name="isabella coiutti" userId="3098eb96f0132675" providerId="LiveId" clId="{26C4D5DD-016F-42C3-9893-4503F98B2973}" dt="2023-02-16T06:17:51.966" v="7473" actId="26606"/>
          <ac:spMkLst>
            <pc:docMk/>
            <pc:sldMk cId="139770104" sldId="289"/>
            <ac:spMk id="13" creationId="{29FDB030-9B49-4CED-8CCD-4D99382388AC}"/>
          </ac:spMkLst>
        </pc:spChg>
        <pc:spChg chg="add del">
          <ac:chgData name="isabella coiutti" userId="3098eb96f0132675" providerId="LiveId" clId="{26C4D5DD-016F-42C3-9893-4503F98B2973}" dt="2023-02-16T06:17:51.966" v="7473" actId="26606"/>
          <ac:spMkLst>
            <pc:docMk/>
            <pc:sldMk cId="139770104" sldId="289"/>
            <ac:spMk id="15" creationId="{3783CA14-24A1-485C-8B30-D6A5D87987AD}"/>
          </ac:spMkLst>
        </pc:spChg>
        <pc:spChg chg="add del">
          <ac:chgData name="isabella coiutti" userId="3098eb96f0132675" providerId="LiveId" clId="{26C4D5DD-016F-42C3-9893-4503F98B2973}" dt="2023-02-16T06:17:51.966" v="7473" actId="26606"/>
          <ac:spMkLst>
            <pc:docMk/>
            <pc:sldMk cId="139770104" sldId="289"/>
            <ac:spMk id="17" creationId="{9A97C86A-04D6-40F7-AE84-31AB43E6A846}"/>
          </ac:spMkLst>
        </pc:spChg>
        <pc:spChg chg="add del">
          <ac:chgData name="isabella coiutti" userId="3098eb96f0132675" providerId="LiveId" clId="{26C4D5DD-016F-42C3-9893-4503F98B2973}" dt="2023-02-16T06:17:51.966" v="7473" actId="26606"/>
          <ac:spMkLst>
            <pc:docMk/>
            <pc:sldMk cId="139770104" sldId="289"/>
            <ac:spMk id="19" creationId="{FF9F2414-84E8-453E-B1F3-389FDE8192D9}"/>
          </ac:spMkLst>
        </pc:spChg>
        <pc:spChg chg="add del">
          <ac:chgData name="isabella coiutti" userId="3098eb96f0132675" providerId="LiveId" clId="{26C4D5DD-016F-42C3-9893-4503F98B2973}" dt="2023-02-16T06:17:51.966" v="7473" actId="26606"/>
          <ac:spMkLst>
            <pc:docMk/>
            <pc:sldMk cId="139770104" sldId="289"/>
            <ac:spMk id="21" creationId="{3ECA69A1-7536-43AC-85EF-C7106179F5ED}"/>
          </ac:spMkLst>
        </pc:spChg>
        <pc:graphicFrameChg chg="add mod modGraphic">
          <ac:chgData name="isabella coiutti" userId="3098eb96f0132675" providerId="LiveId" clId="{26C4D5DD-016F-42C3-9893-4503F98B2973}" dt="2023-02-16T06:22:02.006" v="7502" actId="14734"/>
          <ac:graphicFrameMkLst>
            <pc:docMk/>
            <pc:sldMk cId="139770104" sldId="289"/>
            <ac:graphicFrameMk id="4" creationId="{5AAE41EB-3EEF-7B66-FB6F-03FB579E5293}"/>
          </ac:graphicFrameMkLst>
        </pc:graphicFrameChg>
      </pc:sldChg>
      <pc:sldChg chg="addSp modSp new mod setBg modClrScheme chgLayout">
        <pc:chgData name="isabella coiutti" userId="3098eb96f0132675" providerId="LiveId" clId="{26C4D5DD-016F-42C3-9893-4503F98B2973}" dt="2023-02-16T06:44:04.007" v="9557" actId="255"/>
        <pc:sldMkLst>
          <pc:docMk/>
          <pc:sldMk cId="1070177218" sldId="290"/>
        </pc:sldMkLst>
        <pc:spChg chg="add mod">
          <ac:chgData name="isabella coiutti" userId="3098eb96f0132675" providerId="LiveId" clId="{26C4D5DD-016F-42C3-9893-4503F98B2973}" dt="2023-02-16T06:43:54.070" v="9555" actId="2711"/>
          <ac:spMkLst>
            <pc:docMk/>
            <pc:sldMk cId="1070177218" sldId="290"/>
            <ac:spMk id="2" creationId="{617EDD89-4C5C-790D-ED03-0F692CBBCD1B}"/>
          </ac:spMkLst>
        </pc:spChg>
        <pc:spChg chg="add mod">
          <ac:chgData name="isabella coiutti" userId="3098eb96f0132675" providerId="LiveId" clId="{26C4D5DD-016F-42C3-9893-4503F98B2973}" dt="2023-02-16T06:44:04.007" v="9557" actId="255"/>
          <ac:spMkLst>
            <pc:docMk/>
            <pc:sldMk cId="1070177218" sldId="290"/>
            <ac:spMk id="3" creationId="{2356C41A-9C6D-98A1-2A2C-4CA06FB69F7D}"/>
          </ac:spMkLst>
        </pc:spChg>
      </pc:sldChg>
      <pc:sldChg chg="modSp add mod">
        <pc:chgData name="isabella coiutti" userId="3098eb96f0132675" providerId="LiveId" clId="{26C4D5DD-016F-42C3-9893-4503F98B2973}" dt="2023-02-16T06:44:12.407" v="9559" actId="255"/>
        <pc:sldMkLst>
          <pc:docMk/>
          <pc:sldMk cId="3538725328" sldId="291"/>
        </pc:sldMkLst>
        <pc:spChg chg="mod">
          <ac:chgData name="isabella coiutti" userId="3098eb96f0132675" providerId="LiveId" clId="{26C4D5DD-016F-42C3-9893-4503F98B2973}" dt="2023-02-16T06:34:31.332" v="8186" actId="2711"/>
          <ac:spMkLst>
            <pc:docMk/>
            <pc:sldMk cId="3538725328" sldId="291"/>
            <ac:spMk id="2" creationId="{617EDD89-4C5C-790D-ED03-0F692CBBCD1B}"/>
          </ac:spMkLst>
        </pc:spChg>
        <pc:spChg chg="mod">
          <ac:chgData name="isabella coiutti" userId="3098eb96f0132675" providerId="LiveId" clId="{26C4D5DD-016F-42C3-9893-4503F98B2973}" dt="2023-02-16T06:44:12.407" v="9559" actId="255"/>
          <ac:spMkLst>
            <pc:docMk/>
            <pc:sldMk cId="3538725328" sldId="291"/>
            <ac:spMk id="3" creationId="{2356C41A-9C6D-98A1-2A2C-4CA06FB69F7D}"/>
          </ac:spMkLst>
        </pc:spChg>
      </pc:sldChg>
      <pc:sldChg chg="modSp add mod">
        <pc:chgData name="isabella coiutti" userId="3098eb96f0132675" providerId="LiveId" clId="{26C4D5DD-016F-42C3-9893-4503F98B2973}" dt="2023-02-18T06:17:11.124" v="13034" actId="20577"/>
        <pc:sldMkLst>
          <pc:docMk/>
          <pc:sldMk cId="918038090" sldId="292"/>
        </pc:sldMkLst>
        <pc:spChg chg="mod">
          <ac:chgData name="isabella coiutti" userId="3098eb96f0132675" providerId="LiveId" clId="{26C4D5DD-016F-42C3-9893-4503F98B2973}" dt="2023-02-18T06:17:11.124" v="13034" actId="20577"/>
          <ac:spMkLst>
            <pc:docMk/>
            <pc:sldMk cId="918038090" sldId="292"/>
            <ac:spMk id="3" creationId="{2356C41A-9C6D-98A1-2A2C-4CA06FB69F7D}"/>
          </ac:spMkLst>
        </pc:spChg>
      </pc:sldChg>
      <pc:sldChg chg="modSp add mod">
        <pc:chgData name="isabella coiutti" userId="3098eb96f0132675" providerId="LiveId" clId="{26C4D5DD-016F-42C3-9893-4503F98B2973}" dt="2023-02-16T06:44:29.117" v="9562" actId="14100"/>
        <pc:sldMkLst>
          <pc:docMk/>
          <pc:sldMk cId="2510492682" sldId="293"/>
        </pc:sldMkLst>
        <pc:spChg chg="mod">
          <ac:chgData name="isabella coiutti" userId="3098eb96f0132675" providerId="LiveId" clId="{26C4D5DD-016F-42C3-9893-4503F98B2973}" dt="2023-02-16T06:44:29.117" v="9562" actId="14100"/>
          <ac:spMkLst>
            <pc:docMk/>
            <pc:sldMk cId="2510492682" sldId="293"/>
            <ac:spMk id="3" creationId="{2356C41A-9C6D-98A1-2A2C-4CA06FB69F7D}"/>
          </ac:spMkLst>
        </pc:spChg>
      </pc:sldChg>
      <pc:sldChg chg="new del">
        <pc:chgData name="isabella coiutti" userId="3098eb96f0132675" providerId="LiveId" clId="{26C4D5DD-016F-42C3-9893-4503F98B2973}" dt="2023-02-16T06:47:33.136" v="9614" actId="2696"/>
        <pc:sldMkLst>
          <pc:docMk/>
          <pc:sldMk cId="2107825354" sldId="294"/>
        </pc:sldMkLst>
      </pc:sldChg>
      <pc:sldChg chg="modSp add mod">
        <pc:chgData name="isabella coiutti" userId="3098eb96f0132675" providerId="LiveId" clId="{26C4D5DD-016F-42C3-9893-4503F98B2973}" dt="2023-02-17T05:53:51.819" v="10383" actId="20577"/>
        <pc:sldMkLst>
          <pc:docMk/>
          <pc:sldMk cId="2630928139" sldId="294"/>
        </pc:sldMkLst>
        <pc:spChg chg="mod">
          <ac:chgData name="isabella coiutti" userId="3098eb96f0132675" providerId="LiveId" clId="{26C4D5DD-016F-42C3-9893-4503F98B2973}" dt="2023-02-17T05:53:51.819" v="10383" actId="20577"/>
          <ac:spMkLst>
            <pc:docMk/>
            <pc:sldMk cId="2630928139" sldId="294"/>
            <ac:spMk id="8" creationId="{9FE14F06-C8F3-3AAA-BA8D-5ABCE10CB9F8}"/>
          </ac:spMkLst>
        </pc:spChg>
      </pc:sldChg>
      <pc:sldChg chg="addSp modSp new del mod setBg modClrScheme chgLayout">
        <pc:chgData name="isabella coiutti" userId="3098eb96f0132675" providerId="LiveId" clId="{26C4D5DD-016F-42C3-9893-4503F98B2973}" dt="2023-02-17T05:29:46.603" v="10294" actId="2696"/>
        <pc:sldMkLst>
          <pc:docMk/>
          <pc:sldMk cId="395818942" sldId="295"/>
        </pc:sldMkLst>
        <pc:spChg chg="add mod">
          <ac:chgData name="isabella coiutti" userId="3098eb96f0132675" providerId="LiveId" clId="{26C4D5DD-016F-42C3-9893-4503F98B2973}" dt="2023-02-16T06:58:34.349" v="9673" actId="2711"/>
          <ac:spMkLst>
            <pc:docMk/>
            <pc:sldMk cId="395818942" sldId="295"/>
            <ac:spMk id="2" creationId="{7C832CD4-26D5-117B-DD05-A830CBA474AE}"/>
          </ac:spMkLst>
        </pc:spChg>
        <pc:spChg chg="add mod">
          <ac:chgData name="isabella coiutti" userId="3098eb96f0132675" providerId="LiveId" clId="{26C4D5DD-016F-42C3-9893-4503F98B2973}" dt="2023-02-16T07:05:01.327" v="10293" actId="114"/>
          <ac:spMkLst>
            <pc:docMk/>
            <pc:sldMk cId="395818942" sldId="295"/>
            <ac:spMk id="3" creationId="{086C9A70-035F-C441-EB51-AAD8AB2E7ABB}"/>
          </ac:spMkLst>
        </pc:spChg>
      </pc:sldChg>
      <pc:sldChg chg="addSp modSp new mod setBg modClrScheme chgLayout">
        <pc:chgData name="isabella coiutti" userId="3098eb96f0132675" providerId="LiveId" clId="{26C4D5DD-016F-42C3-9893-4503F98B2973}" dt="2023-02-17T05:46:08.151" v="10379" actId="2711"/>
        <pc:sldMkLst>
          <pc:docMk/>
          <pc:sldMk cId="2972418346" sldId="295"/>
        </pc:sldMkLst>
        <pc:spChg chg="add mod">
          <ac:chgData name="isabella coiutti" userId="3098eb96f0132675" providerId="LiveId" clId="{26C4D5DD-016F-42C3-9893-4503F98B2973}" dt="2023-02-17T05:46:08.151" v="10379" actId="2711"/>
          <ac:spMkLst>
            <pc:docMk/>
            <pc:sldMk cId="2972418346" sldId="295"/>
            <ac:spMk id="2" creationId="{455E7A2B-10E3-CC8A-11CE-BF86DCD91DCF}"/>
          </ac:spMkLst>
        </pc:spChg>
        <pc:spChg chg="add mod">
          <ac:chgData name="isabella coiutti" userId="3098eb96f0132675" providerId="LiveId" clId="{26C4D5DD-016F-42C3-9893-4503F98B2973}" dt="2023-02-17T05:31:46.450" v="10325" actId="313"/>
          <ac:spMkLst>
            <pc:docMk/>
            <pc:sldMk cId="2972418346" sldId="295"/>
            <ac:spMk id="3" creationId="{30CE45F6-1724-7DD1-FB7F-BB1867A762DF}"/>
          </ac:spMkLst>
        </pc:spChg>
      </pc:sldChg>
      <pc:sldChg chg="modSp add mod">
        <pc:chgData name="isabella coiutti" userId="3098eb96f0132675" providerId="LiveId" clId="{26C4D5DD-016F-42C3-9893-4503F98B2973}" dt="2023-02-17T05:55:40.385" v="10400" actId="313"/>
        <pc:sldMkLst>
          <pc:docMk/>
          <pc:sldMk cId="3470554488" sldId="296"/>
        </pc:sldMkLst>
        <pc:spChg chg="mod">
          <ac:chgData name="isabella coiutti" userId="3098eb96f0132675" providerId="LiveId" clId="{26C4D5DD-016F-42C3-9893-4503F98B2973}" dt="2023-02-17T05:46:16.803" v="10382" actId="2711"/>
          <ac:spMkLst>
            <pc:docMk/>
            <pc:sldMk cId="3470554488" sldId="296"/>
            <ac:spMk id="2" creationId="{455E7A2B-10E3-CC8A-11CE-BF86DCD91DCF}"/>
          </ac:spMkLst>
        </pc:spChg>
        <pc:spChg chg="mod">
          <ac:chgData name="isabella coiutti" userId="3098eb96f0132675" providerId="LiveId" clId="{26C4D5DD-016F-42C3-9893-4503F98B2973}" dt="2023-02-17T05:55:40.385" v="10400" actId="313"/>
          <ac:spMkLst>
            <pc:docMk/>
            <pc:sldMk cId="3470554488" sldId="296"/>
            <ac:spMk id="3" creationId="{30CE45F6-1724-7DD1-FB7F-BB1867A762DF}"/>
          </ac:spMkLst>
        </pc:spChg>
      </pc:sldChg>
      <pc:sldChg chg="modSp add mod ord">
        <pc:chgData name="isabella coiutti" userId="3098eb96f0132675" providerId="LiveId" clId="{26C4D5DD-016F-42C3-9893-4503F98B2973}" dt="2023-02-17T06:02:48.230" v="11056" actId="5793"/>
        <pc:sldMkLst>
          <pc:docMk/>
          <pc:sldMk cId="1250611472" sldId="297"/>
        </pc:sldMkLst>
        <pc:spChg chg="mod">
          <ac:chgData name="isabella coiutti" userId="3098eb96f0132675" providerId="LiveId" clId="{26C4D5DD-016F-42C3-9893-4503F98B2973}" dt="2023-02-17T05:59:26.015" v="10429" actId="20577"/>
          <ac:spMkLst>
            <pc:docMk/>
            <pc:sldMk cId="1250611472" sldId="297"/>
            <ac:spMk id="2" creationId="{455E7A2B-10E3-CC8A-11CE-BF86DCD91DCF}"/>
          </ac:spMkLst>
        </pc:spChg>
        <pc:spChg chg="mod">
          <ac:chgData name="isabella coiutti" userId="3098eb96f0132675" providerId="LiveId" clId="{26C4D5DD-016F-42C3-9893-4503F98B2973}" dt="2023-02-17T06:02:48.230" v="11056" actId="5793"/>
          <ac:spMkLst>
            <pc:docMk/>
            <pc:sldMk cId="1250611472" sldId="297"/>
            <ac:spMk id="3" creationId="{30CE45F6-1724-7DD1-FB7F-BB1867A762DF}"/>
          </ac:spMkLst>
        </pc:spChg>
      </pc:sldChg>
      <pc:sldChg chg="modSp add mod">
        <pc:chgData name="isabella coiutti" userId="3098eb96f0132675" providerId="LiveId" clId="{26C4D5DD-016F-42C3-9893-4503F98B2973}" dt="2023-02-18T05:45:09.549" v="13021" actId="114"/>
        <pc:sldMkLst>
          <pc:docMk/>
          <pc:sldMk cId="1602185043" sldId="298"/>
        </pc:sldMkLst>
        <pc:spChg chg="mod">
          <ac:chgData name="isabella coiutti" userId="3098eb96f0132675" providerId="LiveId" clId="{26C4D5DD-016F-42C3-9893-4503F98B2973}" dt="2023-02-18T05:45:09.549" v="13021" actId="114"/>
          <ac:spMkLst>
            <pc:docMk/>
            <pc:sldMk cId="1602185043" sldId="298"/>
            <ac:spMk id="3" creationId="{30CE45F6-1724-7DD1-FB7F-BB1867A762DF}"/>
          </ac:spMkLst>
        </pc:spChg>
      </pc:sldChg>
      <pc:sldChg chg="modSp add mod ord">
        <pc:chgData name="isabella coiutti" userId="3098eb96f0132675" providerId="LiveId" clId="{26C4D5DD-016F-42C3-9893-4503F98B2973}" dt="2023-02-17T06:22:12.865" v="12304" actId="313"/>
        <pc:sldMkLst>
          <pc:docMk/>
          <pc:sldMk cId="4031442557" sldId="299"/>
        </pc:sldMkLst>
        <pc:spChg chg="mod">
          <ac:chgData name="isabella coiutti" userId="3098eb96f0132675" providerId="LiveId" clId="{26C4D5DD-016F-42C3-9893-4503F98B2973}" dt="2023-02-17T06:18:27.671" v="11703" actId="20577"/>
          <ac:spMkLst>
            <pc:docMk/>
            <pc:sldMk cId="4031442557" sldId="299"/>
            <ac:spMk id="2" creationId="{455E7A2B-10E3-CC8A-11CE-BF86DCD91DCF}"/>
          </ac:spMkLst>
        </pc:spChg>
        <pc:spChg chg="mod">
          <ac:chgData name="isabella coiutti" userId="3098eb96f0132675" providerId="LiveId" clId="{26C4D5DD-016F-42C3-9893-4503F98B2973}" dt="2023-02-17T06:22:12.865" v="12304" actId="313"/>
          <ac:spMkLst>
            <pc:docMk/>
            <pc:sldMk cId="4031442557" sldId="299"/>
            <ac:spMk id="3" creationId="{30CE45F6-1724-7DD1-FB7F-BB1867A762DF}"/>
          </ac:spMkLst>
        </pc:spChg>
      </pc:sldChg>
      <pc:sldChg chg="modSp add mod">
        <pc:chgData name="isabella coiutti" userId="3098eb96f0132675" providerId="LiveId" clId="{26C4D5DD-016F-42C3-9893-4503F98B2973}" dt="2023-02-17T06:28:00.715" v="13019" actId="20577"/>
        <pc:sldMkLst>
          <pc:docMk/>
          <pc:sldMk cId="1832508868" sldId="300"/>
        </pc:sldMkLst>
        <pc:spChg chg="mod">
          <ac:chgData name="isabella coiutti" userId="3098eb96f0132675" providerId="LiveId" clId="{26C4D5DD-016F-42C3-9893-4503F98B2973}" dt="2023-02-17T06:28:00.715" v="13019" actId="20577"/>
          <ac:spMkLst>
            <pc:docMk/>
            <pc:sldMk cId="1832508868" sldId="300"/>
            <ac:spMk id="3" creationId="{30CE45F6-1724-7DD1-FB7F-BB1867A762D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94F749-55B6-4C2A-8F3A-9D8334CEDF0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BD548382-E05D-4EAE-A6DB-21EE5F3146B4}">
      <dgm:prSet/>
      <dgm:spPr/>
      <dgm:t>
        <a:bodyPr/>
        <a:lstStyle/>
        <a:p>
          <a:r>
            <a:rPr lang="it-IT" dirty="0">
              <a:latin typeface="Georgia Pro Cond Black" panose="02040A06050405020203" pitchFamily="18" charset="0"/>
            </a:rPr>
            <a:t>Indipendente</a:t>
          </a:r>
          <a:endParaRPr lang="en-US" dirty="0">
            <a:latin typeface="Georgia Pro Cond Black" panose="02040A06050405020203" pitchFamily="18" charset="0"/>
          </a:endParaRPr>
        </a:p>
      </dgm:t>
    </dgm:pt>
    <dgm:pt modelId="{2F465D92-157E-46B6-8B76-DDA6ACC516F9}" type="parTrans" cxnId="{23BA7578-55E7-49A7-9D30-794A3E5056D2}">
      <dgm:prSet/>
      <dgm:spPr/>
      <dgm:t>
        <a:bodyPr/>
        <a:lstStyle/>
        <a:p>
          <a:endParaRPr lang="en-US"/>
        </a:p>
      </dgm:t>
    </dgm:pt>
    <dgm:pt modelId="{125BBD08-C2FA-4147-A07D-7B39D01DAAB5}" type="sibTrans" cxnId="{23BA7578-55E7-49A7-9D30-794A3E5056D2}">
      <dgm:prSet/>
      <dgm:spPr/>
      <dgm:t>
        <a:bodyPr/>
        <a:lstStyle/>
        <a:p>
          <a:endParaRPr lang="en-US"/>
        </a:p>
      </dgm:t>
    </dgm:pt>
    <dgm:pt modelId="{44608795-79CD-4FE0-9034-9C8EC3435349}">
      <dgm:prSet/>
      <dgm:spPr/>
      <dgm:t>
        <a:bodyPr/>
        <a:lstStyle/>
        <a:p>
          <a:r>
            <a:rPr lang="it-IT" dirty="0">
              <a:latin typeface="Georgia Pro Cond Black" panose="02040A06050405020203" pitchFamily="18" charset="0"/>
            </a:rPr>
            <a:t>Sostanziale</a:t>
          </a:r>
          <a:endParaRPr lang="en-US" dirty="0">
            <a:latin typeface="Georgia Pro Cond Black" panose="02040A06050405020203" pitchFamily="18" charset="0"/>
          </a:endParaRPr>
        </a:p>
      </dgm:t>
    </dgm:pt>
    <dgm:pt modelId="{1E38E319-E89E-49F1-A256-F68803E33387}" type="parTrans" cxnId="{25699489-9166-4426-862E-271A983BE5CE}">
      <dgm:prSet/>
      <dgm:spPr/>
      <dgm:t>
        <a:bodyPr/>
        <a:lstStyle/>
        <a:p>
          <a:endParaRPr lang="en-US"/>
        </a:p>
      </dgm:t>
    </dgm:pt>
    <dgm:pt modelId="{F5A5936D-E928-4748-B7A5-08FB6ED24F93}" type="sibTrans" cxnId="{25699489-9166-4426-862E-271A983BE5CE}">
      <dgm:prSet/>
      <dgm:spPr/>
      <dgm:t>
        <a:bodyPr/>
        <a:lstStyle/>
        <a:p>
          <a:endParaRPr lang="en-US"/>
        </a:p>
      </dgm:t>
    </dgm:pt>
    <dgm:pt modelId="{34A18987-0D19-4392-B701-577FDE559EE1}">
      <dgm:prSet/>
      <dgm:spPr/>
      <dgm:t>
        <a:bodyPr/>
        <a:lstStyle/>
        <a:p>
          <a:r>
            <a:rPr lang="it-IT" dirty="0">
              <a:latin typeface="Georgia Pro Cond Black" panose="02040A06050405020203" pitchFamily="18" charset="0"/>
            </a:rPr>
            <a:t>Permanente</a:t>
          </a:r>
          <a:r>
            <a:rPr lang="it-IT" dirty="0"/>
            <a:t> </a:t>
          </a:r>
          <a:endParaRPr lang="en-US" dirty="0"/>
        </a:p>
      </dgm:t>
    </dgm:pt>
    <dgm:pt modelId="{70849C6D-AEC1-439A-BE72-19BD66C53CC1}" type="parTrans" cxnId="{53B37A8E-D382-4020-8BF0-08507111EB62}">
      <dgm:prSet/>
      <dgm:spPr/>
      <dgm:t>
        <a:bodyPr/>
        <a:lstStyle/>
        <a:p>
          <a:endParaRPr lang="en-US"/>
        </a:p>
      </dgm:t>
    </dgm:pt>
    <dgm:pt modelId="{647C1F02-5353-451B-9862-332B92F7BE35}" type="sibTrans" cxnId="{53B37A8E-D382-4020-8BF0-08507111EB62}">
      <dgm:prSet/>
      <dgm:spPr/>
      <dgm:t>
        <a:bodyPr/>
        <a:lstStyle/>
        <a:p>
          <a:endParaRPr lang="en-US"/>
        </a:p>
      </dgm:t>
    </dgm:pt>
    <dgm:pt modelId="{559B733B-71F7-45F5-A951-23E085973BDA}">
      <dgm:prSet/>
      <dgm:spPr/>
      <dgm:t>
        <a:bodyPr/>
        <a:lstStyle/>
        <a:p>
          <a:r>
            <a:rPr lang="it-IT" dirty="0">
              <a:latin typeface="Georgia Pro Cond Black" panose="02040A06050405020203" pitchFamily="18" charset="0"/>
            </a:rPr>
            <a:t>Unitario</a:t>
          </a:r>
          <a:endParaRPr lang="en-US" dirty="0">
            <a:latin typeface="Georgia Pro Cond Black" panose="02040A06050405020203" pitchFamily="18" charset="0"/>
          </a:endParaRPr>
        </a:p>
      </dgm:t>
    </dgm:pt>
    <dgm:pt modelId="{289E1082-5335-4B40-AA0F-F0132F446D12}" type="parTrans" cxnId="{BA38E32A-783D-4BA5-8E0A-4A1104E0ABB7}">
      <dgm:prSet/>
      <dgm:spPr/>
      <dgm:t>
        <a:bodyPr/>
        <a:lstStyle/>
        <a:p>
          <a:endParaRPr lang="en-US"/>
        </a:p>
      </dgm:t>
    </dgm:pt>
    <dgm:pt modelId="{A71BF5F0-7F3D-412F-81AB-451CE2BD5798}" type="sibTrans" cxnId="{BA38E32A-783D-4BA5-8E0A-4A1104E0ABB7}">
      <dgm:prSet/>
      <dgm:spPr/>
      <dgm:t>
        <a:bodyPr/>
        <a:lstStyle/>
        <a:p>
          <a:endParaRPr lang="en-US"/>
        </a:p>
      </dgm:t>
    </dgm:pt>
    <dgm:pt modelId="{655D80A4-E343-4529-801D-33C0DEEAF889}" type="pres">
      <dgm:prSet presAssocID="{2694F749-55B6-4C2A-8F3A-9D8334CEDF00}" presName="vert0" presStyleCnt="0">
        <dgm:presLayoutVars>
          <dgm:dir/>
          <dgm:animOne val="branch"/>
          <dgm:animLvl val="lvl"/>
        </dgm:presLayoutVars>
      </dgm:prSet>
      <dgm:spPr/>
    </dgm:pt>
    <dgm:pt modelId="{D4CE3A5D-E68A-460B-996C-F065A940FD4E}" type="pres">
      <dgm:prSet presAssocID="{BD548382-E05D-4EAE-A6DB-21EE5F3146B4}" presName="thickLine" presStyleLbl="alignNode1" presStyleIdx="0" presStyleCnt="4"/>
      <dgm:spPr/>
    </dgm:pt>
    <dgm:pt modelId="{535CDEB9-3BA6-43DF-8E71-E9541E7A560C}" type="pres">
      <dgm:prSet presAssocID="{BD548382-E05D-4EAE-A6DB-21EE5F3146B4}" presName="horz1" presStyleCnt="0"/>
      <dgm:spPr/>
    </dgm:pt>
    <dgm:pt modelId="{D8666BF6-7F5A-4C98-AE09-0CFC2D394F35}" type="pres">
      <dgm:prSet presAssocID="{BD548382-E05D-4EAE-A6DB-21EE5F3146B4}" presName="tx1" presStyleLbl="revTx" presStyleIdx="0" presStyleCnt="4"/>
      <dgm:spPr/>
    </dgm:pt>
    <dgm:pt modelId="{6705F880-08AF-4FB1-8FD7-1D42137B7249}" type="pres">
      <dgm:prSet presAssocID="{BD548382-E05D-4EAE-A6DB-21EE5F3146B4}" presName="vert1" presStyleCnt="0"/>
      <dgm:spPr/>
    </dgm:pt>
    <dgm:pt modelId="{F4C9665D-FF33-4401-B3D5-872A90554483}" type="pres">
      <dgm:prSet presAssocID="{44608795-79CD-4FE0-9034-9C8EC3435349}" presName="thickLine" presStyleLbl="alignNode1" presStyleIdx="1" presStyleCnt="4"/>
      <dgm:spPr/>
    </dgm:pt>
    <dgm:pt modelId="{4D816A30-BE16-4736-B67C-0303FC887F4A}" type="pres">
      <dgm:prSet presAssocID="{44608795-79CD-4FE0-9034-9C8EC3435349}" presName="horz1" presStyleCnt="0"/>
      <dgm:spPr/>
    </dgm:pt>
    <dgm:pt modelId="{4B2B0B04-134F-4F98-866E-9BB686D68082}" type="pres">
      <dgm:prSet presAssocID="{44608795-79CD-4FE0-9034-9C8EC3435349}" presName="tx1" presStyleLbl="revTx" presStyleIdx="1" presStyleCnt="4"/>
      <dgm:spPr/>
    </dgm:pt>
    <dgm:pt modelId="{A9AB7F3C-79AF-42AF-A710-62621F265DBB}" type="pres">
      <dgm:prSet presAssocID="{44608795-79CD-4FE0-9034-9C8EC3435349}" presName="vert1" presStyleCnt="0"/>
      <dgm:spPr/>
    </dgm:pt>
    <dgm:pt modelId="{18481BDE-4625-45CC-87CE-92BA48B30ADF}" type="pres">
      <dgm:prSet presAssocID="{34A18987-0D19-4392-B701-577FDE559EE1}" presName="thickLine" presStyleLbl="alignNode1" presStyleIdx="2" presStyleCnt="4"/>
      <dgm:spPr/>
    </dgm:pt>
    <dgm:pt modelId="{953252F5-0894-4C4A-B63F-C0C6CE1BF9A2}" type="pres">
      <dgm:prSet presAssocID="{34A18987-0D19-4392-B701-577FDE559EE1}" presName="horz1" presStyleCnt="0"/>
      <dgm:spPr/>
    </dgm:pt>
    <dgm:pt modelId="{145D91E4-430E-4F01-832F-DE6533761EE6}" type="pres">
      <dgm:prSet presAssocID="{34A18987-0D19-4392-B701-577FDE559EE1}" presName="tx1" presStyleLbl="revTx" presStyleIdx="2" presStyleCnt="4"/>
      <dgm:spPr/>
    </dgm:pt>
    <dgm:pt modelId="{E93B70E6-03DE-4078-8149-93C83A00DBBF}" type="pres">
      <dgm:prSet presAssocID="{34A18987-0D19-4392-B701-577FDE559EE1}" presName="vert1" presStyleCnt="0"/>
      <dgm:spPr/>
    </dgm:pt>
    <dgm:pt modelId="{CE28307B-04EF-41EC-AAAE-5BE77B37A188}" type="pres">
      <dgm:prSet presAssocID="{559B733B-71F7-45F5-A951-23E085973BDA}" presName="thickLine" presStyleLbl="alignNode1" presStyleIdx="3" presStyleCnt="4"/>
      <dgm:spPr/>
    </dgm:pt>
    <dgm:pt modelId="{B2F8EEB5-0ABC-440E-B2B0-9312DB420A1E}" type="pres">
      <dgm:prSet presAssocID="{559B733B-71F7-45F5-A951-23E085973BDA}" presName="horz1" presStyleCnt="0"/>
      <dgm:spPr/>
    </dgm:pt>
    <dgm:pt modelId="{20D92C47-A163-4E6E-95B7-8142C8FEC043}" type="pres">
      <dgm:prSet presAssocID="{559B733B-71F7-45F5-A951-23E085973BDA}" presName="tx1" presStyleLbl="revTx" presStyleIdx="3" presStyleCnt="4"/>
      <dgm:spPr/>
    </dgm:pt>
    <dgm:pt modelId="{B1FDE772-97B9-4C02-B77D-7635547DEDC5}" type="pres">
      <dgm:prSet presAssocID="{559B733B-71F7-45F5-A951-23E085973BDA}" presName="vert1" presStyleCnt="0"/>
      <dgm:spPr/>
    </dgm:pt>
  </dgm:ptLst>
  <dgm:cxnLst>
    <dgm:cxn modelId="{8D093C12-8699-4A83-86D9-2C7F5CC3238E}" type="presOf" srcId="{44608795-79CD-4FE0-9034-9C8EC3435349}" destId="{4B2B0B04-134F-4F98-866E-9BB686D68082}" srcOrd="0" destOrd="0" presId="urn:microsoft.com/office/officeart/2008/layout/LinedList"/>
    <dgm:cxn modelId="{BA38E32A-783D-4BA5-8E0A-4A1104E0ABB7}" srcId="{2694F749-55B6-4C2A-8F3A-9D8334CEDF00}" destId="{559B733B-71F7-45F5-A951-23E085973BDA}" srcOrd="3" destOrd="0" parTransId="{289E1082-5335-4B40-AA0F-F0132F446D12}" sibTransId="{A71BF5F0-7F3D-412F-81AB-451CE2BD5798}"/>
    <dgm:cxn modelId="{B71E3972-C73D-4759-ABB8-6ECDEE7A703A}" type="presOf" srcId="{559B733B-71F7-45F5-A951-23E085973BDA}" destId="{20D92C47-A163-4E6E-95B7-8142C8FEC043}" srcOrd="0" destOrd="0" presId="urn:microsoft.com/office/officeart/2008/layout/LinedList"/>
    <dgm:cxn modelId="{EF756158-69E5-4DD5-9B5A-4F80271CAAC5}" type="presOf" srcId="{2694F749-55B6-4C2A-8F3A-9D8334CEDF00}" destId="{655D80A4-E343-4529-801D-33C0DEEAF889}" srcOrd="0" destOrd="0" presId="urn:microsoft.com/office/officeart/2008/layout/LinedList"/>
    <dgm:cxn modelId="{23BA7578-55E7-49A7-9D30-794A3E5056D2}" srcId="{2694F749-55B6-4C2A-8F3A-9D8334CEDF00}" destId="{BD548382-E05D-4EAE-A6DB-21EE5F3146B4}" srcOrd="0" destOrd="0" parTransId="{2F465D92-157E-46B6-8B76-DDA6ACC516F9}" sibTransId="{125BBD08-C2FA-4147-A07D-7B39D01DAAB5}"/>
    <dgm:cxn modelId="{25699489-9166-4426-862E-271A983BE5CE}" srcId="{2694F749-55B6-4C2A-8F3A-9D8334CEDF00}" destId="{44608795-79CD-4FE0-9034-9C8EC3435349}" srcOrd="1" destOrd="0" parTransId="{1E38E319-E89E-49F1-A256-F68803E33387}" sibTransId="{F5A5936D-E928-4748-B7A5-08FB6ED24F93}"/>
    <dgm:cxn modelId="{53B37A8E-D382-4020-8BF0-08507111EB62}" srcId="{2694F749-55B6-4C2A-8F3A-9D8334CEDF00}" destId="{34A18987-0D19-4392-B701-577FDE559EE1}" srcOrd="2" destOrd="0" parTransId="{70849C6D-AEC1-439A-BE72-19BD66C53CC1}" sibTransId="{647C1F02-5353-451B-9862-332B92F7BE35}"/>
    <dgm:cxn modelId="{5ED63ECB-B8B9-41E0-B4E6-58C8895AA0CF}" type="presOf" srcId="{34A18987-0D19-4392-B701-577FDE559EE1}" destId="{145D91E4-430E-4F01-832F-DE6533761EE6}" srcOrd="0" destOrd="0" presId="urn:microsoft.com/office/officeart/2008/layout/LinedList"/>
    <dgm:cxn modelId="{FBDCE3DA-5991-4312-B641-0E2F059688B6}" type="presOf" srcId="{BD548382-E05D-4EAE-A6DB-21EE5F3146B4}" destId="{D8666BF6-7F5A-4C98-AE09-0CFC2D394F35}" srcOrd="0" destOrd="0" presId="urn:microsoft.com/office/officeart/2008/layout/LinedList"/>
    <dgm:cxn modelId="{5AB311A7-C404-4A0B-8184-27597A3D00CB}" type="presParOf" srcId="{655D80A4-E343-4529-801D-33C0DEEAF889}" destId="{D4CE3A5D-E68A-460B-996C-F065A940FD4E}" srcOrd="0" destOrd="0" presId="urn:microsoft.com/office/officeart/2008/layout/LinedList"/>
    <dgm:cxn modelId="{1891276B-835B-4B2F-AEED-13C4A08B028B}" type="presParOf" srcId="{655D80A4-E343-4529-801D-33C0DEEAF889}" destId="{535CDEB9-3BA6-43DF-8E71-E9541E7A560C}" srcOrd="1" destOrd="0" presId="urn:microsoft.com/office/officeart/2008/layout/LinedList"/>
    <dgm:cxn modelId="{5634E532-355C-43F7-B44C-F2B799187072}" type="presParOf" srcId="{535CDEB9-3BA6-43DF-8E71-E9541E7A560C}" destId="{D8666BF6-7F5A-4C98-AE09-0CFC2D394F35}" srcOrd="0" destOrd="0" presId="urn:microsoft.com/office/officeart/2008/layout/LinedList"/>
    <dgm:cxn modelId="{04C085B4-C4EE-4F15-A98B-A6FC52E34414}" type="presParOf" srcId="{535CDEB9-3BA6-43DF-8E71-E9541E7A560C}" destId="{6705F880-08AF-4FB1-8FD7-1D42137B7249}" srcOrd="1" destOrd="0" presId="urn:microsoft.com/office/officeart/2008/layout/LinedList"/>
    <dgm:cxn modelId="{353C736F-72A2-4963-93E2-CF41F53816AE}" type="presParOf" srcId="{655D80A4-E343-4529-801D-33C0DEEAF889}" destId="{F4C9665D-FF33-4401-B3D5-872A90554483}" srcOrd="2" destOrd="0" presId="urn:microsoft.com/office/officeart/2008/layout/LinedList"/>
    <dgm:cxn modelId="{D5C0AA5F-493D-424E-892D-B5CB4CD29BF5}" type="presParOf" srcId="{655D80A4-E343-4529-801D-33C0DEEAF889}" destId="{4D816A30-BE16-4736-B67C-0303FC887F4A}" srcOrd="3" destOrd="0" presId="urn:microsoft.com/office/officeart/2008/layout/LinedList"/>
    <dgm:cxn modelId="{E60766E6-07E4-4D6C-90B5-07F94485B0CA}" type="presParOf" srcId="{4D816A30-BE16-4736-B67C-0303FC887F4A}" destId="{4B2B0B04-134F-4F98-866E-9BB686D68082}" srcOrd="0" destOrd="0" presId="urn:microsoft.com/office/officeart/2008/layout/LinedList"/>
    <dgm:cxn modelId="{C2E857E3-24F2-4926-98E3-78159C468959}" type="presParOf" srcId="{4D816A30-BE16-4736-B67C-0303FC887F4A}" destId="{A9AB7F3C-79AF-42AF-A710-62621F265DBB}" srcOrd="1" destOrd="0" presId="urn:microsoft.com/office/officeart/2008/layout/LinedList"/>
    <dgm:cxn modelId="{F3A56FB8-7763-42D4-AA6A-5E05C80351D3}" type="presParOf" srcId="{655D80A4-E343-4529-801D-33C0DEEAF889}" destId="{18481BDE-4625-45CC-87CE-92BA48B30ADF}" srcOrd="4" destOrd="0" presId="urn:microsoft.com/office/officeart/2008/layout/LinedList"/>
    <dgm:cxn modelId="{61F50D65-DDBE-4021-91BF-844AAD85D27E}" type="presParOf" srcId="{655D80A4-E343-4529-801D-33C0DEEAF889}" destId="{953252F5-0894-4C4A-B63F-C0C6CE1BF9A2}" srcOrd="5" destOrd="0" presId="urn:microsoft.com/office/officeart/2008/layout/LinedList"/>
    <dgm:cxn modelId="{95CB9B25-D609-4129-85DE-387BA3D1011F}" type="presParOf" srcId="{953252F5-0894-4C4A-B63F-C0C6CE1BF9A2}" destId="{145D91E4-430E-4F01-832F-DE6533761EE6}" srcOrd="0" destOrd="0" presId="urn:microsoft.com/office/officeart/2008/layout/LinedList"/>
    <dgm:cxn modelId="{9E1B93D1-157E-4B37-A94B-0BAB53ABE0E3}" type="presParOf" srcId="{953252F5-0894-4C4A-B63F-C0C6CE1BF9A2}" destId="{E93B70E6-03DE-4078-8149-93C83A00DBBF}" srcOrd="1" destOrd="0" presId="urn:microsoft.com/office/officeart/2008/layout/LinedList"/>
    <dgm:cxn modelId="{CA5AE266-ACEA-4F42-AAE3-4FBCE52CF56B}" type="presParOf" srcId="{655D80A4-E343-4529-801D-33C0DEEAF889}" destId="{CE28307B-04EF-41EC-AAAE-5BE77B37A188}" srcOrd="6" destOrd="0" presId="urn:microsoft.com/office/officeart/2008/layout/LinedList"/>
    <dgm:cxn modelId="{4E126CD9-FD34-4512-8DEF-11E9396F475F}" type="presParOf" srcId="{655D80A4-E343-4529-801D-33C0DEEAF889}" destId="{B2F8EEB5-0ABC-440E-B2B0-9312DB420A1E}" srcOrd="7" destOrd="0" presId="urn:microsoft.com/office/officeart/2008/layout/LinedList"/>
    <dgm:cxn modelId="{97F8365F-8EEB-4DD6-9F2E-E3D6C7DC6B81}" type="presParOf" srcId="{B2F8EEB5-0ABC-440E-B2B0-9312DB420A1E}" destId="{20D92C47-A163-4E6E-95B7-8142C8FEC043}" srcOrd="0" destOrd="0" presId="urn:microsoft.com/office/officeart/2008/layout/LinedList"/>
    <dgm:cxn modelId="{71ED6827-4712-48D6-AB04-E90EC803EE20}" type="presParOf" srcId="{B2F8EEB5-0ABC-440E-B2B0-9312DB420A1E}" destId="{B1FDE772-97B9-4C02-B77D-7635547DED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E3A5D-E68A-460B-996C-F065A940FD4E}">
      <dsp:nvSpPr>
        <dsp:cNvPr id="0" name=""/>
        <dsp:cNvSpPr/>
      </dsp:nvSpPr>
      <dsp:spPr>
        <a:xfrm>
          <a:off x="0" y="0"/>
          <a:ext cx="62277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666BF6-7F5A-4C98-AE09-0CFC2D394F35}">
      <dsp:nvSpPr>
        <dsp:cNvPr id="0" name=""/>
        <dsp:cNvSpPr/>
      </dsp:nvSpPr>
      <dsp:spPr>
        <a:xfrm>
          <a:off x="0" y="0"/>
          <a:ext cx="6227762" cy="1186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t" anchorCtr="0">
          <a:noAutofit/>
        </a:bodyPr>
        <a:lstStyle/>
        <a:p>
          <a:pPr marL="0" lvl="0" indent="0" algn="l" defTabSz="2400300">
            <a:lnSpc>
              <a:spcPct val="90000"/>
            </a:lnSpc>
            <a:spcBef>
              <a:spcPct val="0"/>
            </a:spcBef>
            <a:spcAft>
              <a:spcPct val="35000"/>
            </a:spcAft>
            <a:buNone/>
          </a:pPr>
          <a:r>
            <a:rPr lang="it-IT" sz="5400" kern="1200" dirty="0">
              <a:latin typeface="Georgia Pro Cond Black" panose="02040A06050405020203" pitchFamily="18" charset="0"/>
            </a:rPr>
            <a:t>Indipendente</a:t>
          </a:r>
          <a:endParaRPr lang="en-US" sz="5400" kern="1200" dirty="0">
            <a:latin typeface="Georgia Pro Cond Black" panose="02040A06050405020203" pitchFamily="18" charset="0"/>
          </a:endParaRPr>
        </a:p>
      </dsp:txBody>
      <dsp:txXfrm>
        <a:off x="0" y="0"/>
        <a:ext cx="6227762" cy="1186179"/>
      </dsp:txXfrm>
    </dsp:sp>
    <dsp:sp modelId="{F4C9665D-FF33-4401-B3D5-872A90554483}">
      <dsp:nvSpPr>
        <dsp:cNvPr id="0" name=""/>
        <dsp:cNvSpPr/>
      </dsp:nvSpPr>
      <dsp:spPr>
        <a:xfrm>
          <a:off x="0" y="1186179"/>
          <a:ext cx="62277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2B0B04-134F-4F98-866E-9BB686D68082}">
      <dsp:nvSpPr>
        <dsp:cNvPr id="0" name=""/>
        <dsp:cNvSpPr/>
      </dsp:nvSpPr>
      <dsp:spPr>
        <a:xfrm>
          <a:off x="0" y="1186179"/>
          <a:ext cx="6227762" cy="1186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t" anchorCtr="0">
          <a:noAutofit/>
        </a:bodyPr>
        <a:lstStyle/>
        <a:p>
          <a:pPr marL="0" lvl="0" indent="0" algn="l" defTabSz="2400300">
            <a:lnSpc>
              <a:spcPct val="90000"/>
            </a:lnSpc>
            <a:spcBef>
              <a:spcPct val="0"/>
            </a:spcBef>
            <a:spcAft>
              <a:spcPct val="35000"/>
            </a:spcAft>
            <a:buNone/>
          </a:pPr>
          <a:r>
            <a:rPr lang="it-IT" sz="5400" kern="1200" dirty="0">
              <a:latin typeface="Georgia Pro Cond Black" panose="02040A06050405020203" pitchFamily="18" charset="0"/>
            </a:rPr>
            <a:t>Sostanziale</a:t>
          </a:r>
          <a:endParaRPr lang="en-US" sz="5400" kern="1200" dirty="0">
            <a:latin typeface="Georgia Pro Cond Black" panose="02040A06050405020203" pitchFamily="18" charset="0"/>
          </a:endParaRPr>
        </a:p>
      </dsp:txBody>
      <dsp:txXfrm>
        <a:off x="0" y="1186179"/>
        <a:ext cx="6227762" cy="1186179"/>
      </dsp:txXfrm>
    </dsp:sp>
    <dsp:sp modelId="{18481BDE-4625-45CC-87CE-92BA48B30ADF}">
      <dsp:nvSpPr>
        <dsp:cNvPr id="0" name=""/>
        <dsp:cNvSpPr/>
      </dsp:nvSpPr>
      <dsp:spPr>
        <a:xfrm>
          <a:off x="0" y="2372359"/>
          <a:ext cx="62277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5D91E4-430E-4F01-832F-DE6533761EE6}">
      <dsp:nvSpPr>
        <dsp:cNvPr id="0" name=""/>
        <dsp:cNvSpPr/>
      </dsp:nvSpPr>
      <dsp:spPr>
        <a:xfrm>
          <a:off x="0" y="2372359"/>
          <a:ext cx="6227762" cy="1186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t" anchorCtr="0">
          <a:noAutofit/>
        </a:bodyPr>
        <a:lstStyle/>
        <a:p>
          <a:pPr marL="0" lvl="0" indent="0" algn="l" defTabSz="2400300">
            <a:lnSpc>
              <a:spcPct val="90000"/>
            </a:lnSpc>
            <a:spcBef>
              <a:spcPct val="0"/>
            </a:spcBef>
            <a:spcAft>
              <a:spcPct val="35000"/>
            </a:spcAft>
            <a:buNone/>
          </a:pPr>
          <a:r>
            <a:rPr lang="it-IT" sz="5400" kern="1200" dirty="0">
              <a:latin typeface="Georgia Pro Cond Black" panose="02040A06050405020203" pitchFamily="18" charset="0"/>
            </a:rPr>
            <a:t>Permanente</a:t>
          </a:r>
          <a:r>
            <a:rPr lang="it-IT" sz="5400" kern="1200" dirty="0"/>
            <a:t> </a:t>
          </a:r>
          <a:endParaRPr lang="en-US" sz="5400" kern="1200" dirty="0"/>
        </a:p>
      </dsp:txBody>
      <dsp:txXfrm>
        <a:off x="0" y="2372359"/>
        <a:ext cx="6227762" cy="1186179"/>
      </dsp:txXfrm>
    </dsp:sp>
    <dsp:sp modelId="{CE28307B-04EF-41EC-AAAE-5BE77B37A188}">
      <dsp:nvSpPr>
        <dsp:cNvPr id="0" name=""/>
        <dsp:cNvSpPr/>
      </dsp:nvSpPr>
      <dsp:spPr>
        <a:xfrm>
          <a:off x="0" y="3558539"/>
          <a:ext cx="62277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D92C47-A163-4E6E-95B7-8142C8FEC043}">
      <dsp:nvSpPr>
        <dsp:cNvPr id="0" name=""/>
        <dsp:cNvSpPr/>
      </dsp:nvSpPr>
      <dsp:spPr>
        <a:xfrm>
          <a:off x="0" y="3558539"/>
          <a:ext cx="6227762" cy="1186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t" anchorCtr="0">
          <a:noAutofit/>
        </a:bodyPr>
        <a:lstStyle/>
        <a:p>
          <a:pPr marL="0" lvl="0" indent="0" algn="l" defTabSz="2400300">
            <a:lnSpc>
              <a:spcPct val="90000"/>
            </a:lnSpc>
            <a:spcBef>
              <a:spcPct val="0"/>
            </a:spcBef>
            <a:spcAft>
              <a:spcPct val="35000"/>
            </a:spcAft>
            <a:buNone/>
          </a:pPr>
          <a:r>
            <a:rPr lang="it-IT" sz="5400" kern="1200" dirty="0">
              <a:latin typeface="Georgia Pro Cond Black" panose="02040A06050405020203" pitchFamily="18" charset="0"/>
            </a:rPr>
            <a:t>Unitario</a:t>
          </a:r>
          <a:endParaRPr lang="en-US" sz="5400" kern="1200" dirty="0">
            <a:latin typeface="Georgia Pro Cond Black" panose="02040A06050405020203" pitchFamily="18" charset="0"/>
          </a:endParaRPr>
        </a:p>
      </dsp:txBody>
      <dsp:txXfrm>
        <a:off x="0" y="3558539"/>
        <a:ext cx="6227762" cy="118617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5CA8FA-CBC3-30E1-2843-605EA9ABD0D8}"/>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9872FFBA-76F8-BFC5-4A45-BFC799F4C4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99D59EC1-3D1D-E5C9-57AC-8507B462E774}"/>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5" name="Segnaposto piè di pagina 4">
            <a:extLst>
              <a:ext uri="{FF2B5EF4-FFF2-40B4-BE49-F238E27FC236}">
                <a16:creationId xmlns:a16="http://schemas.microsoft.com/office/drawing/2014/main" id="{E151F5A9-08B8-175B-2C29-FB4BA0F16802}"/>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837B58E5-5D46-46E8-86FB-493961715D52}"/>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1762893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531463-EC03-AF88-6442-CDC5CAD4D3F3}"/>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D361D6A1-C52B-0D1B-610F-0C1EAE9B55D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FBF4A95C-3FB4-85D0-7BFE-01D02B8958DD}"/>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5" name="Segnaposto piè di pagina 4">
            <a:extLst>
              <a:ext uri="{FF2B5EF4-FFF2-40B4-BE49-F238E27FC236}">
                <a16:creationId xmlns:a16="http://schemas.microsoft.com/office/drawing/2014/main" id="{B100073F-7701-7149-02CB-C3005AEA172B}"/>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1273B6EB-C5E1-6328-493F-C915BB6991EA}"/>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2659263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B4B014-46F6-D46B-BD0B-F26F97B1C64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02505165-949A-30C0-A6AF-87A28E0C83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D7F0EB8F-CB73-4D9F-9DC0-5872B48A3300}"/>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5" name="Segnaposto piè di pagina 4">
            <a:extLst>
              <a:ext uri="{FF2B5EF4-FFF2-40B4-BE49-F238E27FC236}">
                <a16:creationId xmlns:a16="http://schemas.microsoft.com/office/drawing/2014/main" id="{37CF949B-C4AC-AE10-780A-44ABDA3310D7}"/>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4D77E839-AD34-62E8-5A04-2182B0FB023E}"/>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3675077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AC86D2-967D-9445-7493-1400E7BDABC0}"/>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4AEB9E12-2596-DC9F-CA47-E81BFBAABA54}"/>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378AFEA2-A8DE-7279-EB61-D705DDBC1537}"/>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6CFEEAE5-CAC9-8217-09E2-065525CBECEE}"/>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6" name="Segnaposto piè di pagina 5">
            <a:extLst>
              <a:ext uri="{FF2B5EF4-FFF2-40B4-BE49-F238E27FC236}">
                <a16:creationId xmlns:a16="http://schemas.microsoft.com/office/drawing/2014/main" id="{C5F2AA44-2346-288B-A28E-1F2D88BD3A18}"/>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CA6B5392-2DB9-28F7-4208-1ED1045C6724}"/>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1837038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AE72190-9B0B-3ECF-6EF8-E53C9FA4C4B8}"/>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A2FDED6E-1B9D-F47D-7A31-E0A49FDFAB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ED846B6-B5EA-69A4-844B-FE690D2BDF5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7696A220-C030-2F6A-79BC-14122BC5C8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00719C41-0C32-05B9-8973-1330F7BCDACB}"/>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A05306A0-4E46-303A-9B6A-8E4B6D40DCB0}"/>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8" name="Segnaposto piè di pagina 7">
            <a:extLst>
              <a:ext uri="{FF2B5EF4-FFF2-40B4-BE49-F238E27FC236}">
                <a16:creationId xmlns:a16="http://schemas.microsoft.com/office/drawing/2014/main" id="{8790F5CD-F344-2E1F-4902-1158D8C57AF9}"/>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289C20CE-5819-167C-F929-DE6D4AB28360}"/>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3768483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8B15CE-EBA2-F38C-B596-FA6C949C6E69}"/>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BF9823D6-2F5F-7E96-7806-64CC3FFB2526}"/>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4" name="Segnaposto piè di pagina 3">
            <a:extLst>
              <a:ext uri="{FF2B5EF4-FFF2-40B4-BE49-F238E27FC236}">
                <a16:creationId xmlns:a16="http://schemas.microsoft.com/office/drawing/2014/main" id="{F6D75955-BB91-A010-9F11-545B8663A39D}"/>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9DB698F2-46AF-C735-2D3F-DB0A1173A92B}"/>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1048297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A3F07BE-51CE-9A77-BA1D-66D7F1C3E8BF}"/>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3" name="Segnaposto piè di pagina 2">
            <a:extLst>
              <a:ext uri="{FF2B5EF4-FFF2-40B4-BE49-F238E27FC236}">
                <a16:creationId xmlns:a16="http://schemas.microsoft.com/office/drawing/2014/main" id="{ECBAAA1F-E2C6-9BE1-B368-FF984AEA0B63}"/>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FD772624-61D2-84BC-90A2-42E9CAA2E387}"/>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1699525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F1D4E1-4D05-CAAE-E907-1CC55F34A6B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00A08AA7-FCAA-8D91-44E3-97CA801A77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C80027BD-964A-D498-7716-EF05D76E5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E0FC4E9-C7F3-96D3-8821-474FAA9FE7AF}"/>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6" name="Segnaposto piè di pagina 5">
            <a:extLst>
              <a:ext uri="{FF2B5EF4-FFF2-40B4-BE49-F238E27FC236}">
                <a16:creationId xmlns:a16="http://schemas.microsoft.com/office/drawing/2014/main" id="{BDE020BD-7437-8F0C-B1E8-16CA491E69A8}"/>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3A7827A6-77A1-D191-FD30-E5C9AED58FD7}"/>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176058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0515E8-0CF0-793A-AE1E-4A7B3B4798E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56ECD602-4FF9-A956-D27D-7FB10FE294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AEF6DB1A-9566-72EC-E298-1AACA0DD70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22BB4EF-BBF4-95F6-9766-EC7EF849CBDF}"/>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6" name="Segnaposto piè di pagina 5">
            <a:extLst>
              <a:ext uri="{FF2B5EF4-FFF2-40B4-BE49-F238E27FC236}">
                <a16:creationId xmlns:a16="http://schemas.microsoft.com/office/drawing/2014/main" id="{32D13F30-EF00-D986-7B2B-29D2525AB7FB}"/>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AAC7FAB3-4091-9A75-5803-2D2089ED10C1}"/>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1224397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1EB316-9AFD-F56E-4F54-84D7C76D205B}"/>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4F978C4C-EB8E-C485-7EBD-AD42238CF7C0}"/>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4C1BD8A0-A6B0-E348-BCE3-E3A8F4FEEED5}"/>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5" name="Segnaposto piè di pagina 4">
            <a:extLst>
              <a:ext uri="{FF2B5EF4-FFF2-40B4-BE49-F238E27FC236}">
                <a16:creationId xmlns:a16="http://schemas.microsoft.com/office/drawing/2014/main" id="{E82A563C-1BFD-E3CA-2CC1-9828C64509F1}"/>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CE287A1-9757-4779-F193-2D41408C6AF9}"/>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426570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D7212AD6-CAC5-344C-6FD9-9CF7F90D6D85}"/>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B066FD0E-9659-9900-CD75-B758C4415DBC}"/>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3DDD1A27-4D2E-C7F3-A59B-6B574124BD23}"/>
              </a:ext>
            </a:extLst>
          </p:cNvPr>
          <p:cNvSpPr>
            <a:spLocks noGrp="1"/>
          </p:cNvSpPr>
          <p:nvPr>
            <p:ph type="dt" sz="half" idx="10"/>
          </p:nvPr>
        </p:nvSpPr>
        <p:spPr/>
        <p:txBody>
          <a:bodyPr/>
          <a:lstStyle/>
          <a:p>
            <a:fld id="{0816FE5B-E94B-4869-A227-E1A4F9DAD356}" type="datetimeFigureOut">
              <a:rPr lang="en-GB" smtClean="0"/>
              <a:t>18/02/2023</a:t>
            </a:fld>
            <a:endParaRPr lang="en-GB"/>
          </a:p>
        </p:txBody>
      </p:sp>
      <p:sp>
        <p:nvSpPr>
          <p:cNvPr id="5" name="Segnaposto piè di pagina 4">
            <a:extLst>
              <a:ext uri="{FF2B5EF4-FFF2-40B4-BE49-F238E27FC236}">
                <a16:creationId xmlns:a16="http://schemas.microsoft.com/office/drawing/2014/main" id="{4CE11549-2401-7B0E-4F6E-5A756A9FAC89}"/>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58D88396-ED07-2D2B-8EFD-A7B0F67938AC}"/>
              </a:ext>
            </a:extLst>
          </p:cNvPr>
          <p:cNvSpPr>
            <a:spLocks noGrp="1"/>
          </p:cNvSpPr>
          <p:nvPr>
            <p:ph type="sldNum" sz="quarter" idx="12"/>
          </p:nvPr>
        </p:nvSpPr>
        <p:spPr/>
        <p:txBody>
          <a:bodyPr/>
          <a:lstStyle/>
          <a:p>
            <a:fld id="{482FA67F-FA27-43A2-9698-E6F0195C6DA5}" type="slidenum">
              <a:rPr lang="en-GB" smtClean="0"/>
              <a:t>‹N›</a:t>
            </a:fld>
            <a:endParaRPr lang="en-GB"/>
          </a:p>
        </p:txBody>
      </p:sp>
    </p:spTree>
    <p:extLst>
      <p:ext uri="{BB962C8B-B14F-4D97-AF65-F5344CB8AC3E}">
        <p14:creationId xmlns:p14="http://schemas.microsoft.com/office/powerpoint/2010/main" val="3457850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5C898427-6685-2D94-FD29-BD39DE2BC4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8EF3FCCA-F6E1-F893-E7BD-17E1AB38C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93D7D1AF-E7A6-836D-5258-33831CD439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16FE5B-E94B-4869-A227-E1A4F9DAD356}" type="datetimeFigureOut">
              <a:rPr lang="en-GB" smtClean="0"/>
              <a:t>18/02/2023</a:t>
            </a:fld>
            <a:endParaRPr lang="en-GB"/>
          </a:p>
        </p:txBody>
      </p:sp>
      <p:sp>
        <p:nvSpPr>
          <p:cNvPr id="5" name="Segnaposto piè di pagina 4">
            <a:extLst>
              <a:ext uri="{FF2B5EF4-FFF2-40B4-BE49-F238E27FC236}">
                <a16:creationId xmlns:a16="http://schemas.microsoft.com/office/drawing/2014/main" id="{50AF00FD-435A-081A-08C0-1EAB2DEDBA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D0137AB7-5D34-1220-339A-473E5C13C4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2FA67F-FA27-43A2-9698-E6F0195C6DA5}" type="slidenum">
              <a:rPr lang="en-GB" smtClean="0"/>
              <a:t>‹N›</a:t>
            </a:fld>
            <a:endParaRPr lang="en-GB"/>
          </a:p>
        </p:txBody>
      </p:sp>
    </p:spTree>
    <p:extLst>
      <p:ext uri="{BB962C8B-B14F-4D97-AF65-F5344CB8AC3E}">
        <p14:creationId xmlns:p14="http://schemas.microsoft.com/office/powerpoint/2010/main" val="1370156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75534B-9C0B-1B41-7681-F8F271DD6683}"/>
              </a:ext>
            </a:extLst>
          </p:cNvPr>
          <p:cNvSpPr>
            <a:spLocks noGrp="1"/>
          </p:cNvSpPr>
          <p:nvPr>
            <p:ph type="ctrTitle"/>
          </p:nvPr>
        </p:nvSpPr>
        <p:spPr>
          <a:xfrm>
            <a:off x="122555" y="2235200"/>
            <a:ext cx="5811520" cy="2103120"/>
          </a:xfrm>
        </p:spPr>
        <p:txBody>
          <a:bodyPr>
            <a:normAutofit fontScale="90000"/>
          </a:bodyPr>
          <a:lstStyle/>
          <a:p>
            <a:r>
              <a:rPr lang="it-IT" dirty="0">
                <a:latin typeface="Georgia Pro Cond Semibold" panose="02040706050405020303" pitchFamily="18" charset="0"/>
              </a:rPr>
              <a:t>Girim</a:t>
            </a:r>
            <a:r>
              <a:rPr lang="it-IT" dirty="0">
                <a:latin typeface="Georgia Pro Cond Semibold" panose="02040706050405020303" pitchFamily="18" charset="0"/>
                <a:cs typeface="Times New Roman" panose="02020603050405020304" pitchFamily="18" charset="0"/>
              </a:rPr>
              <a:t>ā</a:t>
            </a:r>
            <a:r>
              <a:rPr lang="it-IT" dirty="0">
                <a:latin typeface="Georgia Pro Cond Semibold" panose="02040706050405020303" pitchFamily="18" charset="0"/>
              </a:rPr>
              <a:t>nanda Sutta</a:t>
            </a:r>
            <a:br>
              <a:rPr lang="it-IT" dirty="0">
                <a:latin typeface="Georgia Pro Cond Semibold" panose="02040706050405020303" pitchFamily="18" charset="0"/>
              </a:rPr>
            </a:br>
            <a:r>
              <a:rPr lang="it-IT" dirty="0">
                <a:latin typeface="Georgia Pro Cond Semibold" panose="02040706050405020303" pitchFamily="18" charset="0"/>
              </a:rPr>
              <a:t>AN 10:60</a:t>
            </a:r>
            <a:endParaRPr lang="en-GB" dirty="0">
              <a:latin typeface="Georgia Pro Cond Semibold" panose="02040706050405020303" pitchFamily="18" charset="0"/>
            </a:endParaRPr>
          </a:p>
        </p:txBody>
      </p:sp>
      <p:sp>
        <p:nvSpPr>
          <p:cNvPr id="3" name="Sottotitolo 2">
            <a:extLst>
              <a:ext uri="{FF2B5EF4-FFF2-40B4-BE49-F238E27FC236}">
                <a16:creationId xmlns:a16="http://schemas.microsoft.com/office/drawing/2014/main" id="{C0AAB124-B8B4-4797-A547-C25A1E22F6D6}"/>
              </a:ext>
            </a:extLst>
          </p:cNvPr>
          <p:cNvSpPr>
            <a:spLocks noGrp="1"/>
          </p:cNvSpPr>
          <p:nvPr>
            <p:ph type="subTitle" idx="1"/>
          </p:nvPr>
        </p:nvSpPr>
        <p:spPr>
          <a:xfrm>
            <a:off x="8503920" y="4536758"/>
            <a:ext cx="2865120" cy="1081722"/>
          </a:xfrm>
        </p:spPr>
        <p:txBody>
          <a:bodyPr/>
          <a:lstStyle/>
          <a:p>
            <a:r>
              <a:rPr lang="it-IT" dirty="0">
                <a:latin typeface="Georgia Pro Cond Semibold" panose="02040706050405020303" pitchFamily="18" charset="0"/>
              </a:rPr>
              <a:t>L’addestramento percettivo</a:t>
            </a:r>
            <a:endParaRPr lang="en-GB" dirty="0">
              <a:latin typeface="Georgia Pro Cond Semibold" panose="02040706050405020303" pitchFamily="18" charset="0"/>
            </a:endParaRPr>
          </a:p>
          <a:p>
            <a:endParaRPr lang="en-GB" dirty="0"/>
          </a:p>
        </p:txBody>
      </p:sp>
    </p:spTree>
    <p:extLst>
      <p:ext uri="{BB962C8B-B14F-4D97-AF65-F5344CB8AC3E}">
        <p14:creationId xmlns:p14="http://schemas.microsoft.com/office/powerpoint/2010/main" val="97900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D4EC0B-9C2D-3A12-C92B-B94766EA166B}"/>
              </a:ext>
            </a:extLst>
          </p:cNvPr>
          <p:cNvSpPr>
            <a:spLocks noGrp="1"/>
          </p:cNvSpPr>
          <p:nvPr>
            <p:ph type="title"/>
          </p:nvPr>
        </p:nvSpPr>
        <p:spPr>
          <a:xfrm>
            <a:off x="595949" y="609601"/>
            <a:ext cx="3254692" cy="1600200"/>
          </a:xfrm>
        </p:spPr>
        <p:txBody>
          <a:bodyPr/>
          <a:lstStyle/>
          <a:p>
            <a:r>
              <a:rPr lang="it-IT" dirty="0">
                <a:latin typeface="Georgia Pro Black" panose="02040A02050405020203" pitchFamily="18" charset="0"/>
              </a:rPr>
              <a:t>Girim</a:t>
            </a:r>
            <a:r>
              <a:rPr lang="it-IT" dirty="0">
                <a:latin typeface="Georgia Pro Black" panose="02040A02050405020203" pitchFamily="18" charset="0"/>
                <a:cs typeface="Times New Roman" panose="02020603050405020304" pitchFamily="18" charset="0"/>
              </a:rPr>
              <a:t>ā</a:t>
            </a:r>
            <a:r>
              <a:rPr lang="it-IT" dirty="0">
                <a:latin typeface="Georgia Pro Black" panose="02040A02050405020203" pitchFamily="18" charset="0"/>
              </a:rPr>
              <a:t>nanda Sutta</a:t>
            </a:r>
            <a:endParaRPr lang="en-GB" dirty="0">
              <a:latin typeface="Georgia Pro Black" panose="02040A02050405020203" pitchFamily="18" charset="0"/>
            </a:endParaRPr>
          </a:p>
        </p:txBody>
      </p:sp>
      <p:sp>
        <p:nvSpPr>
          <p:cNvPr id="3" name="Segnaposto contenuto 2">
            <a:extLst>
              <a:ext uri="{FF2B5EF4-FFF2-40B4-BE49-F238E27FC236}">
                <a16:creationId xmlns:a16="http://schemas.microsoft.com/office/drawing/2014/main" id="{A097FFE9-B647-921D-4A0D-80D21097EB05}"/>
              </a:ext>
            </a:extLst>
          </p:cNvPr>
          <p:cNvSpPr>
            <a:spLocks noGrp="1"/>
          </p:cNvSpPr>
          <p:nvPr>
            <p:ph idx="1"/>
          </p:nvPr>
        </p:nvSpPr>
        <p:spPr>
          <a:xfrm>
            <a:off x="4358640" y="762001"/>
            <a:ext cx="7691120" cy="5638799"/>
          </a:xfrm>
        </p:spPr>
        <p:txBody>
          <a:bodyPr>
            <a:noAutofit/>
          </a:bodyPr>
          <a:lstStyle/>
          <a:p>
            <a:r>
              <a:rPr lang="it-IT" sz="2400" dirty="0">
                <a:latin typeface="Times New Roman" panose="02020603050405020304" pitchFamily="18" charset="0"/>
                <a:cs typeface="Times New Roman" panose="02020603050405020304" pitchFamily="18" charset="0"/>
              </a:rPr>
              <a:t>1. Percezione dell’impermanenza (</a:t>
            </a:r>
            <a:r>
              <a:rPr lang="it-IT" sz="2400" i="1" dirty="0" err="1">
                <a:latin typeface="Times New Roman" panose="02020603050405020304" pitchFamily="18" charset="0"/>
                <a:cs typeface="Times New Roman" panose="02020603050405020304" pitchFamily="18" charset="0"/>
              </a:rPr>
              <a:t>aniccasaññā</a:t>
            </a:r>
            <a:r>
              <a:rPr lang="it-IT" sz="2400" dirty="0">
                <a:latin typeface="Times New Roman" panose="02020603050405020304" pitchFamily="18" charset="0"/>
                <a:cs typeface="Times New Roman" panose="02020603050405020304" pitchFamily="18" charset="0"/>
              </a:rPr>
              <a:t>)</a:t>
            </a:r>
          </a:p>
          <a:p>
            <a:r>
              <a:rPr lang="it-IT" sz="2400" dirty="0">
                <a:latin typeface="Times New Roman" panose="02020603050405020304" pitchFamily="18" charset="0"/>
                <a:cs typeface="Times New Roman" panose="02020603050405020304" pitchFamily="18" charset="0"/>
              </a:rPr>
              <a:t>2. Percezione del non sé (</a:t>
            </a:r>
            <a:r>
              <a:rPr lang="it-IT" sz="2400" i="1" dirty="0" err="1">
                <a:latin typeface="Times New Roman" panose="02020603050405020304" pitchFamily="18" charset="0"/>
                <a:cs typeface="Times New Roman" panose="02020603050405020304" pitchFamily="18" charset="0"/>
              </a:rPr>
              <a:t>anattasaññā</a:t>
            </a:r>
            <a:r>
              <a:rPr lang="it-IT" sz="2400" dirty="0">
                <a:latin typeface="Times New Roman" panose="02020603050405020304" pitchFamily="18" charset="0"/>
                <a:cs typeface="Times New Roman" panose="02020603050405020304" pitchFamily="18" charset="0"/>
              </a:rPr>
              <a:t>) </a:t>
            </a:r>
          </a:p>
          <a:p>
            <a:r>
              <a:rPr lang="it-IT" sz="2400" dirty="0">
                <a:latin typeface="Times New Roman" panose="02020603050405020304" pitchFamily="18" charset="0"/>
                <a:cs typeface="Times New Roman" panose="02020603050405020304" pitchFamily="18" charset="0"/>
              </a:rPr>
              <a:t>3. Percezione di ciò che non è gradevole (</a:t>
            </a:r>
            <a:r>
              <a:rPr lang="it-IT" sz="2400" i="1" dirty="0" err="1">
                <a:latin typeface="Times New Roman" panose="02020603050405020304" pitchFamily="18" charset="0"/>
                <a:cs typeface="Times New Roman" panose="02020603050405020304" pitchFamily="18" charset="0"/>
              </a:rPr>
              <a:t>asubhasaññā</a:t>
            </a:r>
            <a:r>
              <a:rPr lang="it-IT" sz="2400" dirty="0">
                <a:latin typeface="Times New Roman" panose="02020603050405020304" pitchFamily="18" charset="0"/>
                <a:cs typeface="Times New Roman" panose="02020603050405020304" pitchFamily="18" charset="0"/>
              </a:rPr>
              <a:t>)</a:t>
            </a:r>
          </a:p>
          <a:p>
            <a:r>
              <a:rPr lang="it-IT" sz="2400" dirty="0">
                <a:latin typeface="Times New Roman" panose="02020603050405020304" pitchFamily="18" charset="0"/>
                <a:cs typeface="Times New Roman" panose="02020603050405020304" pitchFamily="18" charset="0"/>
              </a:rPr>
              <a:t>4. Percezione del pericolo (</a:t>
            </a:r>
            <a:r>
              <a:rPr lang="it-IT" sz="2400" i="1" dirty="0" err="1">
                <a:latin typeface="Times New Roman" panose="02020603050405020304" pitchFamily="18" charset="0"/>
                <a:cs typeface="Times New Roman" panose="02020603050405020304" pitchFamily="18" charset="0"/>
              </a:rPr>
              <a:t>ādīnavasaññā</a:t>
            </a:r>
            <a:r>
              <a:rPr lang="it-IT" sz="2400" dirty="0">
                <a:latin typeface="Times New Roman" panose="02020603050405020304" pitchFamily="18" charset="0"/>
                <a:cs typeface="Times New Roman" panose="02020603050405020304" pitchFamily="18" charset="0"/>
              </a:rPr>
              <a:t>)  </a:t>
            </a:r>
          </a:p>
          <a:p>
            <a:r>
              <a:rPr lang="it-IT" sz="2400" dirty="0">
                <a:latin typeface="Times New Roman" panose="02020603050405020304" pitchFamily="18" charset="0"/>
                <a:cs typeface="Times New Roman" panose="02020603050405020304" pitchFamily="18" charset="0"/>
              </a:rPr>
              <a:t>5. Percezione dell’abbandono (</a:t>
            </a:r>
            <a:r>
              <a:rPr lang="it-IT" sz="2400" i="1" dirty="0" err="1">
                <a:latin typeface="Times New Roman" panose="02020603050405020304" pitchFamily="18" charset="0"/>
                <a:cs typeface="Times New Roman" panose="02020603050405020304" pitchFamily="18" charset="0"/>
              </a:rPr>
              <a:t>pahānasaññā</a:t>
            </a:r>
            <a:r>
              <a:rPr lang="it-IT" sz="2400" dirty="0">
                <a:latin typeface="Times New Roman" panose="02020603050405020304" pitchFamily="18" charset="0"/>
                <a:cs typeface="Times New Roman" panose="02020603050405020304" pitchFamily="18" charset="0"/>
              </a:rPr>
              <a:t>) </a:t>
            </a:r>
          </a:p>
          <a:p>
            <a:r>
              <a:rPr lang="it-IT" sz="2400" dirty="0">
                <a:latin typeface="Times New Roman" panose="02020603050405020304" pitchFamily="18" charset="0"/>
                <a:cs typeface="Times New Roman" panose="02020603050405020304" pitchFamily="18" charset="0"/>
              </a:rPr>
              <a:t>6. Percezione della dissoluzione (</a:t>
            </a:r>
            <a:r>
              <a:rPr lang="it-IT" sz="2400" i="1" dirty="0" err="1">
                <a:latin typeface="Times New Roman" panose="02020603050405020304" pitchFamily="18" charset="0"/>
                <a:cs typeface="Times New Roman" panose="02020603050405020304" pitchFamily="18" charset="0"/>
              </a:rPr>
              <a:t>virāgasaññā</a:t>
            </a:r>
            <a:r>
              <a:rPr lang="it-IT" sz="2400" dirty="0">
                <a:latin typeface="Times New Roman" panose="02020603050405020304" pitchFamily="18" charset="0"/>
                <a:cs typeface="Times New Roman" panose="02020603050405020304" pitchFamily="18" charset="0"/>
              </a:rPr>
              <a:t>)</a:t>
            </a:r>
          </a:p>
          <a:p>
            <a:r>
              <a:rPr lang="it-IT" sz="2400" dirty="0">
                <a:latin typeface="Times New Roman" panose="02020603050405020304" pitchFamily="18" charset="0"/>
                <a:cs typeface="Times New Roman" panose="02020603050405020304" pitchFamily="18" charset="0"/>
              </a:rPr>
              <a:t>7. Percezione della cessazione (</a:t>
            </a:r>
            <a:r>
              <a:rPr lang="it-IT" sz="2400" i="1" dirty="0" err="1">
                <a:latin typeface="Times New Roman" panose="02020603050405020304" pitchFamily="18" charset="0"/>
                <a:cs typeface="Times New Roman" panose="02020603050405020304" pitchFamily="18" charset="0"/>
              </a:rPr>
              <a:t>nirodhasaññā</a:t>
            </a:r>
            <a:r>
              <a:rPr lang="it-IT" sz="2400" dirty="0">
                <a:latin typeface="Times New Roman" panose="02020603050405020304" pitchFamily="18" charset="0"/>
                <a:cs typeface="Times New Roman" panose="02020603050405020304" pitchFamily="18" charset="0"/>
              </a:rPr>
              <a:t>)</a:t>
            </a:r>
          </a:p>
          <a:p>
            <a:r>
              <a:rPr lang="it-IT" sz="2400" dirty="0">
                <a:latin typeface="Times New Roman" panose="02020603050405020304" pitchFamily="18" charset="0"/>
                <a:cs typeface="Times New Roman" panose="02020603050405020304" pitchFamily="18" charset="0"/>
              </a:rPr>
              <a:t>8. Percezione del disincanto per l’intero mondo (</a:t>
            </a:r>
            <a:r>
              <a:rPr lang="it-IT" sz="2400" i="1" dirty="0" err="1">
                <a:latin typeface="Times New Roman" panose="02020603050405020304" pitchFamily="18" charset="0"/>
                <a:cs typeface="Times New Roman" panose="02020603050405020304" pitchFamily="18" charset="0"/>
              </a:rPr>
              <a:t>sabbaloke</a:t>
            </a:r>
            <a:r>
              <a:rPr lang="it-IT" sz="2400" dirty="0">
                <a:latin typeface="Times New Roman" panose="02020603050405020304" pitchFamily="18" charset="0"/>
                <a:cs typeface="Times New Roman" panose="02020603050405020304" pitchFamily="18" charset="0"/>
              </a:rPr>
              <a:t>   </a:t>
            </a:r>
            <a:r>
              <a:rPr lang="it-IT" sz="2400" i="1" dirty="0" err="1">
                <a:latin typeface="Times New Roman" panose="02020603050405020304" pitchFamily="18" charset="0"/>
                <a:cs typeface="Times New Roman" panose="02020603050405020304" pitchFamily="18" charset="0"/>
              </a:rPr>
              <a:t>anabhiratasaññā</a:t>
            </a:r>
            <a:r>
              <a:rPr lang="it-IT" sz="2400" dirty="0">
                <a:latin typeface="Times New Roman" panose="02020603050405020304" pitchFamily="18" charset="0"/>
                <a:cs typeface="Times New Roman" panose="02020603050405020304" pitchFamily="18" charset="0"/>
              </a:rPr>
              <a:t>)</a:t>
            </a:r>
          </a:p>
          <a:p>
            <a:r>
              <a:rPr lang="it-IT" sz="2400" dirty="0">
                <a:latin typeface="Times New Roman" panose="02020603050405020304" pitchFamily="18" charset="0"/>
                <a:cs typeface="Times New Roman" panose="02020603050405020304" pitchFamily="18" charset="0"/>
              </a:rPr>
              <a:t>9. Percezione dell’assenza di desiderio per tutti i fenomeni condizionati (</a:t>
            </a:r>
            <a:r>
              <a:rPr lang="it-IT" sz="2400" i="1" dirty="0" err="1">
                <a:latin typeface="Times New Roman" panose="02020603050405020304" pitchFamily="18" charset="0"/>
                <a:cs typeface="Times New Roman" panose="02020603050405020304" pitchFamily="18" charset="0"/>
              </a:rPr>
              <a:t>sabbhasaṅkhāresu</a:t>
            </a:r>
            <a:r>
              <a:rPr lang="it-IT" sz="2400" dirty="0">
                <a:latin typeface="Times New Roman" panose="02020603050405020304" pitchFamily="18" charset="0"/>
                <a:cs typeface="Times New Roman" panose="02020603050405020304" pitchFamily="18" charset="0"/>
              </a:rPr>
              <a:t> </a:t>
            </a:r>
            <a:r>
              <a:rPr lang="it-IT" sz="2400" i="1" dirty="0" err="1">
                <a:latin typeface="Times New Roman" panose="02020603050405020304" pitchFamily="18" charset="0"/>
                <a:cs typeface="Times New Roman" panose="02020603050405020304" pitchFamily="18" charset="0"/>
              </a:rPr>
              <a:t>anicchāsaññā</a:t>
            </a:r>
            <a:r>
              <a:rPr lang="it-IT" sz="2400" dirty="0">
                <a:latin typeface="Times New Roman" panose="02020603050405020304" pitchFamily="18" charset="0"/>
                <a:cs typeface="Times New Roman" panose="02020603050405020304" pitchFamily="18" charset="0"/>
              </a:rPr>
              <a:t>)</a:t>
            </a:r>
          </a:p>
          <a:p>
            <a:r>
              <a:rPr lang="en-GB" sz="2400" dirty="0">
                <a:latin typeface="Times New Roman" panose="02020603050405020304" pitchFamily="18" charset="0"/>
                <a:cs typeface="Times New Roman" panose="02020603050405020304" pitchFamily="18" charset="0"/>
              </a:rPr>
              <a:t>10. Consapevolezza del </a:t>
            </a:r>
            <a:r>
              <a:rPr lang="en-GB" sz="2400" dirty="0" err="1">
                <a:latin typeface="Times New Roman" panose="02020603050405020304" pitchFamily="18" charset="0"/>
                <a:cs typeface="Times New Roman" panose="02020603050405020304" pitchFamily="18" charset="0"/>
              </a:rPr>
              <a:t>respiro</a:t>
            </a:r>
            <a:r>
              <a:rPr lang="en-GB" sz="2400" dirty="0">
                <a:latin typeface="Times New Roman" panose="02020603050405020304" pitchFamily="18" charset="0"/>
                <a:cs typeface="Times New Roman" panose="02020603050405020304" pitchFamily="18" charset="0"/>
              </a:rPr>
              <a:t> (</a:t>
            </a:r>
            <a:r>
              <a:rPr lang="en-GB" sz="2400" i="1" dirty="0">
                <a:latin typeface="Times New Roman" panose="02020603050405020304" pitchFamily="18" charset="0"/>
                <a:cs typeface="Times New Roman" panose="02020603050405020304" pitchFamily="18" charset="0"/>
              </a:rPr>
              <a:t>ānāpānasati</a:t>
            </a:r>
            <a:r>
              <a:rPr lang="en-GB" sz="2400" dirty="0">
                <a:latin typeface="Times New Roman" panose="02020603050405020304" pitchFamily="18" charset="0"/>
                <a:cs typeface="Times New Roman" panose="02020603050405020304" pitchFamily="18" charset="0"/>
              </a:rPr>
              <a:t>) </a:t>
            </a:r>
          </a:p>
        </p:txBody>
      </p:sp>
      <p:sp>
        <p:nvSpPr>
          <p:cNvPr id="4" name="Segnaposto testo 3">
            <a:extLst>
              <a:ext uri="{FF2B5EF4-FFF2-40B4-BE49-F238E27FC236}">
                <a16:creationId xmlns:a16="http://schemas.microsoft.com/office/drawing/2014/main" id="{17AA6F57-1758-5ED2-5EAE-733669B42E4F}"/>
              </a:ext>
            </a:extLst>
          </p:cNvPr>
          <p:cNvSpPr>
            <a:spLocks noGrp="1"/>
          </p:cNvSpPr>
          <p:nvPr>
            <p:ph type="body" sz="half" idx="2"/>
          </p:nvPr>
        </p:nvSpPr>
        <p:spPr>
          <a:xfrm>
            <a:off x="595949" y="2489200"/>
            <a:ext cx="2888931" cy="1249680"/>
          </a:xfrm>
        </p:spPr>
        <p:txBody>
          <a:bodyPr>
            <a:normAutofit/>
          </a:bodyPr>
          <a:lstStyle/>
          <a:p>
            <a:r>
              <a:rPr lang="it-IT" sz="3200" dirty="0">
                <a:latin typeface="Georgia Pro Black" panose="02040A02050405020203" pitchFamily="18" charset="0"/>
              </a:rPr>
              <a:t>Le dieci percezioni</a:t>
            </a:r>
            <a:endParaRPr lang="en-GB" sz="3200" dirty="0">
              <a:latin typeface="Georgia Pro Black" panose="02040A02050405020203" pitchFamily="18" charset="0"/>
            </a:endParaRPr>
          </a:p>
        </p:txBody>
      </p:sp>
    </p:spTree>
    <p:extLst>
      <p:ext uri="{BB962C8B-B14F-4D97-AF65-F5344CB8AC3E}">
        <p14:creationId xmlns:p14="http://schemas.microsoft.com/office/powerpoint/2010/main" val="3227486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486A2FB2-0698-45A6-2234-702F87616A0A}"/>
              </a:ext>
            </a:extLst>
          </p:cNvPr>
          <p:cNvSpPr>
            <a:spLocks noGrp="1"/>
          </p:cNvSpPr>
          <p:nvPr>
            <p:ph type="title"/>
          </p:nvPr>
        </p:nvSpPr>
        <p:spPr/>
        <p:txBody>
          <a:bodyPr/>
          <a:lstStyle/>
          <a:p>
            <a:r>
              <a:rPr lang="it-IT" dirty="0" err="1">
                <a:latin typeface="Georgia Pro Black" panose="02040A02050405020203" pitchFamily="18" charset="0"/>
              </a:rPr>
              <a:t>Bhante</a:t>
            </a:r>
            <a:r>
              <a:rPr lang="it-IT" dirty="0">
                <a:latin typeface="Georgia Pro Black" panose="02040A02050405020203" pitchFamily="18" charset="0"/>
              </a:rPr>
              <a:t> </a:t>
            </a:r>
            <a:r>
              <a:rPr lang="it-IT" dirty="0" err="1">
                <a:latin typeface="Georgia Pro Black" panose="02040A02050405020203" pitchFamily="18" charset="0"/>
              </a:rPr>
              <a:t>Gunaratana</a:t>
            </a:r>
            <a:r>
              <a:rPr lang="it-IT" dirty="0">
                <a:latin typeface="Georgia Pro Black" panose="02040A02050405020203" pitchFamily="18" charset="0"/>
              </a:rPr>
              <a:t>, Capitolo 4</a:t>
            </a:r>
            <a:endParaRPr lang="en-GB" dirty="0">
              <a:latin typeface="Georgia Pro Black" panose="02040A02050405020203" pitchFamily="18" charset="0"/>
            </a:endParaRPr>
          </a:p>
        </p:txBody>
      </p:sp>
      <p:sp>
        <p:nvSpPr>
          <p:cNvPr id="6" name="Segnaposto contenuto 5">
            <a:extLst>
              <a:ext uri="{FF2B5EF4-FFF2-40B4-BE49-F238E27FC236}">
                <a16:creationId xmlns:a16="http://schemas.microsoft.com/office/drawing/2014/main" id="{6189A5EA-E749-8A32-26B9-42993FCD1D3A}"/>
              </a:ext>
            </a:extLst>
          </p:cNvPr>
          <p:cNvSpPr>
            <a:spLocks noGrp="1"/>
          </p:cNvSpPr>
          <p:nvPr>
            <p:ph idx="1"/>
          </p:nvPr>
        </p:nvSpPr>
        <p:spPr/>
        <p:txBody>
          <a:bodyPr/>
          <a:lstStyle/>
          <a:p>
            <a:pPr marL="0" indent="0">
              <a:buNone/>
            </a:pPr>
            <a:r>
              <a:rPr lang="it-IT" dirty="0">
                <a:latin typeface="Times New Roman" panose="02020603050405020304" pitchFamily="18" charset="0"/>
                <a:cs typeface="Times New Roman" panose="02020603050405020304" pitchFamily="18" charset="0"/>
              </a:rPr>
              <a:t>Il Buddha raccomanda innanzitutto la meditazione sull’impermanenza. … Meditiamo quindi sull’assenza di un sé in tutto ciò che esiste. Poi, per aiutarci a capire l’assenza di un sé in termini pratici, meditiamo sull’insoddisfazione e la sofferenza che derivano dall’avere un corpo composto di parti, le quali invecchiano e si disintegrano e nessuna delle quali contiene qualcosa che possa essere chiamato un sé. Quando realizziamo che il corpo e le sue parti sono opportunità per soffrire, inclusi i dolori di vecchiaia, malattia e morte, meditiamo sull’abbandono delle cause della sofferenza – desiderio e brama. Questa realizzazione ci conduce a meditare sulla coltivazione di un’attitudine distaccata o indifferente nei confronti delle esperienze penose o piacevoli della vita.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9689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486A2FB2-0698-45A6-2234-702F87616A0A}"/>
              </a:ext>
            </a:extLst>
          </p:cNvPr>
          <p:cNvSpPr>
            <a:spLocks noGrp="1"/>
          </p:cNvSpPr>
          <p:nvPr>
            <p:ph type="title"/>
          </p:nvPr>
        </p:nvSpPr>
        <p:spPr/>
        <p:txBody>
          <a:bodyPr/>
          <a:lstStyle/>
          <a:p>
            <a:r>
              <a:rPr lang="it-IT" dirty="0" err="1">
                <a:latin typeface="Georgia Pro Black" panose="02040A02050405020203" pitchFamily="18" charset="0"/>
              </a:rPr>
              <a:t>Bhante</a:t>
            </a:r>
            <a:r>
              <a:rPr lang="it-IT" dirty="0">
                <a:latin typeface="Georgia Pro Black" panose="02040A02050405020203" pitchFamily="18" charset="0"/>
              </a:rPr>
              <a:t> </a:t>
            </a:r>
            <a:r>
              <a:rPr lang="it-IT" dirty="0" err="1">
                <a:latin typeface="Georgia Pro Black" panose="02040A02050405020203" pitchFamily="18" charset="0"/>
              </a:rPr>
              <a:t>Gunaratana</a:t>
            </a:r>
            <a:r>
              <a:rPr lang="it-IT" dirty="0">
                <a:latin typeface="Georgia Pro Black" panose="02040A02050405020203" pitchFamily="18" charset="0"/>
              </a:rPr>
              <a:t>, Capitolo 4</a:t>
            </a:r>
            <a:endParaRPr lang="en-GB" dirty="0">
              <a:latin typeface="Georgia Pro Black" panose="02040A02050405020203" pitchFamily="18" charset="0"/>
            </a:endParaRPr>
          </a:p>
        </p:txBody>
      </p:sp>
      <p:sp>
        <p:nvSpPr>
          <p:cNvPr id="6" name="Segnaposto contenuto 5">
            <a:extLst>
              <a:ext uri="{FF2B5EF4-FFF2-40B4-BE49-F238E27FC236}">
                <a16:creationId xmlns:a16="http://schemas.microsoft.com/office/drawing/2014/main" id="{6189A5EA-E749-8A32-26B9-42993FCD1D3A}"/>
              </a:ext>
            </a:extLst>
          </p:cNvPr>
          <p:cNvSpPr>
            <a:spLocks noGrp="1"/>
          </p:cNvSpPr>
          <p:nvPr>
            <p:ph idx="1"/>
          </p:nvPr>
        </p:nvSpPr>
        <p:spPr/>
        <p:txBody>
          <a:bodyPr/>
          <a:lstStyle/>
          <a:p>
            <a:pPr marL="0" indent="0">
              <a:buNone/>
            </a:pPr>
            <a:r>
              <a:rPr lang="it-IT" dirty="0">
                <a:latin typeface="Times New Roman" panose="02020603050405020304" pitchFamily="18" charset="0"/>
                <a:cs typeface="Times New Roman" panose="02020603050405020304" pitchFamily="18" charset="0"/>
              </a:rPr>
              <a:t>Il disincanto ci conduce a meditare sulla cessazione, la promessa del Buddha che la sofferenza ha una fine. Per realizzare la cessazione, meditiamo per abbandonare le ultime vestigia della brama, ossia la brama per esistenze future. Infine, meditiamo nuovamente sulla consapevolezza del respiro, il metodo generale che dobbiamo usare per raggiungere tutte le precedenti realizzazioni.</a:t>
            </a:r>
          </a:p>
          <a:p>
            <a:pPr marL="0" indent="0">
              <a:buNone/>
            </a:pPr>
            <a:r>
              <a:rPr lang="it-IT" dirty="0">
                <a:latin typeface="Times New Roman" panose="02020603050405020304" pitchFamily="18" charset="0"/>
                <a:cs typeface="Times New Roman" panose="02020603050405020304" pitchFamily="18" charset="0"/>
              </a:rPr>
              <a:t>Visto sotto questa luce, il Girimānanda Sutta è un programma completo di meditazione che promette di curare non solo le malattie del corpo e della mente ma di condurci fino alla cura ultima della liberazione o nibbāna.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1171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a:bodyPr>
          <a:lstStyle/>
          <a:p>
            <a:r>
              <a:rPr lang="en-US" sz="5400" dirty="0">
                <a:latin typeface="Georgia Pro Cond Semibold" panose="02040706050405020303" pitchFamily="18" charset="0"/>
              </a:rPr>
              <a:t>Primo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2"/>
            <a:ext cx="3645408" cy="1155525"/>
          </a:xfrm>
        </p:spPr>
        <p:txBody>
          <a:bodyPr vert="horz" lIns="91440" tIns="45720" rIns="91440" bIns="45720" rtlCol="0" anchor="t">
            <a:noAutofit/>
          </a:bodyPr>
          <a:lstStyle/>
          <a:p>
            <a:r>
              <a:rPr lang="en-US" sz="3200" dirty="0">
                <a:latin typeface="Georgia Pro Cond Semibold" panose="02040706050405020303" pitchFamily="18" charset="0"/>
              </a:rPr>
              <a:t>Percezione </a:t>
            </a:r>
            <a:r>
              <a:rPr lang="en-US" sz="3200" dirty="0" err="1">
                <a:latin typeface="Georgia Pro Cond Semibold" panose="02040706050405020303" pitchFamily="18" charset="0"/>
              </a:rPr>
              <a:t>dell’impermanenza</a:t>
            </a:r>
            <a:endParaRPr lang="en-US" sz="3200" dirty="0">
              <a:latin typeface="Georgia Pro Cond Semibold" panose="02040706050405020303" pitchFamily="18" charset="0"/>
            </a:endParaRPr>
          </a:p>
        </p:txBody>
      </p:sp>
    </p:spTree>
    <p:extLst>
      <p:ext uri="{BB962C8B-B14F-4D97-AF65-F5344CB8AC3E}">
        <p14:creationId xmlns:p14="http://schemas.microsoft.com/office/powerpoint/2010/main" val="310836391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10920" y="612844"/>
            <a:ext cx="10170160" cy="5632311"/>
          </a:xfrm>
          <a:prstGeom prst="rect">
            <a:avLst/>
          </a:prstGeom>
          <a:noFill/>
        </p:spPr>
        <p:txBody>
          <a:bodyPr wrap="square">
            <a:spAutoFit/>
          </a:bodyPr>
          <a:lstStyle/>
          <a:p>
            <a:r>
              <a:rPr lang="it-IT" sz="2800" dirty="0">
                <a:latin typeface="Times New Roman" panose="02020603050405020304" pitchFamily="18" charset="0"/>
                <a:cs typeface="Times New Roman" panose="02020603050405020304" pitchFamily="18" charset="0"/>
              </a:rPr>
              <a:t>«</a:t>
            </a:r>
            <a:r>
              <a:rPr lang="it-IT" sz="3600" dirty="0">
                <a:latin typeface="Times New Roman" panose="02020603050405020304" pitchFamily="18" charset="0"/>
                <a:cs typeface="Times New Roman" panose="02020603050405020304" pitchFamily="18" charset="0"/>
              </a:rPr>
              <a:t>E cosa, Ānanda, è la percezione dell’impermanenza? Qui, un monaco, essendosi recato nella foresta, o ai piedi di un albero, o in un alloggio vuoto, riflette così: ‘La forma è impermanente, la sensazione è impermanente, la percezione è impermanente, le formazioni volizionali sono impermanenti, la coscienza è impermanente.’ Così dimora contemplando l’impermanenza in questi cinque aggregati soggetti ad attaccamento. Questa è chiamata percezione dell’impermanenza.»</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0220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9F4DF-84FA-94CC-AF7B-1D487C9855BF}"/>
              </a:ext>
            </a:extLst>
          </p:cNvPr>
          <p:cNvSpPr>
            <a:spLocks noGrp="1"/>
          </p:cNvSpPr>
          <p:nvPr>
            <p:ph type="title"/>
          </p:nvPr>
        </p:nvSpPr>
        <p:spPr/>
        <p:txBody>
          <a:bodyPr/>
          <a:lstStyle/>
          <a:p>
            <a:r>
              <a:rPr lang="it-IT" dirty="0">
                <a:latin typeface="Georgia Pro Cond Semibold" panose="02040706050405020303" pitchFamily="18" charset="0"/>
              </a:rPr>
              <a:t>SN 22:95</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D10E2F8-D135-1EC2-355F-5ACF83CBBDFC}"/>
              </a:ext>
            </a:extLst>
          </p:cNvPr>
          <p:cNvSpPr>
            <a:spLocks noGrp="1"/>
          </p:cNvSpPr>
          <p:nvPr>
            <p:ph idx="1"/>
          </p:nvPr>
        </p:nvSpPr>
        <p:spPr>
          <a:xfrm>
            <a:off x="4345304" y="1056640"/>
            <a:ext cx="7006908" cy="4744720"/>
          </a:xfrm>
        </p:spPr>
        <p:txBody>
          <a:bodyPr>
            <a:noAutofit/>
          </a:bodyPr>
          <a:lstStyle/>
          <a:p>
            <a:pPr marL="0" indent="0">
              <a:buNone/>
            </a:pPr>
            <a:r>
              <a:rPr lang="it-IT" sz="3600" dirty="0">
                <a:latin typeface="Times New Roman" panose="02020603050405020304" pitchFamily="18" charset="0"/>
                <a:cs typeface="Times New Roman" panose="02020603050405020304" pitchFamily="18" charset="0"/>
              </a:rPr>
              <a:t>La forma è come un ammasso di schiuma</a:t>
            </a:r>
          </a:p>
          <a:p>
            <a:pPr marL="0" indent="0">
              <a:buNone/>
            </a:pPr>
            <a:r>
              <a:rPr lang="it-IT" sz="3600" dirty="0">
                <a:latin typeface="Times New Roman" panose="02020603050405020304" pitchFamily="18" charset="0"/>
                <a:cs typeface="Times New Roman" panose="02020603050405020304" pitchFamily="18" charset="0"/>
              </a:rPr>
              <a:t>Le sensazioni sono come bolle d’acqua</a:t>
            </a:r>
          </a:p>
          <a:p>
            <a:pPr marL="0" indent="0">
              <a:buNone/>
            </a:pPr>
            <a:r>
              <a:rPr lang="it-IT" sz="3600" dirty="0">
                <a:latin typeface="Times New Roman" panose="02020603050405020304" pitchFamily="18" charset="0"/>
                <a:cs typeface="Times New Roman" panose="02020603050405020304" pitchFamily="18" charset="0"/>
              </a:rPr>
              <a:t>La percezione è come un miraggio</a:t>
            </a:r>
          </a:p>
          <a:p>
            <a:pPr marL="0" indent="0">
              <a:buNone/>
            </a:pPr>
            <a:r>
              <a:rPr lang="it-IT" sz="3600" dirty="0">
                <a:latin typeface="Times New Roman" panose="02020603050405020304" pitchFamily="18" charset="0"/>
                <a:cs typeface="Times New Roman" panose="02020603050405020304" pitchFamily="18" charset="0"/>
              </a:rPr>
              <a:t>Le volizioni sono come  il tronco di un banano</a:t>
            </a:r>
          </a:p>
          <a:p>
            <a:pPr marL="0" indent="0">
              <a:buNone/>
            </a:pPr>
            <a:r>
              <a:rPr lang="it-IT" sz="3600" dirty="0">
                <a:latin typeface="Times New Roman" panose="02020603050405020304" pitchFamily="18" charset="0"/>
                <a:cs typeface="Times New Roman" panose="02020603050405020304" pitchFamily="18" charset="0"/>
              </a:rPr>
              <a:t>E la coscienza è come un’illusione</a:t>
            </a:r>
            <a:endParaRPr lang="en-GB" sz="3600" dirty="0">
              <a:latin typeface="Times New Roman" panose="02020603050405020304" pitchFamily="18" charset="0"/>
              <a:cs typeface="Times New Roman" panose="02020603050405020304" pitchFamily="18" charset="0"/>
            </a:endParaRPr>
          </a:p>
        </p:txBody>
      </p:sp>
      <p:sp>
        <p:nvSpPr>
          <p:cNvPr id="4" name="Segnaposto testo 3">
            <a:extLst>
              <a:ext uri="{FF2B5EF4-FFF2-40B4-BE49-F238E27FC236}">
                <a16:creationId xmlns:a16="http://schemas.microsoft.com/office/drawing/2014/main" id="{AAF64F46-BC60-CAC5-7883-BD7BBDFFA33B}"/>
              </a:ext>
            </a:extLst>
          </p:cNvPr>
          <p:cNvSpPr>
            <a:spLocks noGrp="1"/>
          </p:cNvSpPr>
          <p:nvPr>
            <p:ph type="body" sz="half" idx="2"/>
          </p:nvPr>
        </p:nvSpPr>
        <p:spPr/>
        <p:txBody>
          <a:bodyPr>
            <a:normAutofit/>
          </a:bodyPr>
          <a:lstStyle/>
          <a:p>
            <a:r>
              <a:rPr lang="it-IT" sz="3600" dirty="0">
                <a:latin typeface="Georgia Pro Cond Semibold" panose="02040706050405020303" pitchFamily="18" charset="0"/>
              </a:rPr>
              <a:t>Un ammasso di schiuma</a:t>
            </a:r>
            <a:endParaRPr lang="en-GB" sz="3600" dirty="0">
              <a:latin typeface="Georgia Pro Cond Semibold" panose="02040706050405020303" pitchFamily="18" charset="0"/>
            </a:endParaRPr>
          </a:p>
        </p:txBody>
      </p:sp>
    </p:spTree>
    <p:extLst>
      <p:ext uri="{BB962C8B-B14F-4D97-AF65-F5344CB8AC3E}">
        <p14:creationId xmlns:p14="http://schemas.microsoft.com/office/powerpoint/2010/main" val="29567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9F4DF-84FA-94CC-AF7B-1D487C9855BF}"/>
              </a:ext>
            </a:extLst>
          </p:cNvPr>
          <p:cNvSpPr>
            <a:spLocks noGrp="1"/>
          </p:cNvSpPr>
          <p:nvPr>
            <p:ph type="title"/>
          </p:nvPr>
        </p:nvSpPr>
        <p:spPr/>
        <p:txBody>
          <a:bodyPr/>
          <a:lstStyle/>
          <a:p>
            <a:r>
              <a:rPr lang="it-IT" dirty="0" err="1">
                <a:latin typeface="Georgia Pro Cond Semibold" panose="02040706050405020303" pitchFamily="18" charset="0"/>
              </a:rPr>
              <a:t>Bhikhu</a:t>
            </a:r>
            <a:r>
              <a:rPr lang="it-IT" dirty="0">
                <a:latin typeface="Georgia Pro Cond Semibold" panose="02040706050405020303" pitchFamily="18" charset="0"/>
              </a:rPr>
              <a:t> Bodhi</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D10E2F8-D135-1EC2-355F-5ACF83CBBDFC}"/>
              </a:ext>
            </a:extLst>
          </p:cNvPr>
          <p:cNvSpPr>
            <a:spLocks noGrp="1"/>
          </p:cNvSpPr>
          <p:nvPr>
            <p:ph idx="1"/>
          </p:nvPr>
        </p:nvSpPr>
        <p:spPr>
          <a:xfrm>
            <a:off x="5090160" y="941070"/>
            <a:ext cx="6675120" cy="5402580"/>
          </a:xfrm>
        </p:spPr>
        <p:txBody>
          <a:bodyPr>
            <a:noAutofit/>
          </a:bodyPr>
          <a:lstStyle/>
          <a:p>
            <a:pPr marL="0" indent="0">
              <a:buNone/>
            </a:pPr>
            <a:r>
              <a:rPr lang="it-IT" sz="2400" dirty="0">
                <a:latin typeface="Times New Roman" panose="02020603050405020304" pitchFamily="18" charset="0"/>
                <a:cs typeface="Times New Roman" panose="02020603050405020304" pitchFamily="18" charset="0"/>
              </a:rPr>
              <a:t>1, I cinque aggregati sono gli ultimi referenti della prima nobile verità e quindi per comprendere le quattro Nobili Verità è necessario comprendere gli aggregati</a:t>
            </a:r>
          </a:p>
          <a:p>
            <a:pPr marL="0" indent="0">
              <a:buNone/>
            </a:pPr>
            <a:r>
              <a:rPr lang="en-GB" sz="2400" dirty="0">
                <a:latin typeface="Times New Roman" panose="02020603050405020304" pitchFamily="18" charset="0"/>
                <a:cs typeface="Times New Roman" panose="02020603050405020304" pitchFamily="18" charset="0"/>
              </a:rPr>
              <a:t>2, I cinque aggregate </a:t>
            </a:r>
            <a:r>
              <a:rPr lang="en-GB" sz="2400" dirty="0" err="1">
                <a:latin typeface="Times New Roman" panose="02020603050405020304" pitchFamily="18" charset="0"/>
                <a:cs typeface="Times New Roman" panose="02020603050405020304" pitchFamily="18" charset="0"/>
              </a:rPr>
              <a:t>sono</a:t>
            </a:r>
            <a:r>
              <a:rPr lang="en-GB" sz="2400" dirty="0">
                <a:latin typeface="Times New Roman" panose="02020603050405020304" pitchFamily="18" charset="0"/>
                <a:cs typeface="Times New Roman" panose="02020603050405020304" pitchFamily="18" charset="0"/>
              </a:rPr>
              <a:t> il </a:t>
            </a:r>
            <a:r>
              <a:rPr lang="en-GB" sz="2400" dirty="0" err="1">
                <a:latin typeface="Times New Roman" panose="02020603050405020304" pitchFamily="18" charset="0"/>
                <a:cs typeface="Times New Roman" panose="02020603050405020304" pitchFamily="18" charset="0"/>
              </a:rPr>
              <a:t>dominio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oggettivo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dell’attaccamento</a:t>
            </a:r>
            <a:r>
              <a:rPr lang="en-GB" sz="2400" dirty="0">
                <a:latin typeface="Times New Roman" panose="02020603050405020304" pitchFamily="18" charset="0"/>
                <a:cs typeface="Times New Roman" panose="02020603050405020304" pitchFamily="18" charset="0"/>
              </a:rPr>
              <a:t> e come </a:t>
            </a:r>
            <a:r>
              <a:rPr lang="en-GB" sz="2400" dirty="0" err="1">
                <a:latin typeface="Times New Roman" panose="02020603050405020304" pitchFamily="18" charset="0"/>
                <a:cs typeface="Times New Roman" panose="02020603050405020304" pitchFamily="18" charset="0"/>
              </a:rPr>
              <a:t>tali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contribuiscono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all’origine</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causale</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della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sofferenza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futura</a:t>
            </a:r>
            <a:endParaRPr lang="en-GB" sz="2400" dirty="0">
              <a:latin typeface="Times New Roman" panose="02020603050405020304" pitchFamily="18" charset="0"/>
              <a:cs typeface="Times New Roman" panose="02020603050405020304" pitchFamily="18" charset="0"/>
            </a:endParaRPr>
          </a:p>
          <a:p>
            <a:pPr marL="0" indent="0">
              <a:buNone/>
            </a:pPr>
            <a:r>
              <a:rPr lang="en-GB" sz="2400" dirty="0">
                <a:latin typeface="Times New Roman" panose="02020603050405020304" pitchFamily="18" charset="0"/>
                <a:cs typeface="Times New Roman" panose="02020603050405020304" pitchFamily="18" charset="0"/>
              </a:rPr>
              <a:t>3, La </a:t>
            </a:r>
            <a:r>
              <a:rPr lang="en-GB" sz="2400" dirty="0" err="1">
                <a:latin typeface="Times New Roman" panose="02020603050405020304" pitchFamily="18" charset="0"/>
                <a:cs typeface="Times New Roman" panose="02020603050405020304" pitchFamily="18" charset="0"/>
              </a:rPr>
              <a:t>rimozione</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dell’attaccamento</a:t>
            </a:r>
            <a:r>
              <a:rPr lang="en-GB" sz="2400" dirty="0">
                <a:latin typeface="Times New Roman" panose="02020603050405020304" pitchFamily="18" charset="0"/>
                <a:cs typeface="Times New Roman" panose="02020603050405020304" pitchFamily="18" charset="0"/>
              </a:rPr>
              <a:t> è </a:t>
            </a:r>
            <a:r>
              <a:rPr lang="en-GB" sz="2400" dirty="0" err="1">
                <a:latin typeface="Times New Roman" panose="02020603050405020304" pitchFamily="18" charset="0"/>
                <a:cs typeface="Times New Roman" panose="02020603050405020304" pitchFamily="18" charset="0"/>
              </a:rPr>
              <a:t>necessaria</a:t>
            </a:r>
            <a:r>
              <a:rPr lang="en-GB" sz="2400" dirty="0">
                <a:latin typeface="Times New Roman" panose="02020603050405020304" pitchFamily="18" charset="0"/>
                <a:cs typeface="Times New Roman" panose="02020603050405020304" pitchFamily="18" charset="0"/>
              </a:rPr>
              <a:t> per </a:t>
            </a:r>
            <a:r>
              <a:rPr lang="en-GB" sz="2400" dirty="0" err="1">
                <a:latin typeface="Times New Roman" panose="02020603050405020304" pitchFamily="18" charset="0"/>
                <a:cs typeface="Times New Roman" panose="02020603050405020304" pitchFamily="18" charset="0"/>
              </a:rPr>
              <a:t>realizzare</a:t>
            </a:r>
            <a:r>
              <a:rPr lang="en-GB" sz="2400" dirty="0">
                <a:latin typeface="Times New Roman" panose="02020603050405020304" pitchFamily="18" charset="0"/>
                <a:cs typeface="Times New Roman" panose="02020603050405020304" pitchFamily="18" charset="0"/>
              </a:rPr>
              <a:t> la </a:t>
            </a:r>
            <a:r>
              <a:rPr lang="en-GB" sz="2400" dirty="0" err="1">
                <a:latin typeface="Times New Roman" panose="02020603050405020304" pitchFamily="18" charset="0"/>
                <a:cs typeface="Times New Roman" panose="02020603050405020304" pitchFamily="18" charset="0"/>
              </a:rPr>
              <a:t>liberazione</a:t>
            </a:r>
            <a:r>
              <a:rPr lang="en-GB" sz="2400" dirty="0">
                <a:latin typeface="Times New Roman" panose="02020603050405020304" pitchFamily="18" charset="0"/>
                <a:cs typeface="Times New Roman" panose="02020603050405020304" pitchFamily="18" charset="0"/>
              </a:rPr>
              <a:t> ed </a:t>
            </a:r>
            <a:r>
              <a:rPr lang="en-GB" sz="2400" dirty="0" err="1">
                <a:latin typeface="Times New Roman" panose="02020603050405020304" pitchFamily="18" charset="0"/>
                <a:cs typeface="Times New Roman" panose="02020603050405020304" pitchFamily="18" charset="0"/>
              </a:rPr>
              <a:t>esso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rimosso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dagli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oggetti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attorno</a:t>
            </a:r>
            <a:r>
              <a:rPr lang="en-GB" sz="2400" dirty="0">
                <a:latin typeface="Times New Roman" panose="02020603050405020304" pitchFamily="18" charset="0"/>
                <a:cs typeface="Times New Roman" panose="02020603050405020304" pitchFamily="18" charset="0"/>
              </a:rPr>
              <a:t> a cui </a:t>
            </a:r>
            <a:r>
              <a:rPr lang="en-GB" sz="2400" dirty="0" err="1">
                <a:latin typeface="Times New Roman" panose="02020603050405020304" pitchFamily="18" charset="0"/>
                <a:cs typeface="Times New Roman" panose="02020603050405020304" pitchFamily="18" charset="0"/>
              </a:rPr>
              <a:t>si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avvinghia</a:t>
            </a:r>
            <a:r>
              <a:rPr lang="en-GB" sz="2400" dirty="0">
                <a:latin typeface="Times New Roman" panose="02020603050405020304" pitchFamily="18" charset="0"/>
                <a:cs typeface="Times New Roman" panose="02020603050405020304" pitchFamily="18" charset="0"/>
              </a:rPr>
              <a:t>, ossia </a:t>
            </a:r>
            <a:r>
              <a:rPr lang="en-GB" sz="2400" dirty="0" err="1">
                <a:latin typeface="Times New Roman" panose="02020603050405020304" pitchFamily="18" charset="0"/>
                <a:cs typeface="Times New Roman" panose="02020603050405020304" pitchFamily="18" charset="0"/>
              </a:rPr>
              <a:t>i</a:t>
            </a:r>
            <a:r>
              <a:rPr lang="en-GB" sz="2400" dirty="0">
                <a:latin typeface="Times New Roman" panose="02020603050405020304" pitchFamily="18" charset="0"/>
                <a:cs typeface="Times New Roman" panose="02020603050405020304" pitchFamily="18" charset="0"/>
              </a:rPr>
              <a:t> cinque </a:t>
            </a:r>
            <a:r>
              <a:rPr lang="en-GB" sz="2400" dirty="0" err="1">
                <a:latin typeface="Times New Roman" panose="02020603050405020304" pitchFamily="18" charset="0"/>
                <a:cs typeface="Times New Roman" panose="02020603050405020304" pitchFamily="18" charset="0"/>
              </a:rPr>
              <a:t>aggregati</a:t>
            </a:r>
            <a:endParaRPr lang="en-GB" sz="2400" dirty="0">
              <a:latin typeface="Times New Roman" panose="02020603050405020304" pitchFamily="18" charset="0"/>
              <a:cs typeface="Times New Roman" panose="02020603050405020304" pitchFamily="18" charset="0"/>
            </a:endParaRPr>
          </a:p>
          <a:p>
            <a:pPr marL="0" indent="0">
              <a:buNone/>
            </a:pPr>
            <a:r>
              <a:rPr lang="en-GB" sz="2400" dirty="0">
                <a:latin typeface="Times New Roman" panose="02020603050405020304" pitchFamily="18" charset="0"/>
                <a:cs typeface="Times New Roman" panose="02020603050405020304" pitchFamily="18" charset="0"/>
              </a:rPr>
              <a:t>4, La </a:t>
            </a:r>
            <a:r>
              <a:rPr lang="en-GB" sz="2400" dirty="0" err="1">
                <a:latin typeface="Times New Roman" panose="02020603050405020304" pitchFamily="18" charset="0"/>
                <a:cs typeface="Times New Roman" panose="02020603050405020304" pitchFamily="18" charset="0"/>
              </a:rPr>
              <a:t>rimozione</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dell’attaccamento</a:t>
            </a:r>
            <a:r>
              <a:rPr lang="en-GB" sz="2400" dirty="0">
                <a:latin typeface="Times New Roman" panose="02020603050405020304" pitchFamily="18" charset="0"/>
                <a:cs typeface="Times New Roman" panose="02020603050405020304" pitchFamily="18" charset="0"/>
              </a:rPr>
              <a:t> è il </a:t>
            </a:r>
            <a:r>
              <a:rPr lang="en-GB" sz="2400" dirty="0" err="1">
                <a:latin typeface="Times New Roman" panose="02020603050405020304" pitchFamily="18" charset="0"/>
                <a:cs typeface="Times New Roman" panose="02020603050405020304" pitchFamily="18" charset="0"/>
              </a:rPr>
              <a:t>risultato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della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saggezza</a:t>
            </a:r>
            <a:r>
              <a:rPr lang="en-GB" sz="2400" dirty="0">
                <a:latin typeface="Times New Roman" panose="02020603050405020304" pitchFamily="18" charset="0"/>
                <a:cs typeface="Times New Roman" panose="02020603050405020304" pitchFamily="18" charset="0"/>
              </a:rPr>
              <a:t> e </a:t>
            </a:r>
            <a:r>
              <a:rPr lang="en-GB" sz="2400" dirty="0" err="1">
                <a:latin typeface="Times New Roman" panose="02020603050405020304" pitchFamily="18" charset="0"/>
                <a:cs typeface="Times New Roman" panose="02020603050405020304" pitchFamily="18" charset="0"/>
              </a:rPr>
              <a:t>questa</a:t>
            </a:r>
            <a:r>
              <a:rPr lang="en-GB" sz="2400" dirty="0">
                <a:latin typeface="Times New Roman" panose="02020603050405020304" pitchFamily="18" charset="0"/>
                <a:cs typeface="Times New Roman" panose="02020603050405020304" pitchFamily="18" charset="0"/>
              </a:rPr>
              <a:t> è proprio </a:t>
            </a:r>
            <a:r>
              <a:rPr lang="en-GB" sz="2400" dirty="0" err="1">
                <a:latin typeface="Times New Roman" panose="02020603050405020304" pitchFamily="18" charset="0"/>
                <a:cs typeface="Times New Roman" panose="02020603050405020304" pitchFamily="18" charset="0"/>
              </a:rPr>
              <a:t>l’insight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penetrante</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nella</a:t>
            </a:r>
            <a:r>
              <a:rPr lang="en-GB" sz="2400" dirty="0">
                <a:latin typeface="Times New Roman" panose="02020603050405020304" pitchFamily="18" charset="0"/>
                <a:cs typeface="Times New Roman" panose="02020603050405020304" pitchFamily="18" charset="0"/>
              </a:rPr>
              <a:t> natura </a:t>
            </a:r>
            <a:r>
              <a:rPr lang="en-GB" sz="2400" dirty="0" err="1">
                <a:latin typeface="Times New Roman" panose="02020603050405020304" pitchFamily="18" charset="0"/>
                <a:cs typeface="Times New Roman" panose="02020603050405020304" pitchFamily="18" charset="0"/>
              </a:rPr>
              <a:t>reale</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dei</a:t>
            </a:r>
            <a:r>
              <a:rPr lang="en-GB" sz="2400" dirty="0">
                <a:latin typeface="Times New Roman" panose="02020603050405020304" pitchFamily="18" charset="0"/>
                <a:cs typeface="Times New Roman" panose="02020603050405020304" pitchFamily="18" charset="0"/>
              </a:rPr>
              <a:t> cinque aggregate</a:t>
            </a:r>
            <a:r>
              <a:rPr lang="en-GB" sz="2000" dirty="0">
                <a:latin typeface="Times New Roman" panose="02020603050405020304" pitchFamily="18" charset="0"/>
                <a:cs typeface="Times New Roman" panose="02020603050405020304" pitchFamily="18" charset="0"/>
              </a:rPr>
              <a:t>.</a:t>
            </a:r>
          </a:p>
        </p:txBody>
      </p:sp>
      <p:sp>
        <p:nvSpPr>
          <p:cNvPr id="4" name="Segnaposto testo 3">
            <a:extLst>
              <a:ext uri="{FF2B5EF4-FFF2-40B4-BE49-F238E27FC236}">
                <a16:creationId xmlns:a16="http://schemas.microsoft.com/office/drawing/2014/main" id="{AAF64F46-BC60-CAC5-7883-BD7BBDFFA33B}"/>
              </a:ext>
            </a:extLst>
          </p:cNvPr>
          <p:cNvSpPr>
            <a:spLocks noGrp="1"/>
          </p:cNvSpPr>
          <p:nvPr>
            <p:ph type="body" sz="half" idx="2"/>
          </p:nvPr>
        </p:nvSpPr>
        <p:spPr/>
        <p:txBody>
          <a:bodyPr>
            <a:normAutofit/>
          </a:bodyPr>
          <a:lstStyle/>
          <a:p>
            <a:r>
              <a:rPr lang="it-IT" sz="3600" dirty="0">
                <a:latin typeface="Georgia Pro Cond Semibold" panose="02040706050405020303" pitchFamily="18" charset="0"/>
              </a:rPr>
              <a:t>Il ruolo dei cinque aggregati nell’insegnamento del Buddha</a:t>
            </a:r>
          </a:p>
          <a:p>
            <a:r>
              <a:rPr lang="it-IT" sz="1800" dirty="0">
                <a:latin typeface="Georgia Pro Cond Semibold" panose="02040706050405020303" pitchFamily="18" charset="0"/>
              </a:rPr>
              <a:t>Introduzione a </a:t>
            </a:r>
            <a:r>
              <a:rPr lang="it-IT" sz="1800" dirty="0" err="1">
                <a:latin typeface="Georgia Pro Cond Semibold" panose="02040706050405020303" pitchFamily="18" charset="0"/>
              </a:rPr>
              <a:t>Kandhasaṃyutta</a:t>
            </a:r>
            <a:r>
              <a:rPr lang="it-IT" sz="1800" dirty="0">
                <a:latin typeface="Georgia Pro Cond Semibold" panose="02040706050405020303" pitchFamily="18" charset="0"/>
              </a:rPr>
              <a:t> </a:t>
            </a:r>
            <a:endParaRPr lang="en-GB" sz="1800" dirty="0">
              <a:latin typeface="Georgia Pro Cond Semibold" panose="02040706050405020303" pitchFamily="18" charset="0"/>
            </a:endParaRPr>
          </a:p>
        </p:txBody>
      </p:sp>
    </p:spTree>
    <p:extLst>
      <p:ext uri="{BB962C8B-B14F-4D97-AF65-F5344CB8AC3E}">
        <p14:creationId xmlns:p14="http://schemas.microsoft.com/office/powerpoint/2010/main" val="1589923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a:bodyPr>
          <a:lstStyle/>
          <a:p>
            <a:r>
              <a:rPr lang="en-US" sz="5400" dirty="0">
                <a:latin typeface="Georgia Pro Cond Semibold" panose="02040706050405020303" pitchFamily="18" charset="0"/>
              </a:rPr>
              <a:t>Secondo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2"/>
            <a:ext cx="3645408" cy="1155525"/>
          </a:xfrm>
        </p:spPr>
        <p:txBody>
          <a:bodyPr vert="horz" lIns="91440" tIns="45720" rIns="91440" bIns="45720" rtlCol="0" anchor="t">
            <a:noAutofit/>
          </a:bodyPr>
          <a:lstStyle/>
          <a:p>
            <a:r>
              <a:rPr lang="en-US" sz="3200" dirty="0">
                <a:latin typeface="Georgia Pro Cond Semibold" panose="02040706050405020303" pitchFamily="18" charset="0"/>
              </a:rPr>
              <a:t>Percezione del non </a:t>
            </a:r>
            <a:r>
              <a:rPr lang="en-US" sz="3200" dirty="0" err="1">
                <a:latin typeface="Georgia Pro Cond Semibold" panose="02040706050405020303" pitchFamily="18" charset="0"/>
              </a:rPr>
              <a:t>sé</a:t>
            </a:r>
            <a:endParaRPr lang="en-US" sz="3200" dirty="0">
              <a:latin typeface="Georgia Pro Cond Semibold" panose="02040706050405020303" pitchFamily="18" charset="0"/>
            </a:endParaRPr>
          </a:p>
        </p:txBody>
      </p:sp>
    </p:spTree>
    <p:extLst>
      <p:ext uri="{BB962C8B-B14F-4D97-AF65-F5344CB8AC3E}">
        <p14:creationId xmlns:p14="http://schemas.microsoft.com/office/powerpoint/2010/main" val="255946715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10920" y="335845"/>
            <a:ext cx="10170160" cy="6186309"/>
          </a:xfrm>
          <a:prstGeom prst="rect">
            <a:avLst/>
          </a:prstGeom>
          <a:noFill/>
        </p:spPr>
        <p:txBody>
          <a:bodyPr wrap="square">
            <a:spAutoFit/>
          </a:bodyPr>
          <a:lstStyle/>
          <a:p>
            <a:r>
              <a:rPr lang="it-IT" sz="2800" dirty="0">
                <a:latin typeface="Times New Roman" panose="02020603050405020304" pitchFamily="18" charset="0"/>
                <a:cs typeface="Times New Roman" panose="02020603050405020304" pitchFamily="18" charset="0"/>
              </a:rPr>
              <a:t>«</a:t>
            </a:r>
            <a:r>
              <a:rPr lang="it-IT" sz="3600" dirty="0">
                <a:latin typeface="Times New Roman" panose="02020603050405020304" pitchFamily="18" charset="0"/>
                <a:cs typeface="Times New Roman" panose="02020603050405020304" pitchFamily="18" charset="0"/>
              </a:rPr>
              <a:t>E cosa, Ānanda, è la percezione del non sé? Qui, un monaco, essendosi recato nella foresta, o ai piedi di un albero, o in un alloggio vuoto, riflette così: ‘L’occhio è non sé, le forme sono non sé; l’orecchio è non sé, i suoni sono non sé; il naso è non sé, gli odori sono non sé; la lingua è non sé, i sapori sono non sé; il corpo è non sé, gli oggetti tattili sono non sé; la mente è non sé, gli oggetti mentali sono non sé.’ Così dimora contemplando il non sé in queste cinque basi interne ed esterne. Questa è chiamata la percezione del non sé.»</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0862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graphicFrame>
        <p:nvGraphicFramePr>
          <p:cNvPr id="6" name="Segnaposto contenuto 2">
            <a:extLst>
              <a:ext uri="{FF2B5EF4-FFF2-40B4-BE49-F238E27FC236}">
                <a16:creationId xmlns:a16="http://schemas.microsoft.com/office/drawing/2014/main" id="{566C6F42-AD28-032A-8912-4EBABD95D978}"/>
              </a:ext>
            </a:extLst>
          </p:cNvPr>
          <p:cNvGraphicFramePr>
            <a:graphicFrameLocks noGrp="1"/>
          </p:cNvGraphicFramePr>
          <p:nvPr>
            <p:ph idx="1"/>
            <p:extLst>
              <p:ext uri="{D42A27DB-BD31-4B8C-83A1-F6EECF244321}">
                <p14:modId xmlns:p14="http://schemas.microsoft.com/office/powerpoint/2010/main" val="1438630209"/>
              </p:ext>
            </p:extLst>
          </p:nvPr>
        </p:nvGraphicFramePr>
        <p:xfrm>
          <a:off x="5124450" y="1056640"/>
          <a:ext cx="6227762" cy="4744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testo 3">
            <a:extLst>
              <a:ext uri="{FF2B5EF4-FFF2-40B4-BE49-F238E27FC236}">
                <a16:creationId xmlns:a16="http://schemas.microsoft.com/office/drawing/2014/main" id="{AAF64F46-BC60-CAC5-7883-BD7BBDFFA33B}"/>
              </a:ext>
            </a:extLst>
          </p:cNvPr>
          <p:cNvSpPr>
            <a:spLocks noGrp="1"/>
          </p:cNvSpPr>
          <p:nvPr>
            <p:ph type="body" sz="half" idx="2"/>
          </p:nvPr>
        </p:nvSpPr>
        <p:spPr/>
        <p:txBody>
          <a:bodyPr>
            <a:normAutofit/>
          </a:bodyPr>
          <a:lstStyle/>
          <a:p>
            <a:r>
              <a:rPr lang="it-IT" sz="3600" dirty="0">
                <a:latin typeface="Georgia Pro Cond Semibold" panose="02040706050405020303" pitchFamily="18" charset="0"/>
              </a:rPr>
              <a:t>Le caratteristiche del sé come percepito intuitivamente dalla mente</a:t>
            </a:r>
            <a:endParaRPr lang="en-GB" sz="3600" dirty="0">
              <a:latin typeface="Georgia Pro Cond Semibold" panose="02040706050405020303" pitchFamily="18" charset="0"/>
            </a:endParaRPr>
          </a:p>
        </p:txBody>
      </p:sp>
    </p:spTree>
    <p:extLst>
      <p:ext uri="{BB962C8B-B14F-4D97-AF65-F5344CB8AC3E}">
        <p14:creationId xmlns:p14="http://schemas.microsoft.com/office/powerpoint/2010/main" val="2922445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a:bodyPr>
          <a:lstStyle/>
          <a:p>
            <a:r>
              <a:rPr lang="en-US" sz="5400" dirty="0" err="1">
                <a:latin typeface="Georgia Pro Cond Semibold" panose="02040706050405020303" pitchFamily="18" charset="0"/>
              </a:rPr>
              <a:t>Terzo</a:t>
            </a:r>
            <a:r>
              <a:rPr lang="en-US" sz="5400" dirty="0">
                <a:latin typeface="Georgia Pro Cond Semibold" panose="02040706050405020303" pitchFamily="18" charset="0"/>
              </a:rPr>
              <a:t>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2"/>
            <a:ext cx="3645408" cy="1155525"/>
          </a:xfrm>
        </p:spPr>
        <p:txBody>
          <a:bodyPr vert="horz" lIns="91440" tIns="45720" rIns="91440" bIns="45720" rtlCol="0" anchor="t">
            <a:noAutofit/>
          </a:bodyPr>
          <a:lstStyle/>
          <a:p>
            <a:r>
              <a:rPr lang="en-US" sz="3200" dirty="0">
                <a:latin typeface="Georgia Pro Cond Semibold" panose="02040706050405020303" pitchFamily="18" charset="0"/>
              </a:rPr>
              <a:t>Percezione di </a:t>
            </a:r>
            <a:r>
              <a:rPr lang="en-US" sz="3200" dirty="0" err="1">
                <a:latin typeface="Georgia Pro Cond Semibold" panose="02040706050405020303" pitchFamily="18" charset="0"/>
              </a:rPr>
              <a:t>ciò</a:t>
            </a:r>
            <a:r>
              <a:rPr lang="en-US" sz="3200" dirty="0">
                <a:latin typeface="Georgia Pro Cond Semibold" panose="02040706050405020303" pitchFamily="18" charset="0"/>
              </a:rPr>
              <a:t> </a:t>
            </a:r>
            <a:r>
              <a:rPr lang="en-US" sz="3200" dirty="0" err="1">
                <a:latin typeface="Georgia Pro Cond Semibold" panose="02040706050405020303" pitchFamily="18" charset="0"/>
              </a:rPr>
              <a:t>che</a:t>
            </a:r>
            <a:r>
              <a:rPr lang="en-US" sz="3200" dirty="0">
                <a:latin typeface="Georgia Pro Cond Semibold" panose="02040706050405020303" pitchFamily="18" charset="0"/>
              </a:rPr>
              <a:t> non è </a:t>
            </a:r>
            <a:r>
              <a:rPr lang="en-US" sz="3200" dirty="0" err="1">
                <a:latin typeface="Georgia Pro Cond Semibold" panose="02040706050405020303" pitchFamily="18" charset="0"/>
              </a:rPr>
              <a:t>gradevole</a:t>
            </a:r>
            <a:endParaRPr lang="en-US" sz="3200" dirty="0">
              <a:latin typeface="Georgia Pro Cond Semibold" panose="02040706050405020303" pitchFamily="18" charset="0"/>
            </a:endParaRPr>
          </a:p>
        </p:txBody>
      </p:sp>
    </p:spTree>
    <p:extLst>
      <p:ext uri="{BB962C8B-B14F-4D97-AF65-F5344CB8AC3E}">
        <p14:creationId xmlns:p14="http://schemas.microsoft.com/office/powerpoint/2010/main" val="49622730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10920" y="840670"/>
            <a:ext cx="10438130" cy="5016758"/>
          </a:xfrm>
          <a:prstGeom prst="rect">
            <a:avLst/>
          </a:prstGeom>
          <a:noFill/>
        </p:spPr>
        <p:txBody>
          <a:bodyPr wrap="square">
            <a:spAutoFit/>
          </a:bodyPr>
          <a:lstStyle/>
          <a:p>
            <a:r>
              <a:rPr lang="it-IT" sz="3200" dirty="0">
                <a:latin typeface="Times New Roman" panose="02020603050405020304" pitchFamily="18" charset="0"/>
                <a:cs typeface="Times New Roman" panose="02020603050405020304" pitchFamily="18" charset="0"/>
              </a:rPr>
              <a:t>«E cosa, Ānanda, è la percezione di ciò che non è gradevole? Qui, un monaco esamina questo stesso corpo dalla pianta dei piedi in su e dalla punta dei capelli in giù, racchiuso dalla pelle e pieno di impurità di vario tipo, così: ‘In questo corpo ci sono capelli, peli, unghie, denti, pelle, carne, tendini, ossa, midollo osseo, reni, cuore, fegato, pleura, milza, polmoni, intestini, mesenterio, stomaco, feci, bile, flemma, pus, sangue, sudore, grasso, lacrime, lubrificante, saliva, muco, fluido sinoviale e urina’. Così dimora contemplando l’impuro in questo corpo. Questa è chiamata la percezione di ciò che non è gradevole.»</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3373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9F4DF-84FA-94CC-AF7B-1D487C9855BF}"/>
              </a:ext>
            </a:extLst>
          </p:cNvPr>
          <p:cNvSpPr>
            <a:spLocks noGrp="1"/>
          </p:cNvSpPr>
          <p:nvPr>
            <p:ph type="title"/>
          </p:nvPr>
        </p:nvSpPr>
        <p:spPr>
          <a:xfrm>
            <a:off x="838200" y="514350"/>
            <a:ext cx="10515600" cy="1055000"/>
          </a:xfrm>
        </p:spPr>
        <p:txBody>
          <a:bodyPr>
            <a:normAutofit/>
          </a:bodyPr>
          <a:lstStyle/>
          <a:p>
            <a:br>
              <a:rPr lang="en-GB" sz="2400" dirty="0">
                <a:latin typeface="Georgia Pro Cond Semibold" panose="02040706050405020303" pitchFamily="18" charset="0"/>
              </a:rPr>
            </a:br>
            <a:r>
              <a:rPr lang="it-IT" dirty="0">
                <a:latin typeface="Georgia Pro Cond Semibold" panose="02040706050405020303" pitchFamily="18" charset="0"/>
              </a:rPr>
              <a:t>Satipaṭṭhāna Sutta, Percezione del corpo</a:t>
            </a:r>
            <a:r>
              <a:rPr lang="it-IT" sz="2400" dirty="0">
                <a:latin typeface="Georgia Pro Cond Semibold" panose="02040706050405020303" pitchFamily="18" charset="0"/>
              </a:rPr>
              <a:t> </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D10E2F8-D135-1EC2-355F-5ACF83CBBDFC}"/>
              </a:ext>
            </a:extLst>
          </p:cNvPr>
          <p:cNvSpPr>
            <a:spLocks noGrp="1"/>
          </p:cNvSpPr>
          <p:nvPr>
            <p:ph idx="1"/>
          </p:nvPr>
        </p:nvSpPr>
        <p:spPr/>
        <p:txBody>
          <a:bodyPr>
            <a:noAutofit/>
          </a:bodyPr>
          <a:lstStyle/>
          <a:p>
            <a:pPr marL="0" indent="0">
              <a:buNone/>
            </a:pPr>
            <a:r>
              <a:rPr lang="it-IT" sz="2400" dirty="0">
                <a:latin typeface="Times New Roman" panose="02020603050405020304" pitchFamily="18" charset="0"/>
                <a:cs typeface="Times New Roman" panose="02020603050405020304" pitchFamily="18" charset="0"/>
              </a:rPr>
              <a:t>Sono tre gli esercizi comuni a tutte le versioni parallele ed ognuno svolge la sua funzione nel processo di decostruzione dell’illusione di una personalità:</a:t>
            </a:r>
          </a:p>
          <a:p>
            <a:pPr marL="0" indent="0">
              <a:buNone/>
            </a:pPr>
            <a:endParaRPr lang="it-IT" sz="2400" dirty="0">
              <a:latin typeface="Times New Roman" panose="02020603050405020304" pitchFamily="18" charset="0"/>
              <a:cs typeface="Times New Roman" panose="02020603050405020304" pitchFamily="18" charset="0"/>
            </a:endParaRPr>
          </a:p>
        </p:txBody>
      </p:sp>
      <p:graphicFrame>
        <p:nvGraphicFramePr>
          <p:cNvPr id="5" name="Tabella 5">
            <a:extLst>
              <a:ext uri="{FF2B5EF4-FFF2-40B4-BE49-F238E27FC236}">
                <a16:creationId xmlns:a16="http://schemas.microsoft.com/office/drawing/2014/main" id="{CAD3DB8B-BD27-F55B-48B1-D793CB820FDA}"/>
              </a:ext>
            </a:extLst>
          </p:cNvPr>
          <p:cNvGraphicFramePr>
            <a:graphicFrameLocks noGrp="1"/>
          </p:cNvGraphicFramePr>
          <p:nvPr>
            <p:extLst>
              <p:ext uri="{D42A27DB-BD31-4B8C-83A1-F6EECF244321}">
                <p14:modId xmlns:p14="http://schemas.microsoft.com/office/powerpoint/2010/main" val="3941881740"/>
              </p:ext>
            </p:extLst>
          </p:nvPr>
        </p:nvGraphicFramePr>
        <p:xfrm>
          <a:off x="1146175" y="3095625"/>
          <a:ext cx="9112250" cy="2375749"/>
        </p:xfrm>
        <a:graphic>
          <a:graphicData uri="http://schemas.openxmlformats.org/drawingml/2006/table">
            <a:tbl>
              <a:tblPr firstRow="1" bandRow="1">
                <a:tableStyleId>{5C22544A-7EE6-4342-B048-85BDC9FD1C3A}</a:tableStyleId>
              </a:tblPr>
              <a:tblGrid>
                <a:gridCol w="4556125">
                  <a:extLst>
                    <a:ext uri="{9D8B030D-6E8A-4147-A177-3AD203B41FA5}">
                      <a16:colId xmlns:a16="http://schemas.microsoft.com/office/drawing/2014/main" val="2986288836"/>
                    </a:ext>
                  </a:extLst>
                </a:gridCol>
                <a:gridCol w="4556125">
                  <a:extLst>
                    <a:ext uri="{9D8B030D-6E8A-4147-A177-3AD203B41FA5}">
                      <a16:colId xmlns:a16="http://schemas.microsoft.com/office/drawing/2014/main" val="2267456666"/>
                    </a:ext>
                  </a:extLst>
                </a:gridCol>
              </a:tblGrid>
              <a:tr h="723685">
                <a:tc>
                  <a:txBody>
                    <a:bodyPr/>
                    <a:lstStyle/>
                    <a:p>
                      <a:r>
                        <a:rPr lang="it-IT" sz="2400" b="1" dirty="0">
                          <a:solidFill>
                            <a:schemeClr val="tx1"/>
                          </a:solidFill>
                          <a:latin typeface="Times New Roman" panose="02020603050405020304" pitchFamily="18" charset="0"/>
                          <a:cs typeface="Times New Roman" panose="02020603050405020304" pitchFamily="18" charset="0"/>
                        </a:rPr>
                        <a:t>Contemplazione delle parti anatomiche</a:t>
                      </a:r>
                      <a:endParaRPr lang="en-GB" sz="2400" b="1"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r>
                        <a:rPr lang="it-IT" sz="2400" b="1" dirty="0">
                          <a:solidFill>
                            <a:schemeClr val="tx1"/>
                          </a:solidFill>
                          <a:latin typeface="Times New Roman" panose="02020603050405020304" pitchFamily="18" charset="0"/>
                          <a:cs typeface="Times New Roman" panose="02020603050405020304" pitchFamily="18" charset="0"/>
                        </a:rPr>
                        <a:t>Assenza di bellezza</a:t>
                      </a:r>
                      <a:endParaRPr lang="en-GB" sz="2400" b="1"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3771775467"/>
                  </a:ext>
                </a:extLst>
              </a:tr>
              <a:tr h="720095">
                <a:tc>
                  <a:txBody>
                    <a:bodyPr/>
                    <a:lstStyle/>
                    <a:p>
                      <a:r>
                        <a:rPr lang="it-IT" sz="2400" b="1" dirty="0">
                          <a:solidFill>
                            <a:schemeClr val="tx1"/>
                          </a:solidFill>
                          <a:latin typeface="Times New Roman" panose="02020603050405020304" pitchFamily="18" charset="0"/>
                          <a:cs typeface="Times New Roman" panose="02020603050405020304" pitchFamily="18" charset="0"/>
                        </a:rPr>
                        <a:t>Contemplazione degli elementi</a:t>
                      </a:r>
                      <a:endParaRPr lang="en-GB" sz="2400" b="1"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r>
                        <a:rPr lang="it-IT" sz="2400" b="1" dirty="0">
                          <a:solidFill>
                            <a:schemeClr val="tx1"/>
                          </a:solidFill>
                          <a:latin typeface="Times New Roman" panose="02020603050405020304" pitchFamily="18" charset="0"/>
                          <a:cs typeface="Times New Roman" panose="02020603050405020304" pitchFamily="18" charset="0"/>
                        </a:rPr>
                        <a:t>Non sé</a:t>
                      </a:r>
                      <a:endParaRPr lang="en-GB" sz="2400" b="1"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410979981"/>
                  </a:ext>
                </a:extLst>
              </a:tr>
              <a:tr h="832694">
                <a:tc>
                  <a:txBody>
                    <a:bodyPr/>
                    <a:lstStyle/>
                    <a:p>
                      <a:r>
                        <a:rPr lang="it-IT" sz="2400" b="1" dirty="0">
                          <a:solidFill>
                            <a:schemeClr val="tx1"/>
                          </a:solidFill>
                          <a:latin typeface="Times New Roman" panose="02020603050405020304" pitchFamily="18" charset="0"/>
                          <a:cs typeface="Times New Roman" panose="02020603050405020304" pitchFamily="18" charset="0"/>
                        </a:rPr>
                        <a:t>Contemplazione delle fasi di decomposizione di un cadavere</a:t>
                      </a:r>
                      <a:endParaRPr lang="en-GB" sz="2400" b="1"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r>
                        <a:rPr lang="it-IT" sz="2400" b="1" dirty="0">
                          <a:solidFill>
                            <a:schemeClr val="tx1"/>
                          </a:solidFill>
                          <a:latin typeface="Times New Roman" panose="02020603050405020304" pitchFamily="18" charset="0"/>
                          <a:cs typeface="Times New Roman" panose="02020603050405020304" pitchFamily="18" charset="0"/>
                        </a:rPr>
                        <a:t>Impermanenza </a:t>
                      </a:r>
                      <a:endParaRPr lang="en-GB" sz="2400" b="1"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3776662941"/>
                  </a:ext>
                </a:extLst>
              </a:tr>
            </a:tbl>
          </a:graphicData>
        </a:graphic>
      </p:graphicFrame>
    </p:spTree>
    <p:extLst>
      <p:ext uri="{BB962C8B-B14F-4D97-AF65-F5344CB8AC3E}">
        <p14:creationId xmlns:p14="http://schemas.microsoft.com/office/powerpoint/2010/main" val="2652048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9F4DF-84FA-94CC-AF7B-1D487C9855BF}"/>
              </a:ext>
            </a:extLst>
          </p:cNvPr>
          <p:cNvSpPr>
            <a:spLocks noGrp="1"/>
          </p:cNvSpPr>
          <p:nvPr>
            <p:ph type="title"/>
          </p:nvPr>
        </p:nvSpPr>
        <p:spPr>
          <a:xfrm>
            <a:off x="838200" y="514350"/>
            <a:ext cx="10515600" cy="1055000"/>
          </a:xfrm>
        </p:spPr>
        <p:txBody>
          <a:bodyPr>
            <a:normAutofit/>
          </a:bodyPr>
          <a:lstStyle/>
          <a:p>
            <a:br>
              <a:rPr lang="en-GB" sz="2400" dirty="0">
                <a:latin typeface="Georgia Pro Cond Semibold" panose="02040706050405020303" pitchFamily="18" charset="0"/>
              </a:rPr>
            </a:br>
            <a:r>
              <a:rPr lang="it-IT" dirty="0">
                <a:latin typeface="Georgia Pro Cond Semibold" panose="02040706050405020303" pitchFamily="18" charset="0"/>
              </a:rPr>
              <a:t>Bhikkhu Anālayo, </a:t>
            </a:r>
            <a:r>
              <a:rPr lang="it-IT" dirty="0" err="1">
                <a:latin typeface="Georgia Pro Cond Semibold" panose="02040706050405020303" pitchFamily="18" charset="0"/>
              </a:rPr>
              <a:t>Perspectives</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D10E2F8-D135-1EC2-355F-5ACF83CBBDFC}"/>
              </a:ext>
            </a:extLst>
          </p:cNvPr>
          <p:cNvSpPr>
            <a:spLocks noGrp="1"/>
          </p:cNvSpPr>
          <p:nvPr>
            <p:ph idx="1"/>
          </p:nvPr>
        </p:nvSpPr>
        <p:spPr/>
        <p:txBody>
          <a:bodyPr>
            <a:noAutofit/>
          </a:bodyPr>
          <a:lstStyle/>
          <a:p>
            <a:pPr marL="0" indent="0">
              <a:buNone/>
            </a:pPr>
            <a:r>
              <a:rPr lang="it-IT" sz="3200" dirty="0">
                <a:effectLst/>
                <a:latin typeface="Times New Roman" panose="02020603050405020304" pitchFamily="18" charset="0"/>
                <a:ea typeface="맑은 고딕" panose="020B0503020000020004" pitchFamily="50" charset="-127"/>
              </a:rPr>
              <a:t>Quando confrontata con la versione del </a:t>
            </a:r>
            <a:r>
              <a:rPr lang="it-IT" sz="3200" i="1" dirty="0">
                <a:effectLst/>
                <a:latin typeface="Times New Roman" panose="02020603050405020304" pitchFamily="18" charset="0"/>
                <a:ea typeface="맑은 고딕" panose="020B0503020000020004" pitchFamily="50" charset="-127"/>
              </a:rPr>
              <a:t>Majjhima Nikāya</a:t>
            </a:r>
            <a:r>
              <a:rPr lang="it-IT" sz="3200" dirty="0">
                <a:effectLst/>
                <a:latin typeface="Times New Roman" panose="02020603050405020304" pitchFamily="18" charset="0"/>
                <a:ea typeface="맑은 고딕" panose="020B0503020000020004" pitchFamily="50" charset="-127"/>
              </a:rPr>
              <a:t>, la frase introduttiva del discorso del </a:t>
            </a:r>
            <a:r>
              <a:rPr lang="it-IT" sz="3200" i="1" dirty="0" err="1">
                <a:effectLst/>
                <a:latin typeface="Times New Roman" panose="02020603050405020304" pitchFamily="18" charset="0"/>
                <a:ea typeface="맑은 고딕" panose="020B0503020000020004" pitchFamily="50" charset="-127"/>
              </a:rPr>
              <a:t>Madhyama</a:t>
            </a:r>
            <a:r>
              <a:rPr lang="it-IT" sz="3200" i="1" dirty="0">
                <a:effectLst/>
                <a:latin typeface="Times New Roman" panose="02020603050405020304" pitchFamily="18" charset="0"/>
                <a:ea typeface="맑은 고딕" panose="020B0503020000020004" pitchFamily="50" charset="-127"/>
              </a:rPr>
              <a:t> Āgama</a:t>
            </a:r>
            <a:r>
              <a:rPr lang="it-IT" sz="3200" dirty="0">
                <a:effectLst/>
                <a:latin typeface="Times New Roman" panose="02020603050405020304" pitchFamily="18" charset="0"/>
                <a:ea typeface="맑은 고딕" panose="020B0503020000020004" pitchFamily="50" charset="-127"/>
              </a:rPr>
              <a:t> introduce la clausola aggiuntiva che il corpo dovrebbe essere contemplato “secondo la sua posizione”. Questa specificazione sembra implicare che la pratica non deve necessariamente essere confinata alla posizione seduta; in altre parole, esaminare la costituzione anatomica può e forse perfino deve essere fatto qualunque sia la posizione del corpo in ogni momento. </a:t>
            </a:r>
            <a:endParaRPr lang="it-IT"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8856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9F4DF-84FA-94CC-AF7B-1D487C9855BF}"/>
              </a:ext>
            </a:extLst>
          </p:cNvPr>
          <p:cNvSpPr>
            <a:spLocks noGrp="1"/>
          </p:cNvSpPr>
          <p:nvPr>
            <p:ph type="title"/>
          </p:nvPr>
        </p:nvSpPr>
        <p:spPr>
          <a:xfrm>
            <a:off x="838200" y="514350"/>
            <a:ext cx="10515600" cy="1055000"/>
          </a:xfrm>
        </p:spPr>
        <p:txBody>
          <a:bodyPr>
            <a:normAutofit/>
          </a:bodyPr>
          <a:lstStyle/>
          <a:p>
            <a:br>
              <a:rPr lang="en-GB" sz="2400" dirty="0">
                <a:latin typeface="Georgia Pro Cond Semibold" panose="02040706050405020303" pitchFamily="18" charset="0"/>
              </a:rPr>
            </a:br>
            <a:r>
              <a:rPr lang="it-IT" dirty="0">
                <a:latin typeface="Georgia Pro Cond Semibold" panose="02040706050405020303" pitchFamily="18" charset="0"/>
              </a:rPr>
              <a:t>Bhikkhu Anālayo, </a:t>
            </a:r>
            <a:r>
              <a:rPr lang="it-IT" dirty="0" err="1">
                <a:latin typeface="Georgia Pro Cond Semibold" panose="02040706050405020303" pitchFamily="18" charset="0"/>
              </a:rPr>
              <a:t>Perspectives</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D10E2F8-D135-1EC2-355F-5ACF83CBBDFC}"/>
              </a:ext>
            </a:extLst>
          </p:cNvPr>
          <p:cNvSpPr>
            <a:spLocks noGrp="1"/>
          </p:cNvSpPr>
          <p:nvPr>
            <p:ph idx="1"/>
          </p:nvPr>
        </p:nvSpPr>
        <p:spPr>
          <a:xfrm>
            <a:off x="838200" y="1695450"/>
            <a:ext cx="10515600" cy="4733925"/>
          </a:xfrm>
        </p:spPr>
        <p:txBody>
          <a:bodyPr>
            <a:noAutofit/>
          </a:bodyPr>
          <a:lstStyle/>
          <a:p>
            <a:pPr marL="0" indent="0" eaLnBrk="0" hangingPunct="0">
              <a:lnSpc>
                <a:spcPct val="107000"/>
              </a:lnSpc>
              <a:spcAft>
                <a:spcPts val="800"/>
              </a:spcAft>
              <a:buNone/>
            </a:pP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La versione dell’</a:t>
            </a:r>
            <a:r>
              <a:rPr lang="it-IT" i="1" kern="100" dirty="0" err="1">
                <a:effectLst/>
                <a:latin typeface="Times New Roman" panose="02020603050405020304" pitchFamily="18" charset="0"/>
                <a:ea typeface="맑은 고딕" panose="020B0503020000020004" pitchFamily="50" charset="-127"/>
                <a:cs typeface="Times New Roman" panose="02020603050405020304" pitchFamily="18" charset="0"/>
              </a:rPr>
              <a:t>Ekottarika</a:t>
            </a:r>
            <a:r>
              <a:rPr lang="it-IT" i="1" kern="100" dirty="0">
                <a:effectLst/>
                <a:latin typeface="Times New Roman" panose="02020603050405020304" pitchFamily="18" charset="0"/>
                <a:ea typeface="맑은 고딕" panose="020B0503020000020004" pitchFamily="50" charset="-127"/>
                <a:cs typeface="Times New Roman" panose="02020603050405020304" pitchFamily="18" charset="0"/>
              </a:rPr>
              <a:t> Āgama</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 ci informa che il corpo dovrebbe essere esaminato “secondo la sua natura e funzioni” … L’istruzione nella sua totalità suggerisce non solo la raggiunta comprensione della costituzione del corpo, ma anche forse l’essere consapevoli fino a un certo grado della funzione delle differenti parti anatomiche. Questo è significativo perché non solo indugiare eccessivamente sull’attrattività di certe parti del corpo, ma anche provare una repulsione eccessiva verso altre parti può portare a perdere di vista il fatto che queste parti del corpo hanno semplicemente la funzione di mantenere il corpo vitale e funzionante.  </a:t>
            </a:r>
            <a:endParaRPr lang="en-GB"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024397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9F4DF-84FA-94CC-AF7B-1D487C9855BF}"/>
              </a:ext>
            </a:extLst>
          </p:cNvPr>
          <p:cNvSpPr>
            <a:spLocks noGrp="1"/>
          </p:cNvSpPr>
          <p:nvPr>
            <p:ph type="title"/>
          </p:nvPr>
        </p:nvSpPr>
        <p:spPr>
          <a:xfrm>
            <a:off x="838200" y="514350"/>
            <a:ext cx="10515600" cy="1055000"/>
          </a:xfrm>
        </p:spPr>
        <p:txBody>
          <a:bodyPr>
            <a:normAutofit/>
          </a:bodyPr>
          <a:lstStyle/>
          <a:p>
            <a:br>
              <a:rPr lang="en-GB" sz="2400" dirty="0">
                <a:latin typeface="Georgia Pro Cond Semibold" panose="02040706050405020303" pitchFamily="18" charset="0"/>
              </a:rPr>
            </a:br>
            <a:r>
              <a:rPr lang="it-IT" dirty="0">
                <a:latin typeface="Georgia Pro Cond Semibold" panose="02040706050405020303" pitchFamily="18" charset="0"/>
              </a:rPr>
              <a:t>Bhikkhu Anālayo, </a:t>
            </a:r>
            <a:r>
              <a:rPr lang="it-IT" dirty="0" err="1">
                <a:latin typeface="Georgia Pro Cond Semibold" panose="02040706050405020303" pitchFamily="18" charset="0"/>
              </a:rPr>
              <a:t>Perspectives</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D10E2F8-D135-1EC2-355F-5ACF83CBBDFC}"/>
              </a:ext>
            </a:extLst>
          </p:cNvPr>
          <p:cNvSpPr>
            <a:spLocks noGrp="1"/>
          </p:cNvSpPr>
          <p:nvPr>
            <p:ph idx="1"/>
          </p:nvPr>
        </p:nvSpPr>
        <p:spPr>
          <a:xfrm>
            <a:off x="838200" y="1835150"/>
            <a:ext cx="10515600" cy="4351338"/>
          </a:xfrm>
        </p:spPr>
        <p:txBody>
          <a:bodyPr>
            <a:noAutofit/>
          </a:bodyPr>
          <a:lstStyle/>
          <a:p>
            <a:pPr marL="0" indent="0" eaLnBrk="0" hangingPunct="0">
              <a:buNone/>
            </a:pPr>
            <a:r>
              <a:rPr lang="it-IT" sz="3600" dirty="0">
                <a:effectLst/>
                <a:latin typeface="Times New Roman" panose="02020603050405020304" pitchFamily="18" charset="0"/>
                <a:ea typeface="맑은 고딕" panose="020B0503020000020004" pitchFamily="50" charset="-127"/>
              </a:rPr>
              <a:t>La lezione fondamentale da imparare in questo modo, alla fine, è che tutte queste parti del corpo sono della stessa natura e che dividerle in ciò che è attraente e ciò che è repellente è una valutazione della mente.</a:t>
            </a:r>
            <a:endParaRPr lang="en-GB" sz="36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4180729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9F4DF-84FA-94CC-AF7B-1D487C9855BF}"/>
              </a:ext>
            </a:extLst>
          </p:cNvPr>
          <p:cNvSpPr>
            <a:spLocks noGrp="1"/>
          </p:cNvSpPr>
          <p:nvPr>
            <p:ph type="title"/>
          </p:nvPr>
        </p:nvSpPr>
        <p:spPr>
          <a:xfrm>
            <a:off x="838200" y="514350"/>
            <a:ext cx="10515600" cy="1055000"/>
          </a:xfrm>
        </p:spPr>
        <p:txBody>
          <a:bodyPr>
            <a:normAutofit/>
          </a:bodyPr>
          <a:lstStyle/>
          <a:p>
            <a:br>
              <a:rPr lang="en-GB" sz="2400" dirty="0">
                <a:latin typeface="Georgia Pro Cond Semibold" panose="02040706050405020303" pitchFamily="18" charset="0"/>
              </a:rPr>
            </a:br>
            <a:r>
              <a:rPr lang="it-IT" dirty="0">
                <a:latin typeface="Georgia Pro Cond Semibold" panose="02040706050405020303" pitchFamily="18" charset="0"/>
              </a:rPr>
              <a:t>Bhikkhu Anālayo, </a:t>
            </a:r>
            <a:r>
              <a:rPr lang="it-IT" dirty="0" err="1">
                <a:latin typeface="Georgia Pro Cond Semibold" panose="02040706050405020303" pitchFamily="18" charset="0"/>
              </a:rPr>
              <a:t>Perspectives</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D10E2F8-D135-1EC2-355F-5ACF83CBBDFC}"/>
              </a:ext>
            </a:extLst>
          </p:cNvPr>
          <p:cNvSpPr>
            <a:spLocks noGrp="1"/>
          </p:cNvSpPr>
          <p:nvPr>
            <p:ph idx="1"/>
          </p:nvPr>
        </p:nvSpPr>
        <p:spPr>
          <a:xfrm>
            <a:off x="923925" y="1782762"/>
            <a:ext cx="10515600" cy="4351338"/>
          </a:xfrm>
        </p:spPr>
        <p:txBody>
          <a:bodyPr>
            <a:noAutofit/>
          </a:bodyPr>
          <a:lstStyle/>
          <a:p>
            <a:pPr marL="0" indent="0" eaLnBrk="0" hangingPunct="0">
              <a:buNone/>
            </a:pPr>
            <a:r>
              <a:rPr lang="it-IT" sz="2400" dirty="0">
                <a:effectLst/>
                <a:latin typeface="Times New Roman" panose="02020603050405020304" pitchFamily="18" charset="0"/>
                <a:ea typeface="맑은 고딕" panose="020B0503020000020004" pitchFamily="50" charset="-127"/>
              </a:rPr>
              <a:t>La similitudine usata … illustra l’attitudine appropriata durante la pratica meditativa, dando in tal modo conferma dell’impressione data dalle istruzioni della versione dell’</a:t>
            </a:r>
            <a:r>
              <a:rPr lang="it-IT" sz="2400" i="1" dirty="0" err="1">
                <a:effectLst/>
                <a:latin typeface="Times New Roman" panose="02020603050405020304" pitchFamily="18" charset="0"/>
                <a:ea typeface="맑은 고딕" panose="020B0503020000020004" pitchFamily="50" charset="-127"/>
              </a:rPr>
              <a:t>Ekottarika</a:t>
            </a:r>
            <a:r>
              <a:rPr lang="it-IT" sz="2400" i="1" dirty="0">
                <a:effectLst/>
                <a:latin typeface="Times New Roman" panose="02020603050405020304" pitchFamily="18" charset="0"/>
                <a:ea typeface="맑은 고딕" panose="020B0503020000020004" pitchFamily="50" charset="-127"/>
              </a:rPr>
              <a:t> Āgama</a:t>
            </a:r>
            <a:r>
              <a:rPr lang="it-IT" sz="2400" dirty="0">
                <a:effectLst/>
                <a:latin typeface="Times New Roman" panose="02020603050405020304" pitchFamily="18" charset="0"/>
                <a:ea typeface="맑은 고딕" panose="020B0503020000020004" pitchFamily="50" charset="-127"/>
              </a:rPr>
              <a:t> che nessuna parte del corpo “merita di essere oggetto di attaccamento”. Così come guardare varie granaglie non stimola attaccamento o avversione nell’osservatore, allo stesso modo esaminare la costituzione anatomica del corpo dovrebbe condurre ad una attitudine bilanciata, al di sopra sia di attaccamento che di avversione. … Che siano riso, fagioli o altri semi, quando si guarda a queste granaglie nel loro stato secco, pronte per essere seminate, non sembra dare il senso di impurità, per la quale altre similitudini sarebbero state più opportune. Così il senso trasmesso dalla similitudine concorda con l’intendere questo esercizio come concernente la mancanza di bellezza, </a:t>
            </a:r>
            <a:r>
              <a:rPr lang="it-IT" sz="2400" i="1" dirty="0">
                <a:effectLst/>
                <a:latin typeface="Times New Roman" panose="02020603050405020304" pitchFamily="18" charset="0"/>
                <a:ea typeface="맑은 고딕" panose="020B0503020000020004" pitchFamily="50" charset="-127"/>
              </a:rPr>
              <a:t>asubha</a:t>
            </a:r>
            <a:r>
              <a:rPr lang="en-GB" sz="2400" dirty="0">
                <a:effectLst/>
              </a:rPr>
              <a:t> </a:t>
            </a:r>
            <a:r>
              <a:rPr lang="it-IT" sz="24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Esaminare i contenuti di un sacco di granaglie.</a:t>
            </a:r>
            <a:endParaRPr lang="en-GB" sz="24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552698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9F4DF-84FA-94CC-AF7B-1D487C9855BF}"/>
              </a:ext>
            </a:extLst>
          </p:cNvPr>
          <p:cNvSpPr>
            <a:spLocks noGrp="1"/>
          </p:cNvSpPr>
          <p:nvPr>
            <p:ph type="title"/>
          </p:nvPr>
        </p:nvSpPr>
        <p:spPr>
          <a:xfrm>
            <a:off x="838200" y="419100"/>
            <a:ext cx="10515600" cy="921650"/>
          </a:xfrm>
        </p:spPr>
        <p:txBody>
          <a:bodyPr>
            <a:normAutofit fontScale="90000"/>
          </a:bodyPr>
          <a:lstStyle/>
          <a:p>
            <a:br>
              <a:rPr lang="en-GB" sz="2400" dirty="0">
                <a:latin typeface="Georgia Pro Cond Semibold" panose="02040706050405020303" pitchFamily="18" charset="0"/>
              </a:rPr>
            </a:br>
            <a:r>
              <a:rPr lang="it-IT" dirty="0">
                <a:latin typeface="Georgia Pro Cond Semibold" panose="02040706050405020303" pitchFamily="18" charset="0"/>
              </a:rPr>
              <a:t>Bhikkhu Anālayo, </a:t>
            </a:r>
            <a:r>
              <a:rPr lang="it-IT" dirty="0" err="1">
                <a:latin typeface="Georgia Pro Cond Semibold" panose="02040706050405020303" pitchFamily="18" charset="0"/>
              </a:rPr>
              <a:t>Perspectives</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D10E2F8-D135-1EC2-355F-5ACF83CBBDFC}"/>
              </a:ext>
            </a:extLst>
          </p:cNvPr>
          <p:cNvSpPr>
            <a:spLocks noGrp="1"/>
          </p:cNvSpPr>
          <p:nvPr>
            <p:ph idx="1"/>
          </p:nvPr>
        </p:nvSpPr>
        <p:spPr>
          <a:xfrm>
            <a:off x="742950" y="1568449"/>
            <a:ext cx="10515600" cy="4765675"/>
          </a:xfrm>
        </p:spPr>
        <p:txBody>
          <a:bodyPr>
            <a:noAutofit/>
          </a:bodyPr>
          <a:lstStyle/>
          <a:p>
            <a:pPr marL="0" indent="0" eaLnBrk="0" hangingPunct="0">
              <a:lnSpc>
                <a:spcPts val="3500"/>
              </a:lnSpc>
              <a:spcBef>
                <a:spcPts val="0"/>
              </a:spcBef>
              <a:spcAft>
                <a:spcPts val="600"/>
              </a:spcAft>
              <a:buNone/>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Oltre alla necessità di un’attitudine adeguata, un altro aspetto importante della contemplazione delle parti anatomiche è che la pratica in quanto tale ha innanzitutto a che fare col proprio corpo. </a:t>
            </a:r>
            <a:endParaRPr lang="en-GB"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marL="0" indent="0" eaLnBrk="0" hangingPunct="0">
              <a:lnSpc>
                <a:spcPts val="3500"/>
              </a:lnSpc>
              <a:spcBef>
                <a:spcPts val="0"/>
              </a:spcBef>
              <a:spcAft>
                <a:spcPts val="600"/>
              </a:spcAft>
              <a:buNone/>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Intraprendere con successo questa forma di pratica meditativa richiede una conoscenza anatomica di base di queste parti ed un tentativo di immaginarle ed idealmente anche avere il senso fisico di dove queste parti sono localizzate all’interno del proprio corpo, perlomeno in riferimento a quelle più prominenti. </a:t>
            </a:r>
            <a:endParaRPr lang="en-GB"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marL="0" indent="0" eaLnBrk="0" hangingPunct="0">
              <a:lnSpc>
                <a:spcPts val="3500"/>
              </a:lnSpc>
              <a:spcBef>
                <a:spcPts val="0"/>
              </a:spcBef>
              <a:spcAft>
                <a:spcPts val="600"/>
              </a:spcAft>
              <a:buNone/>
            </a:pPr>
            <a:r>
              <a:rPr lang="it-IT" sz="2400" dirty="0">
                <a:effectLst/>
                <a:latin typeface="Times New Roman" panose="02020603050405020304" pitchFamily="18" charset="0"/>
                <a:ea typeface="맑은 고딕" panose="020B0503020000020004" pitchFamily="50" charset="-127"/>
              </a:rPr>
              <a:t>Qualunque sia il modo in cui uno mette in pratica queste istruzioni, lo scopo principale del contemplare la costituzione anatomica del corpo è la rimozione del desiderio sensuale</a:t>
            </a:r>
            <a:endParaRPr lang="en-GB" sz="24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624809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a:bodyPr>
          <a:lstStyle/>
          <a:p>
            <a:r>
              <a:rPr lang="en-US" sz="5400" dirty="0">
                <a:latin typeface="Georgia Pro Cond Semibold" panose="02040706050405020303" pitchFamily="18" charset="0"/>
              </a:rPr>
              <a:t>Quarto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2"/>
            <a:ext cx="3645408" cy="1155525"/>
          </a:xfrm>
        </p:spPr>
        <p:txBody>
          <a:bodyPr vert="horz" lIns="91440" tIns="45720" rIns="91440" bIns="45720" rtlCol="0" anchor="t">
            <a:noAutofit/>
          </a:bodyPr>
          <a:lstStyle/>
          <a:p>
            <a:r>
              <a:rPr lang="en-US" sz="3200" dirty="0">
                <a:latin typeface="Georgia Pro Cond Semibold" panose="02040706050405020303" pitchFamily="18" charset="0"/>
              </a:rPr>
              <a:t>Percezione del </a:t>
            </a:r>
            <a:r>
              <a:rPr lang="en-US" sz="3200" dirty="0" err="1">
                <a:latin typeface="Georgia Pro Cond Semibold" panose="02040706050405020303" pitchFamily="18" charset="0"/>
              </a:rPr>
              <a:t>pericolo</a:t>
            </a:r>
            <a:endParaRPr lang="en-US" sz="3200" dirty="0">
              <a:latin typeface="Georgia Pro Cond Semibold" panose="02040706050405020303" pitchFamily="18" charset="0"/>
            </a:endParaRPr>
          </a:p>
        </p:txBody>
      </p:sp>
    </p:spTree>
    <p:extLst>
      <p:ext uri="{BB962C8B-B14F-4D97-AF65-F5344CB8AC3E}">
        <p14:creationId xmlns:p14="http://schemas.microsoft.com/office/powerpoint/2010/main" val="3655566745"/>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10920" y="840670"/>
            <a:ext cx="10438130" cy="5598136"/>
          </a:xfrm>
          <a:prstGeom prst="rect">
            <a:avLst/>
          </a:prstGeom>
          <a:noFill/>
        </p:spPr>
        <p:txBody>
          <a:bodyPr wrap="square">
            <a:spAutoFit/>
          </a:bodyPr>
          <a:lstStyle/>
          <a:p>
            <a:pPr eaLnBrk="0" hangingPunct="0">
              <a:lnSpc>
                <a:spcPct val="107000"/>
              </a:lnSpc>
              <a:spcAft>
                <a:spcPts val="800"/>
              </a:spcAft>
            </a:pPr>
            <a:r>
              <a:rPr lang="it-IT" sz="24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it-IT" sz="2400" kern="1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E cosa, </a:t>
            </a:r>
            <a:r>
              <a:rPr lang="it-IT" sz="2400" kern="1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Ā</a:t>
            </a:r>
            <a:r>
              <a:rPr lang="it-IT" sz="2400" kern="1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nanda, è la percezione del pericolo? Qui, un monaco, essendosi recato nella foresta, o ai piedi di un albero, o in un alloggio vuoto, riflette così: ‘Questo corpo è sorgente di grande sofferenza e pericolo, poiché in esso sorgono svariate malattie, ossia malattie degli occhi, malattie dell’orecchio interno, malattie del naso, malattie della lingua, malattie del corpo, malattie della testa, malattie dell’orecchio esterno, malattie della bocca, malattie dei denti, tosse, asma, catarro, piressia, febbre, dolori gastrici, svenimento, dissenteria, coliche, colera, lebbra, foruncoli, eczema, tubercolosi, epilessia, tigna, prurito, scabbia, varicella, emorragia, diabete, emorroidi, cancro, fistola; malattie originate dalla bile, dal flegma, dal vento o da una combinazione di essi; malattie prodotte dal cambiamento climatico; malattie prodotte da comportamenti imprudenti; malattie prodotte da assalto; o malattie prodotte come risultato del karma; e freddo, caldo, fame, sete, defecazione ed urinazione.’ Così dimora contemplando il pericolo in questo corpo. Questa è chiamata percezione del pericolo.»</a:t>
            </a:r>
            <a:endParaRPr lang="en-GB"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1379297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7EDD89-4C5C-790D-ED03-0F692CBBCD1B}"/>
              </a:ext>
            </a:extLst>
          </p:cNvPr>
          <p:cNvSpPr>
            <a:spLocks noGrp="1"/>
          </p:cNvSpPr>
          <p:nvPr>
            <p:ph type="title"/>
          </p:nvPr>
        </p:nvSpPr>
        <p:spPr/>
        <p:txBody>
          <a:bodyPr/>
          <a:lstStyle/>
          <a:p>
            <a:r>
              <a:rPr lang="it-IT" dirty="0" err="1">
                <a:latin typeface="Georgia Pro Black" panose="02040A02050405020203" pitchFamily="18" charset="0"/>
              </a:rPr>
              <a:t>Bhante</a:t>
            </a:r>
            <a:r>
              <a:rPr lang="it-IT" dirty="0">
                <a:latin typeface="Georgia Pro Black" panose="02040A02050405020203" pitchFamily="18" charset="0"/>
              </a:rPr>
              <a:t> </a:t>
            </a:r>
            <a:r>
              <a:rPr lang="it-IT" dirty="0" err="1">
                <a:latin typeface="Georgia Pro Black" panose="02040A02050405020203" pitchFamily="18" charset="0"/>
              </a:rPr>
              <a:t>Gunaratana</a:t>
            </a:r>
            <a:r>
              <a:rPr lang="it-IT" dirty="0">
                <a:latin typeface="Georgia Pro Black" panose="02040A02050405020203" pitchFamily="18" charset="0"/>
              </a:rPr>
              <a:t>, p. 66</a:t>
            </a:r>
            <a:endParaRPr lang="en-GB" dirty="0">
              <a:latin typeface="Georgia Pro Black" panose="02040A02050405020203" pitchFamily="18" charset="0"/>
            </a:endParaRPr>
          </a:p>
        </p:txBody>
      </p:sp>
      <p:sp>
        <p:nvSpPr>
          <p:cNvPr id="3" name="Segnaposto contenuto 2">
            <a:extLst>
              <a:ext uri="{FF2B5EF4-FFF2-40B4-BE49-F238E27FC236}">
                <a16:creationId xmlns:a16="http://schemas.microsoft.com/office/drawing/2014/main" id="{2356C41A-9C6D-98A1-2A2C-4CA06FB69F7D}"/>
              </a:ext>
            </a:extLst>
          </p:cNvPr>
          <p:cNvSpPr>
            <a:spLocks noGrp="1"/>
          </p:cNvSpPr>
          <p:nvPr>
            <p:ph idx="1"/>
          </p:nvPr>
        </p:nvSpPr>
        <p:spPr/>
        <p:txBody>
          <a:bodyPr>
            <a:noAutofit/>
          </a:bodyPr>
          <a:lstStyle/>
          <a:p>
            <a:r>
              <a:rPr lang="it-IT" sz="3200" dirty="0">
                <a:latin typeface="Times New Roman" panose="02020603050405020304" pitchFamily="18" charset="0"/>
                <a:cs typeface="Times New Roman" panose="02020603050405020304" pitchFamily="18" charset="0"/>
              </a:rPr>
              <a:t>Primo, la lista ci ricorda l’imperfezione dell’aggregato della forma. Illustra come questo corpo, la cui salute cerchiamo di preservare con attenzione, è fatto di parti, ognuna delle quali è soggetta a sgretolarsi in molti modi diversi. Questa percezione sfida la nozioni confortante che questo corpo sia una singola entità che è forte, sana, bella e permanente. Ci aiuta a ricordarci quanto siamo vulnerabili e quanto spesso ed in quanti modi diversi l’aggregato impermanente della forma può condurre a pena e sofferenza. </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0177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7EDD89-4C5C-790D-ED03-0F692CBBCD1B}"/>
              </a:ext>
            </a:extLst>
          </p:cNvPr>
          <p:cNvSpPr>
            <a:spLocks noGrp="1"/>
          </p:cNvSpPr>
          <p:nvPr>
            <p:ph type="title"/>
          </p:nvPr>
        </p:nvSpPr>
        <p:spPr/>
        <p:txBody>
          <a:bodyPr/>
          <a:lstStyle/>
          <a:p>
            <a:r>
              <a:rPr lang="it-IT" dirty="0" err="1">
                <a:latin typeface="Georgia Pro Black" panose="02040A02050405020203" pitchFamily="18" charset="0"/>
              </a:rPr>
              <a:t>Bhante</a:t>
            </a:r>
            <a:r>
              <a:rPr lang="it-IT" dirty="0">
                <a:latin typeface="Georgia Pro Black" panose="02040A02050405020203" pitchFamily="18" charset="0"/>
              </a:rPr>
              <a:t> </a:t>
            </a:r>
            <a:r>
              <a:rPr lang="it-IT" dirty="0" err="1">
                <a:latin typeface="Georgia Pro Black" panose="02040A02050405020203" pitchFamily="18" charset="0"/>
              </a:rPr>
              <a:t>Gunaratana</a:t>
            </a:r>
            <a:r>
              <a:rPr lang="it-IT" dirty="0">
                <a:latin typeface="Georgia Pro Black" panose="02040A02050405020203" pitchFamily="18" charset="0"/>
              </a:rPr>
              <a:t>, p. 66</a:t>
            </a:r>
            <a:endParaRPr lang="en-GB" dirty="0">
              <a:latin typeface="Georgia Pro Black" panose="02040A02050405020203" pitchFamily="18" charset="0"/>
            </a:endParaRPr>
          </a:p>
        </p:txBody>
      </p:sp>
      <p:sp>
        <p:nvSpPr>
          <p:cNvPr id="3" name="Segnaposto contenuto 2">
            <a:extLst>
              <a:ext uri="{FF2B5EF4-FFF2-40B4-BE49-F238E27FC236}">
                <a16:creationId xmlns:a16="http://schemas.microsoft.com/office/drawing/2014/main" id="{2356C41A-9C6D-98A1-2A2C-4CA06FB69F7D}"/>
              </a:ext>
            </a:extLst>
          </p:cNvPr>
          <p:cNvSpPr>
            <a:spLocks noGrp="1"/>
          </p:cNvSpPr>
          <p:nvPr>
            <p:ph idx="1"/>
          </p:nvPr>
        </p:nvSpPr>
        <p:spPr/>
        <p:txBody>
          <a:bodyPr>
            <a:normAutofit/>
          </a:bodyPr>
          <a:lstStyle/>
          <a:p>
            <a:r>
              <a:rPr lang="it-IT" sz="3600" dirty="0">
                <a:latin typeface="Times New Roman" panose="02020603050405020304" pitchFamily="18" charset="0"/>
                <a:cs typeface="Times New Roman" panose="02020603050405020304" pitchFamily="18" charset="0"/>
              </a:rPr>
              <a:t>Secondo, come scorriamo questo catalogo di malattie e delle loro cause, ci viene ricordato che la malattia è un evento ordinario nella realtà della vita umana. Il nostro scopo nel contemplare queste malattie è accettare questa realtà in piena consapevolezza, evitando nel contempo le reazioni emotive spesso provocate dalla malattia, quali attaccamento o paura.</a:t>
            </a:r>
          </a:p>
        </p:txBody>
      </p:sp>
    </p:spTree>
    <p:extLst>
      <p:ext uri="{BB962C8B-B14F-4D97-AF65-F5344CB8AC3E}">
        <p14:creationId xmlns:p14="http://schemas.microsoft.com/office/powerpoint/2010/main" val="3538725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7EDD89-4C5C-790D-ED03-0F692CBBCD1B}"/>
              </a:ext>
            </a:extLst>
          </p:cNvPr>
          <p:cNvSpPr>
            <a:spLocks noGrp="1"/>
          </p:cNvSpPr>
          <p:nvPr>
            <p:ph type="title"/>
          </p:nvPr>
        </p:nvSpPr>
        <p:spPr/>
        <p:txBody>
          <a:bodyPr/>
          <a:lstStyle/>
          <a:p>
            <a:r>
              <a:rPr lang="it-IT" dirty="0" err="1">
                <a:latin typeface="Georgia Pro Black" panose="02040A02050405020203" pitchFamily="18" charset="0"/>
              </a:rPr>
              <a:t>Bhante</a:t>
            </a:r>
            <a:r>
              <a:rPr lang="it-IT" dirty="0">
                <a:latin typeface="Georgia Pro Black" panose="02040A02050405020203" pitchFamily="18" charset="0"/>
              </a:rPr>
              <a:t> </a:t>
            </a:r>
            <a:r>
              <a:rPr lang="it-IT" dirty="0" err="1">
                <a:latin typeface="Georgia Pro Black" panose="02040A02050405020203" pitchFamily="18" charset="0"/>
              </a:rPr>
              <a:t>Gunaratana</a:t>
            </a:r>
            <a:r>
              <a:rPr lang="it-IT" dirty="0">
                <a:latin typeface="Georgia Pro Black" panose="02040A02050405020203" pitchFamily="18" charset="0"/>
              </a:rPr>
              <a:t>, p. 66</a:t>
            </a:r>
            <a:endParaRPr lang="en-GB" dirty="0">
              <a:latin typeface="Georgia Pro Black" panose="02040A02050405020203" pitchFamily="18" charset="0"/>
            </a:endParaRPr>
          </a:p>
        </p:txBody>
      </p:sp>
      <p:sp>
        <p:nvSpPr>
          <p:cNvPr id="3" name="Segnaposto contenuto 2">
            <a:extLst>
              <a:ext uri="{FF2B5EF4-FFF2-40B4-BE49-F238E27FC236}">
                <a16:creationId xmlns:a16="http://schemas.microsoft.com/office/drawing/2014/main" id="{2356C41A-9C6D-98A1-2A2C-4CA06FB69F7D}"/>
              </a:ext>
            </a:extLst>
          </p:cNvPr>
          <p:cNvSpPr>
            <a:spLocks noGrp="1"/>
          </p:cNvSpPr>
          <p:nvPr>
            <p:ph idx="1"/>
          </p:nvPr>
        </p:nvSpPr>
        <p:spPr/>
        <p:txBody>
          <a:bodyPr>
            <a:normAutofit/>
          </a:bodyPr>
          <a:lstStyle/>
          <a:p>
            <a:r>
              <a:rPr lang="it-IT" sz="3200" dirty="0">
                <a:latin typeface="Times New Roman" panose="02020603050405020304" pitchFamily="18" charset="0"/>
                <a:cs typeface="Times New Roman" panose="02020603050405020304" pitchFamily="18" charset="0"/>
              </a:rPr>
              <a:t>Terzo, leggere questa lista ci ricorda nuovamente che il corpo è impermanente. Mentre leggiamo questo paragrafo, ogni cellula, organo, sistema del nostro corpo </a:t>
            </a:r>
            <a:r>
              <a:rPr lang="it-IT" sz="3200">
                <a:latin typeface="Times New Roman" panose="02020603050405020304" pitchFamily="18" charset="0"/>
                <a:cs typeface="Times New Roman" panose="02020603050405020304" pitchFamily="18" charset="0"/>
              </a:rPr>
              <a:t>sta cambiando, </a:t>
            </a:r>
            <a:r>
              <a:rPr lang="it-IT" sz="3200" dirty="0">
                <a:latin typeface="Times New Roman" panose="02020603050405020304" pitchFamily="18" charset="0"/>
                <a:cs typeface="Times New Roman" panose="02020603050405020304" pitchFamily="18" charset="0"/>
              </a:rPr>
              <a:t>crescendo, declinando o morendo. Il cuore sta battendo; i polmoni stanno facendo circolare l’aria; le reni, il fegato e lo stomaco stanno compiendo le loro funzioni. Sofferenza e malattia di qualche tipo sono sempre possibili e, di fatto, inevitabili. Riconoscere questa verità diminuisce il dolore della malattia quando sorge. </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8038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7EDD89-4C5C-790D-ED03-0F692CBBCD1B}"/>
              </a:ext>
            </a:extLst>
          </p:cNvPr>
          <p:cNvSpPr>
            <a:spLocks noGrp="1"/>
          </p:cNvSpPr>
          <p:nvPr>
            <p:ph type="title"/>
          </p:nvPr>
        </p:nvSpPr>
        <p:spPr/>
        <p:txBody>
          <a:bodyPr/>
          <a:lstStyle/>
          <a:p>
            <a:r>
              <a:rPr lang="it-IT" dirty="0" err="1">
                <a:latin typeface="Georgia Pro Black" panose="02040A02050405020203" pitchFamily="18" charset="0"/>
              </a:rPr>
              <a:t>Bhante</a:t>
            </a:r>
            <a:r>
              <a:rPr lang="it-IT" dirty="0">
                <a:latin typeface="Georgia Pro Black" panose="02040A02050405020203" pitchFamily="18" charset="0"/>
              </a:rPr>
              <a:t> </a:t>
            </a:r>
            <a:r>
              <a:rPr lang="it-IT" dirty="0" err="1">
                <a:latin typeface="Georgia Pro Black" panose="02040A02050405020203" pitchFamily="18" charset="0"/>
              </a:rPr>
              <a:t>Gunaratana</a:t>
            </a:r>
            <a:r>
              <a:rPr lang="it-IT" dirty="0">
                <a:latin typeface="Georgia Pro Black" panose="02040A02050405020203" pitchFamily="18" charset="0"/>
              </a:rPr>
              <a:t>, p. 66</a:t>
            </a:r>
            <a:endParaRPr lang="en-GB" dirty="0">
              <a:latin typeface="Georgia Pro Black" panose="02040A02050405020203" pitchFamily="18" charset="0"/>
            </a:endParaRPr>
          </a:p>
        </p:txBody>
      </p:sp>
      <p:sp>
        <p:nvSpPr>
          <p:cNvPr id="3" name="Segnaposto contenuto 2">
            <a:extLst>
              <a:ext uri="{FF2B5EF4-FFF2-40B4-BE49-F238E27FC236}">
                <a16:creationId xmlns:a16="http://schemas.microsoft.com/office/drawing/2014/main" id="{2356C41A-9C6D-98A1-2A2C-4CA06FB69F7D}"/>
              </a:ext>
            </a:extLst>
          </p:cNvPr>
          <p:cNvSpPr>
            <a:spLocks noGrp="1"/>
          </p:cNvSpPr>
          <p:nvPr>
            <p:ph idx="1"/>
          </p:nvPr>
        </p:nvSpPr>
        <p:spPr>
          <a:xfrm>
            <a:off x="838200" y="1690688"/>
            <a:ext cx="10835640" cy="4628832"/>
          </a:xfrm>
        </p:spPr>
        <p:txBody>
          <a:bodyPr>
            <a:noAutofit/>
          </a:bodyPr>
          <a:lstStyle/>
          <a:p>
            <a:r>
              <a:rPr lang="it-IT" sz="3200" dirty="0">
                <a:latin typeface="Times New Roman" panose="02020603050405020304" pitchFamily="18" charset="0"/>
                <a:cs typeface="Times New Roman" panose="02020603050405020304" pitchFamily="18" charset="0"/>
              </a:rPr>
              <a:t>Quarto, ricordarci che la malattia è sempre una possibilità ci aiuta ad evitare di sentirci orgogliosi quando godiamo di buona salute e di provare una condiscendente pietà per coloro che sono malati.</a:t>
            </a:r>
          </a:p>
          <a:p>
            <a:r>
              <a:rPr lang="it-IT" sz="3200" dirty="0">
                <a:latin typeface="Times New Roman" panose="02020603050405020304" pitchFamily="18" charset="0"/>
                <a:cs typeface="Times New Roman" panose="02020603050405020304" pitchFamily="18" charset="0"/>
              </a:rPr>
              <a:t>Infine, la lista ci incoraggia a prendere precauzioni e cambiamenti nel nostro comportamento per evitare di sperimentare queste penose condizioni. Per esempio, il Buddha in altri sutta raccomanda di mangiare una dieta leggera per mantenere la salute del corpo. </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0492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a:bodyPr>
          <a:lstStyle/>
          <a:p>
            <a:r>
              <a:rPr lang="en-US" sz="5400" dirty="0">
                <a:latin typeface="Georgia Pro Cond Semibold" panose="02040706050405020303" pitchFamily="18" charset="0"/>
              </a:rPr>
              <a:t>Quinto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2"/>
            <a:ext cx="3645408" cy="1155525"/>
          </a:xfrm>
        </p:spPr>
        <p:txBody>
          <a:bodyPr vert="horz" lIns="91440" tIns="45720" rIns="91440" bIns="45720" rtlCol="0" anchor="t">
            <a:noAutofit/>
          </a:bodyPr>
          <a:lstStyle/>
          <a:p>
            <a:r>
              <a:rPr lang="en-US" sz="3200" dirty="0">
                <a:latin typeface="Georgia Pro Cond Semibold" panose="02040706050405020303" pitchFamily="18" charset="0"/>
              </a:rPr>
              <a:t>Percezione </a:t>
            </a:r>
            <a:r>
              <a:rPr lang="en-US" sz="3200" dirty="0" err="1">
                <a:latin typeface="Georgia Pro Cond Semibold" panose="02040706050405020303" pitchFamily="18" charset="0"/>
              </a:rPr>
              <a:t>dell’abbandono</a:t>
            </a:r>
            <a:endParaRPr lang="en-US" sz="3200" dirty="0">
              <a:latin typeface="Georgia Pro Cond Semibold" panose="02040706050405020303" pitchFamily="18" charset="0"/>
            </a:endParaRPr>
          </a:p>
        </p:txBody>
      </p:sp>
    </p:spTree>
    <p:extLst>
      <p:ext uri="{BB962C8B-B14F-4D97-AF65-F5344CB8AC3E}">
        <p14:creationId xmlns:p14="http://schemas.microsoft.com/office/powerpoint/2010/main" val="936025145"/>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10920" y="840670"/>
            <a:ext cx="10438130" cy="4794646"/>
          </a:xfrm>
          <a:prstGeom prst="rect">
            <a:avLst/>
          </a:prstGeom>
          <a:noFill/>
        </p:spPr>
        <p:txBody>
          <a:bodyPr wrap="square">
            <a:spAutoFit/>
          </a:bodyPr>
          <a:lstStyle/>
          <a:p>
            <a:pPr eaLnBrk="0" hangingPunct="0">
              <a:lnSpc>
                <a:spcPct val="107000"/>
              </a:lnSpc>
              <a:spcAft>
                <a:spcPts val="800"/>
              </a:spcAft>
            </a:pPr>
            <a:r>
              <a:rPr lang="it-IT" sz="24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it-IT" sz="36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E cosa, Ānanda, è la percezione dell’abbandono? Qui, un monaco non tollera il sorgere di un pensiero sensuale, lo abbandona, lo fuga, vi pone fine e lo oblitera. Non tollera il sorgere di un pensiero di malevolenza … il sorgere di un pensiero di crudeltà … stati insalubri negativi ogniqualvolta essi sorgano, li abbandona, li fuga, vi pone fine e li oblitera. Questa è chiamata percezione dell’abbandono</a:t>
            </a:r>
            <a:r>
              <a:rPr lang="it-IT" sz="24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a:t>
            </a:r>
            <a:endParaRPr lang="en-GB"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1300167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2CF3C5-2BCB-45D8-4ED7-20CC796BC90E}"/>
              </a:ext>
            </a:extLst>
          </p:cNvPr>
          <p:cNvSpPr>
            <a:spLocks noGrp="1"/>
          </p:cNvSpPr>
          <p:nvPr>
            <p:ph type="title"/>
          </p:nvPr>
        </p:nvSpPr>
        <p:spPr/>
        <p:txBody>
          <a:bodyPr/>
          <a:lstStyle/>
          <a:p>
            <a:r>
              <a:rPr lang="it-IT" dirty="0">
                <a:latin typeface="Georgia Pro Black" panose="02040A02050405020203" pitchFamily="18" charset="0"/>
              </a:rPr>
              <a:t>I Quattro sforzi</a:t>
            </a:r>
            <a:endParaRPr lang="en-GB" dirty="0">
              <a:latin typeface="Georgia Pro Black" panose="02040A02050405020203" pitchFamily="18" charset="0"/>
            </a:endParaRPr>
          </a:p>
        </p:txBody>
      </p:sp>
      <p:graphicFrame>
        <p:nvGraphicFramePr>
          <p:cNvPr id="4" name="Segnaposto contenuto 3">
            <a:extLst>
              <a:ext uri="{FF2B5EF4-FFF2-40B4-BE49-F238E27FC236}">
                <a16:creationId xmlns:a16="http://schemas.microsoft.com/office/drawing/2014/main" id="{5AAE41EB-3EEF-7B66-FB6F-03FB579E5293}"/>
              </a:ext>
            </a:extLst>
          </p:cNvPr>
          <p:cNvGraphicFramePr>
            <a:graphicFrameLocks noGrp="1"/>
          </p:cNvGraphicFramePr>
          <p:nvPr>
            <p:ph idx="1"/>
            <p:extLst>
              <p:ext uri="{D42A27DB-BD31-4B8C-83A1-F6EECF244321}">
                <p14:modId xmlns:p14="http://schemas.microsoft.com/office/powerpoint/2010/main" val="55148827"/>
              </p:ext>
            </p:extLst>
          </p:nvPr>
        </p:nvGraphicFramePr>
        <p:xfrm>
          <a:off x="933450" y="2073275"/>
          <a:ext cx="10515600" cy="3459480"/>
        </p:xfrm>
        <a:graphic>
          <a:graphicData uri="http://schemas.openxmlformats.org/drawingml/2006/table">
            <a:tbl>
              <a:tblPr firstRow="1" firstCol="1" bandRow="1">
                <a:tableStyleId>{5C22544A-7EE6-4342-B048-85BDC9FD1C3A}</a:tableStyleId>
              </a:tblPr>
              <a:tblGrid>
                <a:gridCol w="2842053">
                  <a:extLst>
                    <a:ext uri="{9D8B030D-6E8A-4147-A177-3AD203B41FA5}">
                      <a16:colId xmlns:a16="http://schemas.microsoft.com/office/drawing/2014/main" val="3088440335"/>
                    </a:ext>
                  </a:extLst>
                </a:gridCol>
                <a:gridCol w="3836022">
                  <a:extLst>
                    <a:ext uri="{9D8B030D-6E8A-4147-A177-3AD203B41FA5}">
                      <a16:colId xmlns:a16="http://schemas.microsoft.com/office/drawing/2014/main" val="570996787"/>
                    </a:ext>
                  </a:extLst>
                </a:gridCol>
                <a:gridCol w="3837525">
                  <a:extLst>
                    <a:ext uri="{9D8B030D-6E8A-4147-A177-3AD203B41FA5}">
                      <a16:colId xmlns:a16="http://schemas.microsoft.com/office/drawing/2014/main" val="363252172"/>
                    </a:ext>
                  </a:extLst>
                </a:gridCol>
              </a:tblGrid>
              <a:tr h="533505">
                <a:tc>
                  <a:txBody>
                    <a:bodyPr/>
                    <a:lstStyle/>
                    <a:p>
                      <a:pPr algn="just" latinLnBrk="1">
                        <a:lnSpc>
                          <a:spcPct val="107000"/>
                        </a:lnSpc>
                        <a:spcAft>
                          <a:spcPts val="800"/>
                        </a:spcAft>
                      </a:pPr>
                      <a:r>
                        <a:rPr lang="it-IT" sz="2800" kern="100" dirty="0">
                          <a:effectLst/>
                          <a:latin typeface="Georgia Pro Cond" panose="02040506050405020303" pitchFamily="18" charset="0"/>
                        </a:rPr>
                        <a:t> </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tc>
                  <a:txBody>
                    <a:bodyPr/>
                    <a:lstStyle/>
                    <a:p>
                      <a:pPr algn="just" latinLnBrk="1">
                        <a:lnSpc>
                          <a:spcPct val="107000"/>
                        </a:lnSpc>
                        <a:spcAft>
                          <a:spcPts val="800"/>
                        </a:spcAft>
                      </a:pPr>
                      <a:r>
                        <a:rPr lang="en-US" sz="2800" kern="100" dirty="0">
                          <a:effectLst/>
                          <a:latin typeface="Georgia Pro Cond" panose="02040506050405020303" pitchFamily="18" charset="0"/>
                        </a:rPr>
                        <a:t>Non </a:t>
                      </a:r>
                      <a:r>
                        <a:rPr lang="en-US" sz="2800" kern="100" dirty="0" err="1">
                          <a:effectLst/>
                          <a:latin typeface="Georgia Pro Cond" panose="02040506050405020303" pitchFamily="18" charset="0"/>
                        </a:rPr>
                        <a:t>ancora</a:t>
                      </a:r>
                      <a:r>
                        <a:rPr lang="en-US" sz="2800" kern="100" dirty="0">
                          <a:effectLst/>
                          <a:latin typeface="Georgia Pro Cond" panose="02040506050405020303" pitchFamily="18" charset="0"/>
                        </a:rPr>
                        <a:t> </a:t>
                      </a:r>
                      <a:r>
                        <a:rPr lang="en-US" sz="2800" kern="100" dirty="0" err="1">
                          <a:effectLst/>
                          <a:latin typeface="Georgia Pro Cond" panose="02040506050405020303" pitchFamily="18" charset="0"/>
                        </a:rPr>
                        <a:t>sorti</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tc>
                  <a:txBody>
                    <a:bodyPr/>
                    <a:lstStyle/>
                    <a:p>
                      <a:pPr algn="just" latinLnBrk="1">
                        <a:lnSpc>
                          <a:spcPct val="107000"/>
                        </a:lnSpc>
                        <a:spcAft>
                          <a:spcPts val="800"/>
                        </a:spcAft>
                      </a:pPr>
                      <a:r>
                        <a:rPr lang="en-US" sz="2800" kern="100" dirty="0" err="1">
                          <a:effectLst/>
                          <a:latin typeface="Georgia Pro Cond" panose="02040506050405020303" pitchFamily="18" charset="0"/>
                        </a:rPr>
                        <a:t>Già</a:t>
                      </a:r>
                      <a:r>
                        <a:rPr lang="en-US" sz="2800" kern="100" dirty="0">
                          <a:effectLst/>
                          <a:latin typeface="Georgia Pro Cond" panose="02040506050405020303" pitchFamily="18" charset="0"/>
                        </a:rPr>
                        <a:t> </a:t>
                      </a:r>
                      <a:r>
                        <a:rPr lang="en-US" sz="2800" kern="100" dirty="0" err="1">
                          <a:effectLst/>
                          <a:latin typeface="Georgia Pro Cond" panose="02040506050405020303" pitchFamily="18" charset="0"/>
                        </a:rPr>
                        <a:t>sorti</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extLst>
                  <a:ext uri="{0D108BD9-81ED-4DB2-BD59-A6C34878D82A}">
                    <a16:rowId xmlns:a16="http://schemas.microsoft.com/office/drawing/2014/main" val="2481800433"/>
                  </a:ext>
                </a:extLst>
              </a:tr>
              <a:tr h="1487700">
                <a:tc>
                  <a:txBody>
                    <a:bodyPr/>
                    <a:lstStyle/>
                    <a:p>
                      <a:pPr algn="just" latinLnBrk="1">
                        <a:lnSpc>
                          <a:spcPct val="107000"/>
                        </a:lnSpc>
                        <a:spcAft>
                          <a:spcPts val="800"/>
                        </a:spcAft>
                      </a:pPr>
                      <a:r>
                        <a:rPr lang="en-US" sz="2800" kern="100" dirty="0" err="1">
                          <a:effectLst/>
                          <a:latin typeface="Georgia Pro Cond" panose="02040506050405020303" pitchFamily="18" charset="0"/>
                        </a:rPr>
                        <a:t>Stati</a:t>
                      </a:r>
                      <a:r>
                        <a:rPr lang="en-US" sz="2800" kern="100" dirty="0">
                          <a:effectLst/>
                          <a:latin typeface="Georgia Pro Cond" panose="02040506050405020303" pitchFamily="18" charset="0"/>
                        </a:rPr>
                        <a:t> </a:t>
                      </a:r>
                      <a:r>
                        <a:rPr lang="en-US" sz="2800" kern="100" dirty="0" err="1">
                          <a:effectLst/>
                          <a:latin typeface="Georgia Pro Cond" panose="02040506050405020303" pitchFamily="18" charset="0"/>
                        </a:rPr>
                        <a:t>insalubri</a:t>
                      </a:r>
                      <a:r>
                        <a:rPr lang="en-US" sz="2800" kern="100" dirty="0">
                          <a:effectLst/>
                          <a:latin typeface="Georgia Pro Cond" panose="02040506050405020303" pitchFamily="18" charset="0"/>
                        </a:rPr>
                        <a:t> </a:t>
                      </a:r>
                    </a:p>
                    <a:p>
                      <a:pPr algn="just" latinLnBrk="1">
                        <a:lnSpc>
                          <a:spcPct val="107000"/>
                        </a:lnSpc>
                        <a:spcAft>
                          <a:spcPts val="800"/>
                        </a:spcAft>
                      </a:pPr>
                      <a:r>
                        <a:rPr lang="en-US" sz="2800" kern="100" dirty="0">
                          <a:effectLst/>
                          <a:latin typeface="Georgia Pro Cond" panose="02040506050405020303" pitchFamily="18" charset="0"/>
                        </a:rPr>
                        <a:t>(</a:t>
                      </a:r>
                      <a:r>
                        <a:rPr lang="en-US" sz="2800" kern="100" dirty="0" err="1">
                          <a:effectLst/>
                          <a:latin typeface="Georgia Pro Cond" panose="02040506050405020303" pitchFamily="18" charset="0"/>
                        </a:rPr>
                        <a:t>akusala</a:t>
                      </a:r>
                      <a:r>
                        <a:rPr lang="en-US" sz="2800" kern="100" dirty="0">
                          <a:effectLst/>
                          <a:latin typeface="Georgia Pro Cond" panose="02040506050405020303" pitchFamily="18" charset="0"/>
                        </a:rPr>
                        <a:t>)</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tc>
                  <a:txBody>
                    <a:bodyPr/>
                    <a:lstStyle/>
                    <a:p>
                      <a:pPr algn="just" latinLnBrk="1">
                        <a:lnSpc>
                          <a:spcPct val="107000"/>
                        </a:lnSpc>
                        <a:spcAft>
                          <a:spcPts val="800"/>
                        </a:spcAft>
                      </a:pPr>
                      <a:r>
                        <a:rPr lang="it-IT" sz="2800" kern="100" dirty="0">
                          <a:effectLst/>
                          <a:latin typeface="Georgia Pro Cond" panose="02040506050405020303" pitchFamily="18" charset="0"/>
                        </a:rPr>
                        <a:t>Prevenirne il sorgere</a:t>
                      </a:r>
                      <a:endParaRPr lang="en-GB" sz="2800" kern="100" dirty="0">
                        <a:effectLst/>
                        <a:latin typeface="Georgia Pro Cond" panose="02040506050405020303" pitchFamily="18" charset="0"/>
                      </a:endParaRPr>
                    </a:p>
                    <a:p>
                      <a:pPr algn="just" latinLnBrk="1">
                        <a:lnSpc>
                          <a:spcPct val="107000"/>
                        </a:lnSpc>
                        <a:spcAft>
                          <a:spcPts val="800"/>
                        </a:spcAft>
                      </a:pPr>
                      <a:r>
                        <a:rPr lang="it-IT" sz="2800" kern="100" dirty="0">
                          <a:effectLst/>
                          <a:latin typeface="Georgia Pro Cond" panose="02040506050405020303" pitchFamily="18" charset="0"/>
                        </a:rPr>
                        <a:t>(</a:t>
                      </a:r>
                      <a:r>
                        <a:rPr lang="it-IT" sz="2800" kern="100" dirty="0" err="1">
                          <a:effectLst/>
                          <a:latin typeface="Georgia Pro Cond" panose="02040506050405020303" pitchFamily="18" charset="0"/>
                        </a:rPr>
                        <a:t>samvara-padhāna</a:t>
                      </a:r>
                      <a:r>
                        <a:rPr lang="it-IT" sz="2800" kern="100" dirty="0">
                          <a:effectLst/>
                          <a:latin typeface="Georgia Pro Cond" panose="02040506050405020303" pitchFamily="18" charset="0"/>
                        </a:rPr>
                        <a:t>)</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tc>
                  <a:txBody>
                    <a:bodyPr/>
                    <a:lstStyle/>
                    <a:p>
                      <a:pPr algn="just" latinLnBrk="1">
                        <a:lnSpc>
                          <a:spcPct val="107000"/>
                        </a:lnSpc>
                        <a:spcAft>
                          <a:spcPts val="800"/>
                        </a:spcAft>
                      </a:pPr>
                      <a:r>
                        <a:rPr lang="en-US" sz="2800" kern="100" dirty="0" err="1">
                          <a:effectLst/>
                          <a:latin typeface="Georgia Pro Cond" panose="02040506050405020303" pitchFamily="18" charset="0"/>
                        </a:rPr>
                        <a:t>Abbandonare</a:t>
                      </a:r>
                      <a:r>
                        <a:rPr lang="en-US" sz="2800" kern="100" dirty="0">
                          <a:effectLst/>
                          <a:latin typeface="Georgia Pro Cond" panose="02040506050405020303" pitchFamily="18" charset="0"/>
                        </a:rPr>
                        <a:t> </a:t>
                      </a:r>
                      <a:endParaRPr lang="en-GB" sz="2800" kern="100" dirty="0">
                        <a:effectLst/>
                        <a:latin typeface="Georgia Pro Cond" panose="02040506050405020303" pitchFamily="18" charset="0"/>
                      </a:endParaRPr>
                    </a:p>
                    <a:p>
                      <a:pPr algn="just" latinLnBrk="1">
                        <a:lnSpc>
                          <a:spcPct val="107000"/>
                        </a:lnSpc>
                        <a:spcAft>
                          <a:spcPts val="800"/>
                        </a:spcAft>
                      </a:pPr>
                      <a:r>
                        <a:rPr lang="en-US" sz="2800" kern="100" dirty="0">
                          <a:effectLst/>
                          <a:latin typeface="Georgia Pro Cond" panose="02040506050405020303" pitchFamily="18" charset="0"/>
                        </a:rPr>
                        <a:t>(</a:t>
                      </a:r>
                      <a:r>
                        <a:rPr lang="en-US" sz="2800" kern="100" dirty="0" err="1">
                          <a:effectLst/>
                          <a:latin typeface="Georgia Pro Cond" panose="02040506050405020303" pitchFamily="18" charset="0"/>
                        </a:rPr>
                        <a:t>pahāna-padhāna</a:t>
                      </a:r>
                      <a:r>
                        <a:rPr lang="en-US" sz="2800" kern="100" dirty="0">
                          <a:effectLst/>
                          <a:latin typeface="Georgia Pro Cond" panose="02040506050405020303" pitchFamily="18" charset="0"/>
                        </a:rPr>
                        <a:t>)</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extLst>
                  <a:ext uri="{0D108BD9-81ED-4DB2-BD59-A6C34878D82A}">
                    <a16:rowId xmlns:a16="http://schemas.microsoft.com/office/drawing/2014/main" val="3403315997"/>
                  </a:ext>
                </a:extLst>
              </a:tr>
              <a:tr h="1438275">
                <a:tc>
                  <a:txBody>
                    <a:bodyPr/>
                    <a:lstStyle/>
                    <a:p>
                      <a:pPr algn="just" latinLnBrk="1">
                        <a:lnSpc>
                          <a:spcPct val="107000"/>
                        </a:lnSpc>
                        <a:spcAft>
                          <a:spcPts val="800"/>
                        </a:spcAft>
                      </a:pPr>
                      <a:r>
                        <a:rPr lang="en-US" sz="2800" kern="100" dirty="0" err="1">
                          <a:effectLst/>
                          <a:latin typeface="Georgia Pro Cond" panose="02040506050405020303" pitchFamily="18" charset="0"/>
                        </a:rPr>
                        <a:t>Stati</a:t>
                      </a:r>
                      <a:r>
                        <a:rPr lang="en-US" sz="2800" kern="100" dirty="0">
                          <a:effectLst/>
                          <a:latin typeface="Georgia Pro Cond" panose="02040506050405020303" pitchFamily="18" charset="0"/>
                        </a:rPr>
                        <a:t> </a:t>
                      </a:r>
                      <a:r>
                        <a:rPr lang="en-US" sz="2800" kern="100" dirty="0" err="1">
                          <a:effectLst/>
                          <a:latin typeface="Georgia Pro Cond" panose="02040506050405020303" pitchFamily="18" charset="0"/>
                        </a:rPr>
                        <a:t>salubri</a:t>
                      </a:r>
                      <a:r>
                        <a:rPr lang="en-US" sz="2800" kern="100" dirty="0">
                          <a:effectLst/>
                          <a:latin typeface="Georgia Pro Cond" panose="02040506050405020303" pitchFamily="18" charset="0"/>
                        </a:rPr>
                        <a:t> </a:t>
                      </a:r>
                    </a:p>
                    <a:p>
                      <a:pPr algn="just" latinLnBrk="1">
                        <a:lnSpc>
                          <a:spcPct val="107000"/>
                        </a:lnSpc>
                        <a:spcAft>
                          <a:spcPts val="800"/>
                        </a:spcAft>
                      </a:pPr>
                      <a:r>
                        <a:rPr lang="en-US" sz="2800" kern="100" dirty="0">
                          <a:effectLst/>
                          <a:latin typeface="Georgia Pro Cond" panose="02040506050405020303" pitchFamily="18" charset="0"/>
                        </a:rPr>
                        <a:t>(</a:t>
                      </a:r>
                      <a:r>
                        <a:rPr lang="en-US" sz="2800" kern="100" dirty="0" err="1">
                          <a:effectLst/>
                          <a:latin typeface="Georgia Pro Cond" panose="02040506050405020303" pitchFamily="18" charset="0"/>
                        </a:rPr>
                        <a:t>kusala</a:t>
                      </a:r>
                      <a:r>
                        <a:rPr lang="en-US" sz="2800" kern="100" dirty="0">
                          <a:effectLst/>
                          <a:latin typeface="Georgia Pro Cond" panose="02040506050405020303" pitchFamily="18" charset="0"/>
                        </a:rPr>
                        <a:t>)</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tc>
                  <a:txBody>
                    <a:bodyPr/>
                    <a:lstStyle/>
                    <a:p>
                      <a:pPr algn="just" latinLnBrk="1">
                        <a:lnSpc>
                          <a:spcPct val="107000"/>
                        </a:lnSpc>
                        <a:spcAft>
                          <a:spcPts val="800"/>
                        </a:spcAft>
                      </a:pPr>
                      <a:r>
                        <a:rPr lang="it-IT" sz="2800" kern="100" dirty="0">
                          <a:effectLst/>
                          <a:latin typeface="Georgia Pro Cond" panose="02040506050405020303" pitchFamily="18" charset="0"/>
                        </a:rPr>
                        <a:t>Favorirne il sorgere </a:t>
                      </a:r>
                    </a:p>
                    <a:p>
                      <a:pPr algn="just" latinLnBrk="1">
                        <a:lnSpc>
                          <a:spcPct val="107000"/>
                        </a:lnSpc>
                        <a:spcAft>
                          <a:spcPts val="800"/>
                        </a:spcAft>
                      </a:pPr>
                      <a:r>
                        <a:rPr lang="it-IT" sz="2800" kern="100" dirty="0">
                          <a:effectLst/>
                          <a:latin typeface="Georgia Pro Cond" panose="02040506050405020303" pitchFamily="18" charset="0"/>
                        </a:rPr>
                        <a:t>(bhāvanā-</a:t>
                      </a:r>
                      <a:r>
                        <a:rPr lang="it-IT" sz="2800" kern="100" dirty="0" err="1">
                          <a:effectLst/>
                          <a:latin typeface="Georgia Pro Cond" panose="02040506050405020303" pitchFamily="18" charset="0"/>
                        </a:rPr>
                        <a:t>padhāna</a:t>
                      </a:r>
                      <a:r>
                        <a:rPr lang="it-IT" sz="2800" kern="100" dirty="0">
                          <a:effectLst/>
                          <a:latin typeface="Georgia Pro Cond" panose="02040506050405020303" pitchFamily="18" charset="0"/>
                        </a:rPr>
                        <a:t>)</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tc>
                  <a:txBody>
                    <a:bodyPr/>
                    <a:lstStyle/>
                    <a:p>
                      <a:pPr algn="just" latinLnBrk="1">
                        <a:lnSpc>
                          <a:spcPct val="107000"/>
                        </a:lnSpc>
                        <a:spcAft>
                          <a:spcPts val="800"/>
                        </a:spcAft>
                      </a:pPr>
                      <a:r>
                        <a:rPr lang="en-US" sz="2800" kern="100" dirty="0" err="1">
                          <a:effectLst/>
                          <a:latin typeface="Georgia Pro Cond" panose="02040506050405020303" pitchFamily="18" charset="0"/>
                        </a:rPr>
                        <a:t>Mantenere</a:t>
                      </a:r>
                      <a:endParaRPr lang="en-GB" sz="2800" kern="100" dirty="0">
                        <a:effectLst/>
                        <a:latin typeface="Georgia Pro Cond" panose="02040506050405020303" pitchFamily="18" charset="0"/>
                      </a:endParaRPr>
                    </a:p>
                    <a:p>
                      <a:pPr algn="just" latinLnBrk="1">
                        <a:lnSpc>
                          <a:spcPct val="107000"/>
                        </a:lnSpc>
                        <a:spcAft>
                          <a:spcPts val="800"/>
                        </a:spcAft>
                      </a:pPr>
                      <a:r>
                        <a:rPr lang="en-US" sz="2800" kern="100" dirty="0">
                          <a:effectLst/>
                          <a:latin typeface="Georgia Pro Cond" panose="02040506050405020303" pitchFamily="18" charset="0"/>
                        </a:rPr>
                        <a:t>(</a:t>
                      </a:r>
                      <a:r>
                        <a:rPr lang="en-US" sz="2800" kern="100" dirty="0" err="1">
                          <a:effectLst/>
                          <a:latin typeface="Georgia Pro Cond" panose="02040506050405020303" pitchFamily="18" charset="0"/>
                        </a:rPr>
                        <a:t>anurakkhana-padhāna</a:t>
                      </a:r>
                      <a:r>
                        <a:rPr lang="en-US" sz="2800" kern="100" dirty="0">
                          <a:effectLst/>
                          <a:latin typeface="Georgia Pro Cond" panose="02040506050405020303" pitchFamily="18" charset="0"/>
                        </a:rPr>
                        <a:t>)</a:t>
                      </a:r>
                      <a:endParaRPr lang="en-GB" sz="2800" kern="100" dirty="0">
                        <a:effectLst/>
                        <a:latin typeface="Georgia Pro Cond" panose="02040506050405020303" pitchFamily="18" charset="0"/>
                        <a:ea typeface="맑은 고딕" panose="020B0503020000020004" pitchFamily="50" charset="-127"/>
                        <a:cs typeface="Times New Roman" panose="02020603050405020304" pitchFamily="18" charset="0"/>
                      </a:endParaRPr>
                    </a:p>
                  </a:txBody>
                  <a:tcPr marL="68580" marR="68580" marT="36195" marB="36195"/>
                </a:tc>
                <a:extLst>
                  <a:ext uri="{0D108BD9-81ED-4DB2-BD59-A6C34878D82A}">
                    <a16:rowId xmlns:a16="http://schemas.microsoft.com/office/drawing/2014/main" val="3972843654"/>
                  </a:ext>
                </a:extLst>
              </a:tr>
            </a:tbl>
          </a:graphicData>
        </a:graphic>
      </p:graphicFrame>
    </p:spTree>
    <p:extLst>
      <p:ext uri="{BB962C8B-B14F-4D97-AF65-F5344CB8AC3E}">
        <p14:creationId xmlns:p14="http://schemas.microsoft.com/office/powerpoint/2010/main" val="139770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fontScale="90000"/>
          </a:bodyPr>
          <a:lstStyle/>
          <a:p>
            <a:r>
              <a:rPr lang="en-US" sz="5400" dirty="0">
                <a:latin typeface="Georgia Pro Cond Semibold" panose="02040706050405020303" pitchFamily="18" charset="0"/>
              </a:rPr>
              <a:t>Sesto e </a:t>
            </a:r>
            <a:r>
              <a:rPr lang="en-US" sz="5400" dirty="0" err="1">
                <a:latin typeface="Georgia Pro Cond Semibold" panose="02040706050405020303" pitchFamily="18" charset="0"/>
              </a:rPr>
              <a:t>settimo</a:t>
            </a:r>
            <a:r>
              <a:rPr lang="en-US" sz="5400" dirty="0">
                <a:latin typeface="Georgia Pro Cond Semibold" panose="02040706050405020303" pitchFamily="18" charset="0"/>
              </a:rPr>
              <a:t>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2"/>
            <a:ext cx="3645408" cy="1931073"/>
          </a:xfrm>
        </p:spPr>
        <p:txBody>
          <a:bodyPr vert="horz" lIns="91440" tIns="45720" rIns="91440" bIns="45720" rtlCol="0" anchor="t">
            <a:noAutofit/>
          </a:bodyPr>
          <a:lstStyle/>
          <a:p>
            <a:r>
              <a:rPr lang="en-US" sz="3200" dirty="0">
                <a:latin typeface="Georgia Pro Cond Semibold" panose="02040706050405020303" pitchFamily="18" charset="0"/>
              </a:rPr>
              <a:t>Percezione </a:t>
            </a:r>
            <a:r>
              <a:rPr lang="en-US" sz="3200" dirty="0" err="1">
                <a:latin typeface="Georgia Pro Cond Semibold" panose="02040706050405020303" pitchFamily="18" charset="0"/>
              </a:rPr>
              <a:t>della</a:t>
            </a:r>
            <a:r>
              <a:rPr lang="en-US" sz="3200" dirty="0">
                <a:latin typeface="Georgia Pro Cond Semibold" panose="02040706050405020303" pitchFamily="18" charset="0"/>
              </a:rPr>
              <a:t> </a:t>
            </a:r>
            <a:r>
              <a:rPr lang="en-US" sz="3200" dirty="0" err="1">
                <a:latin typeface="Georgia Pro Cond Semibold" panose="02040706050405020303" pitchFamily="18" charset="0"/>
              </a:rPr>
              <a:t>dissoluzione</a:t>
            </a:r>
            <a:r>
              <a:rPr lang="en-US" sz="3200" dirty="0">
                <a:latin typeface="Georgia Pro Cond Semibold" panose="02040706050405020303" pitchFamily="18" charset="0"/>
              </a:rPr>
              <a:t> e </a:t>
            </a:r>
            <a:r>
              <a:rPr lang="en-US" sz="3200" dirty="0" err="1">
                <a:latin typeface="Georgia Pro Cond Semibold" panose="02040706050405020303" pitchFamily="18" charset="0"/>
              </a:rPr>
              <a:t>della</a:t>
            </a:r>
            <a:r>
              <a:rPr lang="en-US" sz="3200" dirty="0">
                <a:latin typeface="Georgia Pro Cond Semibold" panose="02040706050405020303" pitchFamily="18" charset="0"/>
              </a:rPr>
              <a:t> </a:t>
            </a:r>
            <a:r>
              <a:rPr lang="en-US" sz="3200" dirty="0" err="1">
                <a:latin typeface="Georgia Pro Cond Semibold" panose="02040706050405020303" pitchFamily="18" charset="0"/>
              </a:rPr>
              <a:t>cessazione</a:t>
            </a:r>
            <a:endParaRPr lang="en-US" sz="3200" dirty="0">
              <a:latin typeface="Georgia Pro Cond Semibold" panose="02040706050405020303" pitchFamily="18" charset="0"/>
            </a:endParaRPr>
          </a:p>
        </p:txBody>
      </p:sp>
    </p:spTree>
    <p:extLst>
      <p:ext uri="{BB962C8B-B14F-4D97-AF65-F5344CB8AC3E}">
        <p14:creationId xmlns:p14="http://schemas.microsoft.com/office/powerpoint/2010/main" val="3149140688"/>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10920" y="840670"/>
            <a:ext cx="10438130" cy="4794646"/>
          </a:xfrm>
          <a:prstGeom prst="rect">
            <a:avLst/>
          </a:prstGeom>
          <a:noFill/>
        </p:spPr>
        <p:txBody>
          <a:bodyPr wrap="square">
            <a:spAutoFit/>
          </a:bodyPr>
          <a:lstStyle/>
          <a:p>
            <a:pPr eaLnBrk="0" hangingPunct="0">
              <a:lnSpc>
                <a:spcPct val="107000"/>
              </a:lnSpc>
              <a:spcAft>
                <a:spcPts val="800"/>
              </a:spcAft>
            </a:pPr>
            <a:r>
              <a:rPr lang="it-IT" sz="24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it-IT" sz="36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E cosa, Ānanda, è la percezione della dissoluzione? Qui, un monaco, essendosi recato in una foresta, o ai piedi di un albero, o in un alloggio vuoto, riflette così: ‘Questa è la pace, questo è il sublime, ossia il pacificarsi di tutte le attività, l’abbandono di tutte le acquisizioni, la distruzione della brama, la dissoluzione, la cessazione, il nirvāṇa.’ Questa è chiamata la percezione della dissoluzione.» </a:t>
            </a:r>
            <a:endParaRPr lang="en-GB"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34783100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10920" y="840670"/>
            <a:ext cx="10438130" cy="4999830"/>
          </a:xfrm>
          <a:prstGeom prst="rect">
            <a:avLst/>
          </a:prstGeom>
          <a:noFill/>
        </p:spPr>
        <p:txBody>
          <a:bodyPr wrap="square">
            <a:spAutoFit/>
          </a:bodyPr>
          <a:lstStyle/>
          <a:p>
            <a:pPr eaLnBrk="0" hangingPunct="0">
              <a:lnSpc>
                <a:spcPct val="107000"/>
              </a:lnSpc>
              <a:spcAft>
                <a:spcPts val="800"/>
              </a:spcAft>
            </a:pPr>
            <a:r>
              <a:rPr lang="it-IT" sz="24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it-IT" sz="36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Questa è la pace, questo è il sublime, ossia il pacificarsi di tutte le attività, l’abbandono di tutte le acquisizioni, la distruzione della brama, la dissoluzione, la cessazione, il nirvāṇa.» </a:t>
            </a:r>
          </a:p>
          <a:p>
            <a:pPr eaLnBrk="0" hangingPunct="0">
              <a:lnSpc>
                <a:spcPct val="107000"/>
              </a:lnSpc>
              <a:spcAft>
                <a:spcPts val="800"/>
              </a:spcAft>
            </a:pPr>
            <a:endParaRPr lang="it-IT" sz="36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endParaRPr>
          </a:p>
          <a:p>
            <a:pPr eaLnBrk="0" hangingPunct="0">
              <a:lnSpc>
                <a:spcPct val="107000"/>
              </a:lnSpc>
              <a:spcAft>
                <a:spcPts val="800"/>
              </a:spcAft>
            </a:pPr>
            <a:r>
              <a:rPr lang="en-GB" sz="24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a:t>
            </a:r>
            <a:r>
              <a:rPr lang="en-GB" sz="3600" i="1" dirty="0" err="1">
                <a:solidFill>
                  <a:srgbClr val="000000"/>
                </a:solidFill>
                <a:latin typeface="Times New Roman" panose="02020603050405020304" pitchFamily="18" charset="0"/>
                <a:ea typeface="PMingLiU" panose="02020500000000000000" pitchFamily="18" charset="-120"/>
                <a:cs typeface="Arial" panose="020B0604020202020204" pitchFamily="34" charset="0"/>
              </a:rPr>
              <a:t>E</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taṃ</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santaṃ</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etaṃ</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paṇītaṃ</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yadidaṃ</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sabba­saṅ­khā­ra­sama­tho</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sab­būpadhip­paṭi­nissaggo</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taṇhākkhayo</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virāgo</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nirodho</a:t>
            </a:r>
            <a:r>
              <a:rPr lang="en-GB"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en-GB" sz="36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nibbāna</a:t>
            </a:r>
            <a:r>
              <a:rPr lang="en-GB" sz="3600" i="1" dirty="0" err="1">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ṃ</a:t>
            </a:r>
            <a:r>
              <a:rPr lang="en-GB"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a:t>
            </a:r>
            <a:endParaRPr lang="en-GB" sz="36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2630928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5E7A2B-10E3-CC8A-11CE-BF86DCD91DCF}"/>
              </a:ext>
            </a:extLst>
          </p:cNvPr>
          <p:cNvSpPr>
            <a:spLocks noGrp="1"/>
          </p:cNvSpPr>
          <p:nvPr>
            <p:ph type="title"/>
          </p:nvPr>
        </p:nvSpPr>
        <p:spPr/>
        <p:txBody>
          <a:bodyPr/>
          <a:lstStyle/>
          <a:p>
            <a:r>
              <a:rPr lang="it-IT" dirty="0" err="1">
                <a:latin typeface="Georgia Pro Cond Semibold" panose="02040706050405020303" pitchFamily="18" charset="0"/>
              </a:rPr>
              <a:t>Aditta</a:t>
            </a:r>
            <a:r>
              <a:rPr lang="it-IT" dirty="0">
                <a:latin typeface="Georgia Pro Cond Semibold" panose="02040706050405020303" pitchFamily="18" charset="0"/>
              </a:rPr>
              <a:t> Sutta, SN 35:28</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0CE45F6-1724-7DD1-FB7F-BB1867A762DF}"/>
              </a:ext>
            </a:extLst>
          </p:cNvPr>
          <p:cNvSpPr>
            <a:spLocks noGrp="1"/>
          </p:cNvSpPr>
          <p:nvPr>
            <p:ph idx="1"/>
          </p:nvPr>
        </p:nvSpPr>
        <p:spPr/>
        <p:txBody>
          <a:bodyPr/>
          <a:lstStyle/>
          <a:p>
            <a:r>
              <a:rPr lang="it-IT" dirty="0">
                <a:latin typeface="Georgia Pro" panose="02040502050405020303" pitchFamily="18" charset="0"/>
              </a:rPr>
              <a:t>«Tutto è in fiamme, monaci. E cosa, monaci, è il tutto che è in fiamme? L’occhio è in fiamme, le forme sono in fiamme, la coscienza visiva è in fiamme, il contatto visivo è in fiamme e qualunque sensazione che sorga con il contatto visivo come condizione – sia essa piacevole, spiacevole o neutra – anche quella è in fiamme. In fiamme di cosa? In fiamme del fuoco della brama, del fuoco dell’avversione, del fuoco dell’illusione; in fiamme della nascita, invecchiamento e morte; della tristezza, lamento, pena, scontento e disperazione, io affermo.»</a:t>
            </a:r>
            <a:endParaRPr lang="en-GB" dirty="0">
              <a:latin typeface="Georgia Pro" panose="02040502050405020303" pitchFamily="18" charset="0"/>
            </a:endParaRPr>
          </a:p>
        </p:txBody>
      </p:sp>
    </p:spTree>
    <p:extLst>
      <p:ext uri="{BB962C8B-B14F-4D97-AF65-F5344CB8AC3E}">
        <p14:creationId xmlns:p14="http://schemas.microsoft.com/office/powerpoint/2010/main" val="2972418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5E7A2B-10E3-CC8A-11CE-BF86DCD91DCF}"/>
              </a:ext>
            </a:extLst>
          </p:cNvPr>
          <p:cNvSpPr>
            <a:spLocks noGrp="1"/>
          </p:cNvSpPr>
          <p:nvPr>
            <p:ph type="title"/>
          </p:nvPr>
        </p:nvSpPr>
        <p:spPr/>
        <p:txBody>
          <a:bodyPr/>
          <a:lstStyle/>
          <a:p>
            <a:r>
              <a:rPr lang="it-IT" dirty="0" err="1">
                <a:latin typeface="Georgia Pro Cond Semibold" panose="02040706050405020303" pitchFamily="18" charset="0"/>
              </a:rPr>
              <a:t>Aditta</a:t>
            </a:r>
            <a:r>
              <a:rPr lang="it-IT" dirty="0">
                <a:latin typeface="Georgia Pro Cond Semibold" panose="02040706050405020303" pitchFamily="18" charset="0"/>
              </a:rPr>
              <a:t> Sutta, SN 35:28</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0CE45F6-1724-7DD1-FB7F-BB1867A762DF}"/>
              </a:ext>
            </a:extLst>
          </p:cNvPr>
          <p:cNvSpPr>
            <a:spLocks noGrp="1"/>
          </p:cNvSpPr>
          <p:nvPr>
            <p:ph idx="1"/>
          </p:nvPr>
        </p:nvSpPr>
        <p:spPr/>
        <p:txBody>
          <a:bodyPr>
            <a:normAutofit lnSpcReduction="10000"/>
          </a:bodyPr>
          <a:lstStyle/>
          <a:p>
            <a:r>
              <a:rPr lang="it-IT" dirty="0">
                <a:latin typeface="Georgia Pro" panose="02040502050405020303" pitchFamily="18" charset="0"/>
              </a:rPr>
              <a:t>«Vedendo ciò, monaci, il nobile discepolo istruito prova disincanto nei confronti dell’occhio, nei confronti della forma, nei confronti della coscienza visiva, nei confronti del contatto visivo, nei confronti di qualunque sensazione che sorga con il contatto visivo come condizione – sia essa spiacevole, piacevole o neutra …</a:t>
            </a:r>
          </a:p>
          <a:p>
            <a:r>
              <a:rPr lang="it-IT" dirty="0">
                <a:latin typeface="Georgia Pro" panose="02040502050405020303" pitchFamily="18" charset="0"/>
              </a:rPr>
              <a:t>«Provando disincanto, le sue passioni si estinguono. Essendo le sue passioni estinte, la sua mente è liberata. Quando è liberata, c’è la consapevolezza: ‘E’ liberata’. Egli comprende: ‘Distrutta è la nascita, la santa vita è stata vissuta, ciò che doveva essere fatto è stato fatto, nulla è rimasto per questa vita’.»</a:t>
            </a:r>
            <a:endParaRPr lang="en-GB" dirty="0">
              <a:latin typeface="Georgia Pro" panose="02040502050405020303" pitchFamily="18" charset="0"/>
            </a:endParaRPr>
          </a:p>
        </p:txBody>
      </p:sp>
    </p:spTree>
    <p:extLst>
      <p:ext uri="{BB962C8B-B14F-4D97-AF65-F5344CB8AC3E}">
        <p14:creationId xmlns:p14="http://schemas.microsoft.com/office/powerpoint/2010/main" val="3470554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a:bodyPr>
          <a:lstStyle/>
          <a:p>
            <a:r>
              <a:rPr lang="en-US" sz="5400" dirty="0" err="1">
                <a:latin typeface="Georgia Pro Cond Semibold" panose="02040706050405020303" pitchFamily="18" charset="0"/>
              </a:rPr>
              <a:t>Ottavo</a:t>
            </a:r>
            <a:r>
              <a:rPr lang="en-US" sz="5400" dirty="0">
                <a:latin typeface="Georgia Pro Cond Semibold" panose="02040706050405020303" pitchFamily="18" charset="0"/>
              </a:rPr>
              <a:t>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2"/>
            <a:ext cx="3645408" cy="1711998"/>
          </a:xfrm>
        </p:spPr>
        <p:txBody>
          <a:bodyPr vert="horz" lIns="91440" tIns="45720" rIns="91440" bIns="45720" rtlCol="0" anchor="t">
            <a:noAutofit/>
          </a:bodyPr>
          <a:lstStyle/>
          <a:p>
            <a:r>
              <a:rPr lang="en-US" sz="3200" dirty="0">
                <a:latin typeface="Georgia Pro Cond Semibold" panose="02040706050405020303" pitchFamily="18" charset="0"/>
              </a:rPr>
              <a:t>Percezione </a:t>
            </a:r>
            <a:r>
              <a:rPr lang="it-IT" sz="3200" dirty="0">
                <a:latin typeface="Georgia Pro Cond Semibold" panose="02040706050405020303" pitchFamily="18" charset="0"/>
              </a:rPr>
              <a:t>del disincanto per l’intero mondo </a:t>
            </a:r>
            <a:endParaRPr lang="en-US" sz="3200" dirty="0">
              <a:latin typeface="Georgia Pro Cond Semibold" panose="02040706050405020303" pitchFamily="18" charset="0"/>
            </a:endParaRPr>
          </a:p>
        </p:txBody>
      </p:sp>
    </p:spTree>
    <p:extLst>
      <p:ext uri="{BB962C8B-B14F-4D97-AF65-F5344CB8AC3E}">
        <p14:creationId xmlns:p14="http://schemas.microsoft.com/office/powerpoint/2010/main" val="2281370193"/>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10920" y="840670"/>
            <a:ext cx="10438130" cy="4658391"/>
          </a:xfrm>
          <a:prstGeom prst="rect">
            <a:avLst/>
          </a:prstGeom>
          <a:noFill/>
        </p:spPr>
        <p:txBody>
          <a:bodyPr wrap="square">
            <a:spAutoFit/>
          </a:bodyPr>
          <a:lstStyle/>
          <a:p>
            <a:pPr eaLnBrk="0" hangingPunct="0">
              <a:lnSpc>
                <a:spcPct val="107000"/>
              </a:lnSpc>
              <a:spcAft>
                <a:spcPts val="800"/>
              </a:spcAft>
            </a:pPr>
            <a:r>
              <a:rPr lang="it-IT" sz="40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«E cosa, Ānanda, è la percezione del disincanto per l’intero mondo? Qui, un monaco si astiene da qualunque legame e attaccamento, da qualunque punto di vista mentale, aderenza e tendenze latenti riguardo al mondo, abbandonandoli senza attaccarsi ad essi. Questa è chiamata percezione del disincanto per l’intero mondo.»</a:t>
            </a:r>
            <a:endParaRPr lang="en-GB" sz="40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1701552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5E7A2B-10E3-CC8A-11CE-BF86DCD91DCF}"/>
              </a:ext>
            </a:extLst>
          </p:cNvPr>
          <p:cNvSpPr>
            <a:spLocks noGrp="1"/>
          </p:cNvSpPr>
          <p:nvPr>
            <p:ph type="title"/>
          </p:nvPr>
        </p:nvSpPr>
        <p:spPr/>
        <p:txBody>
          <a:bodyPr/>
          <a:lstStyle/>
          <a:p>
            <a:r>
              <a:rPr lang="it-IT" dirty="0" err="1">
                <a:latin typeface="Georgia Pro Cond Semibold" panose="02040706050405020303" pitchFamily="18" charset="0"/>
              </a:rPr>
              <a:t>Bhante</a:t>
            </a:r>
            <a:r>
              <a:rPr lang="it-IT" dirty="0">
                <a:latin typeface="Georgia Pro Cond Semibold" panose="02040706050405020303" pitchFamily="18" charset="0"/>
              </a:rPr>
              <a:t> </a:t>
            </a:r>
            <a:r>
              <a:rPr lang="it-IT" dirty="0" err="1">
                <a:latin typeface="Georgia Pro Cond Semibold" panose="02040706050405020303" pitchFamily="18" charset="0"/>
              </a:rPr>
              <a:t>Gunaratana</a:t>
            </a:r>
            <a:r>
              <a:rPr lang="it-IT" dirty="0">
                <a:latin typeface="Georgia Pro Cond Semibold" panose="02040706050405020303" pitchFamily="18" charset="0"/>
              </a:rPr>
              <a:t>, p. 81</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0CE45F6-1724-7DD1-FB7F-BB1867A762DF}"/>
              </a:ext>
            </a:extLst>
          </p:cNvPr>
          <p:cNvSpPr>
            <a:spLocks noGrp="1"/>
          </p:cNvSpPr>
          <p:nvPr>
            <p:ph idx="1"/>
          </p:nvPr>
        </p:nvSpPr>
        <p:spPr/>
        <p:txBody>
          <a:bodyPr>
            <a:normAutofit/>
          </a:bodyPr>
          <a:lstStyle/>
          <a:p>
            <a:r>
              <a:rPr lang="it-IT" dirty="0">
                <a:latin typeface="Georgia Pro" panose="02040502050405020303" pitchFamily="18" charset="0"/>
              </a:rPr>
              <a:t>La mente purificata da brama, odio ed illusione è naturalmente libera dall’eccitazione quando percepisce le cose nel mondo. Non c’è niente di speciale nell’intero mondo che la mente trovi attraente. Né vi è alcunché di cui essere delusi. Non c’è nulla di straordinario. Gli stessi problemi, impermanenza, sofferenza ed assenza di un sé, esistono ovunque. Nel riconoscere questa verità, la mente diventa rilassata, pacifica e calma.</a:t>
            </a:r>
          </a:p>
          <a:p>
            <a:r>
              <a:rPr lang="it-IT" dirty="0">
                <a:latin typeface="Georgia Pro" panose="02040502050405020303" pitchFamily="18" charset="0"/>
              </a:rPr>
              <a:t>Ma ad un livello più profondo, è possibile che rimanga in noi la speranza che forse un’altra vita possa essere migliore di questa …</a:t>
            </a:r>
            <a:endParaRPr lang="en-GB" dirty="0">
              <a:latin typeface="Georgia Pro" panose="02040502050405020303" pitchFamily="18" charset="0"/>
            </a:endParaRPr>
          </a:p>
        </p:txBody>
      </p:sp>
    </p:spTree>
    <p:extLst>
      <p:ext uri="{BB962C8B-B14F-4D97-AF65-F5344CB8AC3E}">
        <p14:creationId xmlns:p14="http://schemas.microsoft.com/office/powerpoint/2010/main" val="1250611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5E7A2B-10E3-CC8A-11CE-BF86DCD91DCF}"/>
              </a:ext>
            </a:extLst>
          </p:cNvPr>
          <p:cNvSpPr>
            <a:spLocks noGrp="1"/>
          </p:cNvSpPr>
          <p:nvPr>
            <p:ph type="title"/>
          </p:nvPr>
        </p:nvSpPr>
        <p:spPr/>
        <p:txBody>
          <a:bodyPr/>
          <a:lstStyle/>
          <a:p>
            <a:r>
              <a:rPr lang="it-IT" dirty="0" err="1">
                <a:latin typeface="Georgia Pro Cond Semibold" panose="02040706050405020303" pitchFamily="18" charset="0"/>
              </a:rPr>
              <a:t>Bhante</a:t>
            </a:r>
            <a:r>
              <a:rPr lang="it-IT" dirty="0">
                <a:latin typeface="Georgia Pro Cond Semibold" panose="02040706050405020303" pitchFamily="18" charset="0"/>
              </a:rPr>
              <a:t> </a:t>
            </a:r>
            <a:r>
              <a:rPr lang="it-IT" dirty="0" err="1">
                <a:latin typeface="Georgia Pro Cond Semibold" panose="02040706050405020303" pitchFamily="18" charset="0"/>
              </a:rPr>
              <a:t>Gunaratana</a:t>
            </a:r>
            <a:r>
              <a:rPr lang="it-IT" dirty="0">
                <a:latin typeface="Georgia Pro Cond Semibold" panose="02040706050405020303" pitchFamily="18" charset="0"/>
              </a:rPr>
              <a:t>, p. 81</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0CE45F6-1724-7DD1-FB7F-BB1867A762DF}"/>
              </a:ext>
            </a:extLst>
          </p:cNvPr>
          <p:cNvSpPr>
            <a:spLocks noGrp="1"/>
          </p:cNvSpPr>
          <p:nvPr>
            <p:ph idx="1"/>
          </p:nvPr>
        </p:nvSpPr>
        <p:spPr/>
        <p:txBody>
          <a:bodyPr>
            <a:normAutofit lnSpcReduction="10000"/>
          </a:bodyPr>
          <a:lstStyle/>
          <a:p>
            <a:r>
              <a:rPr lang="it-IT" dirty="0">
                <a:latin typeface="Georgia Pro" panose="02040502050405020303" pitchFamily="18" charset="0"/>
              </a:rPr>
              <a:t>La percezione del disincanto per l’intero mondo richiede che riconosciamo che qualunque rinascita all’interno del </a:t>
            </a:r>
            <a:r>
              <a:rPr lang="it-IT" i="1" dirty="0">
                <a:latin typeface="Georgia Pro" panose="02040502050405020303" pitchFamily="18" charset="0"/>
              </a:rPr>
              <a:t>saṃsāra</a:t>
            </a:r>
            <a:r>
              <a:rPr lang="it-IT" dirty="0">
                <a:latin typeface="Georgia Pro" panose="02040502050405020303" pitchFamily="18" charset="0"/>
              </a:rPr>
              <a:t>, non importa quanto sublime, è caratterizzata da impermanenza e sofferenza.</a:t>
            </a:r>
          </a:p>
          <a:p>
            <a:r>
              <a:rPr lang="it-IT" dirty="0">
                <a:latin typeface="Georgia Pro" panose="02040502050405020303" pitchFamily="18" charset="0"/>
              </a:rPr>
              <a:t>Tra le dieci pastoie, quelle abitudini negative radicate nelle profondità della mente che la meditazione cerca di distruggere, vi sono la brama per l’esistenza nel piano della materia sottile e la brama per l’esistenza nel piano immateriale. …</a:t>
            </a:r>
          </a:p>
          <a:p>
            <a:r>
              <a:rPr lang="it-IT" dirty="0">
                <a:latin typeface="Georgia Pro" panose="02040502050405020303" pitchFamily="18" charset="0"/>
              </a:rPr>
              <a:t> La percezione del disincanto per l’intero mondo richiede che abbandoniamo ogni speranza di rinascita perfino in piani di esistenza tanto sublimi. </a:t>
            </a:r>
            <a:endParaRPr lang="en-GB" dirty="0">
              <a:latin typeface="Georgia Pro" panose="02040502050405020303" pitchFamily="18" charset="0"/>
            </a:endParaRPr>
          </a:p>
        </p:txBody>
      </p:sp>
    </p:spTree>
    <p:extLst>
      <p:ext uri="{BB962C8B-B14F-4D97-AF65-F5344CB8AC3E}">
        <p14:creationId xmlns:p14="http://schemas.microsoft.com/office/powerpoint/2010/main" val="16021850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a:bodyPr>
          <a:lstStyle/>
          <a:p>
            <a:r>
              <a:rPr lang="en-US" sz="5400" dirty="0" err="1">
                <a:latin typeface="Georgia Pro Cond Semibold" panose="02040706050405020303" pitchFamily="18" charset="0"/>
              </a:rPr>
              <a:t>Nono</a:t>
            </a:r>
            <a:r>
              <a:rPr lang="en-US" sz="5400" dirty="0">
                <a:latin typeface="Georgia Pro Cond Semibold" panose="02040706050405020303" pitchFamily="18" charset="0"/>
              </a:rPr>
              <a:t>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1"/>
            <a:ext cx="3645408" cy="2559723"/>
          </a:xfrm>
        </p:spPr>
        <p:txBody>
          <a:bodyPr vert="horz" lIns="91440" tIns="45720" rIns="91440" bIns="45720" rtlCol="0" anchor="t">
            <a:noAutofit/>
          </a:bodyPr>
          <a:lstStyle/>
          <a:p>
            <a:r>
              <a:rPr lang="en-US" sz="3200" dirty="0">
                <a:latin typeface="Georgia Pro Cond Semibold" panose="02040706050405020303" pitchFamily="18" charset="0"/>
              </a:rPr>
              <a:t>Percezione </a:t>
            </a:r>
            <a:r>
              <a:rPr lang="it-IT" sz="3200" dirty="0">
                <a:latin typeface="Georgia Pro Cond Semibold" panose="02040706050405020303" pitchFamily="18" charset="0"/>
              </a:rPr>
              <a:t>dell’assenza di desiderio per tutti i fenomeni condizionati</a:t>
            </a:r>
            <a:endParaRPr lang="en-US" sz="3200" dirty="0">
              <a:latin typeface="Georgia Pro Cond Semibold" panose="02040706050405020303" pitchFamily="18" charset="0"/>
            </a:endParaRPr>
          </a:p>
        </p:txBody>
      </p:sp>
    </p:spTree>
    <p:extLst>
      <p:ext uri="{BB962C8B-B14F-4D97-AF65-F5344CB8AC3E}">
        <p14:creationId xmlns:p14="http://schemas.microsoft.com/office/powerpoint/2010/main" val="4203022316"/>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FE14F06-C8F3-3AAA-BA8D-5ABCE10CB9F8}"/>
              </a:ext>
            </a:extLst>
          </p:cNvPr>
          <p:cNvSpPr txBox="1"/>
          <p:nvPr/>
        </p:nvSpPr>
        <p:spPr>
          <a:xfrm>
            <a:off x="1087120" y="1429125"/>
            <a:ext cx="10438130" cy="3999749"/>
          </a:xfrm>
          <a:prstGeom prst="rect">
            <a:avLst/>
          </a:prstGeom>
          <a:noFill/>
        </p:spPr>
        <p:txBody>
          <a:bodyPr wrap="square">
            <a:spAutoFit/>
          </a:bodyPr>
          <a:lstStyle/>
          <a:p>
            <a:pPr eaLnBrk="0" hangingPunct="0">
              <a:lnSpc>
                <a:spcPct val="107000"/>
              </a:lnSpc>
              <a:spcAft>
                <a:spcPts val="800"/>
              </a:spcAft>
            </a:pPr>
            <a:r>
              <a:rPr lang="it-IT" sz="4000" kern="100" dirty="0">
                <a:solidFill>
                  <a:srgbClr val="000000"/>
                </a:solidFill>
                <a:latin typeface="Times New Roman" panose="02020603050405020304" pitchFamily="18" charset="0"/>
                <a:ea typeface="PMingLiU" panose="02020500000000000000" pitchFamily="18" charset="-120"/>
                <a:cs typeface="Arial" panose="020B0604020202020204" pitchFamily="34" charset="0"/>
              </a:rPr>
              <a:t>«E cosa, Ānanda, è la percezione dell’assenza di desiderio per tutti i fenomeni condizionati? Qui, un monaco si sente ripugnato, umiliato e disgustato da tutti i fenomeni condizionati. Questa è chiamata la percezione dell’assenza di desiderio per tutti i fenomeni condizionati.»</a:t>
            </a:r>
            <a:endParaRPr lang="en-GB" sz="40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242272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5E7A2B-10E3-CC8A-11CE-BF86DCD91DCF}"/>
              </a:ext>
            </a:extLst>
          </p:cNvPr>
          <p:cNvSpPr>
            <a:spLocks noGrp="1"/>
          </p:cNvSpPr>
          <p:nvPr>
            <p:ph type="title"/>
          </p:nvPr>
        </p:nvSpPr>
        <p:spPr/>
        <p:txBody>
          <a:bodyPr/>
          <a:lstStyle/>
          <a:p>
            <a:r>
              <a:rPr lang="it-IT" dirty="0" err="1">
                <a:latin typeface="Georgia Pro Cond Semibold" panose="02040706050405020303" pitchFamily="18" charset="0"/>
              </a:rPr>
              <a:t>Bhante</a:t>
            </a:r>
            <a:r>
              <a:rPr lang="it-IT" dirty="0">
                <a:latin typeface="Georgia Pro Cond Semibold" panose="02040706050405020303" pitchFamily="18" charset="0"/>
              </a:rPr>
              <a:t> </a:t>
            </a:r>
            <a:r>
              <a:rPr lang="it-IT" dirty="0" err="1">
                <a:latin typeface="Georgia Pro Cond Semibold" panose="02040706050405020303" pitchFamily="18" charset="0"/>
              </a:rPr>
              <a:t>Gunaratana</a:t>
            </a:r>
            <a:r>
              <a:rPr lang="it-IT" dirty="0">
                <a:latin typeface="Georgia Pro Cond Semibold" panose="02040706050405020303" pitchFamily="18" charset="0"/>
              </a:rPr>
              <a:t>, p. 84</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0CE45F6-1724-7DD1-FB7F-BB1867A762DF}"/>
              </a:ext>
            </a:extLst>
          </p:cNvPr>
          <p:cNvSpPr>
            <a:spLocks noGrp="1"/>
          </p:cNvSpPr>
          <p:nvPr>
            <p:ph idx="1"/>
          </p:nvPr>
        </p:nvSpPr>
        <p:spPr/>
        <p:txBody>
          <a:bodyPr>
            <a:normAutofit/>
          </a:bodyPr>
          <a:lstStyle/>
          <a:p>
            <a:r>
              <a:rPr lang="it-IT" dirty="0">
                <a:latin typeface="Georgia Pro" panose="02040502050405020303" pitchFamily="18" charset="0"/>
              </a:rPr>
              <a:t>In questa nona percezione, la nostra meditazione ci conduce ad abbandonare l’attaccamento a tutti i concetti, tutte le formazioni, tutte le cose condizionate e composte, inclusi i processi della nostra stessa mente. Quando il Buddha ha parlato di «tutti i fenomeni condizionati», ha inteso includere tutte le formazioni volizionali salubri, insalubri ed imperturbabili. Queste ultime sono quegli stati mentali che sviluppiamo per mezzo della pratica di jhāna. Qualunque stato mentale otteniamo con la realizzazione dei jhāna è anche impermanente.   </a:t>
            </a:r>
            <a:endParaRPr lang="en-GB" dirty="0">
              <a:latin typeface="Georgia Pro" panose="02040502050405020303" pitchFamily="18" charset="0"/>
            </a:endParaRPr>
          </a:p>
        </p:txBody>
      </p:sp>
    </p:spTree>
    <p:extLst>
      <p:ext uri="{BB962C8B-B14F-4D97-AF65-F5344CB8AC3E}">
        <p14:creationId xmlns:p14="http://schemas.microsoft.com/office/powerpoint/2010/main" val="4031442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5E7A2B-10E3-CC8A-11CE-BF86DCD91DCF}"/>
              </a:ext>
            </a:extLst>
          </p:cNvPr>
          <p:cNvSpPr>
            <a:spLocks noGrp="1"/>
          </p:cNvSpPr>
          <p:nvPr>
            <p:ph type="title"/>
          </p:nvPr>
        </p:nvSpPr>
        <p:spPr/>
        <p:txBody>
          <a:bodyPr/>
          <a:lstStyle/>
          <a:p>
            <a:r>
              <a:rPr lang="it-IT" dirty="0" err="1">
                <a:latin typeface="Georgia Pro Cond Semibold" panose="02040706050405020303" pitchFamily="18" charset="0"/>
              </a:rPr>
              <a:t>Bhante</a:t>
            </a:r>
            <a:r>
              <a:rPr lang="it-IT" dirty="0">
                <a:latin typeface="Georgia Pro Cond Semibold" panose="02040706050405020303" pitchFamily="18" charset="0"/>
              </a:rPr>
              <a:t> </a:t>
            </a:r>
            <a:r>
              <a:rPr lang="it-IT" dirty="0" err="1">
                <a:latin typeface="Georgia Pro Cond Semibold" panose="02040706050405020303" pitchFamily="18" charset="0"/>
              </a:rPr>
              <a:t>Gunaratana</a:t>
            </a:r>
            <a:r>
              <a:rPr lang="it-IT" dirty="0">
                <a:latin typeface="Georgia Pro Cond Semibold" panose="02040706050405020303" pitchFamily="18" charset="0"/>
              </a:rPr>
              <a:t>, p. 84</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0CE45F6-1724-7DD1-FB7F-BB1867A762DF}"/>
              </a:ext>
            </a:extLst>
          </p:cNvPr>
          <p:cNvSpPr>
            <a:spLocks noGrp="1"/>
          </p:cNvSpPr>
          <p:nvPr>
            <p:ph idx="1"/>
          </p:nvPr>
        </p:nvSpPr>
        <p:spPr/>
        <p:txBody>
          <a:bodyPr>
            <a:normAutofit/>
          </a:bodyPr>
          <a:lstStyle/>
          <a:p>
            <a:r>
              <a:rPr lang="it-IT" dirty="0">
                <a:latin typeface="Georgia Pro" panose="02040502050405020303" pitchFamily="18" charset="0"/>
              </a:rPr>
              <a:t>Siamo disgustati, perfino orripilati, dalla prospettiva di continuare ad attaccarci a qualcosa, persino alla percezione stessa. Anche la percezione, realizziamo, è un fenomeno composto, prodotto dai sei sensi ed i loro oggetti, più attenzione, contatto, sensazione e coscienza. Con questo stadio finale, abbandonando perfino i processi percettivi che </a:t>
            </a:r>
            <a:r>
              <a:rPr lang="it-IT">
                <a:latin typeface="Georgia Pro" panose="02040502050405020303" pitchFamily="18" charset="0"/>
              </a:rPr>
              <a:t>abbiamo usato </a:t>
            </a:r>
            <a:r>
              <a:rPr lang="it-IT" dirty="0">
                <a:latin typeface="Georgia Pro" panose="02040502050405020303" pitchFamily="18" charset="0"/>
              </a:rPr>
              <a:t>per arrivare fin qui, giungiamo alla soglia dell’incondizionato, </a:t>
            </a:r>
            <a:r>
              <a:rPr lang="it-IT" i="1" dirty="0">
                <a:latin typeface="Georgia Pro" panose="02040502050405020303" pitchFamily="18" charset="0"/>
              </a:rPr>
              <a:t>nibbāna</a:t>
            </a:r>
            <a:r>
              <a:rPr lang="it-IT" dirty="0">
                <a:latin typeface="Georgia Pro" panose="02040502050405020303" pitchFamily="18" charset="0"/>
              </a:rPr>
              <a:t>, lo stato in cui tutti gli influssi del desiderio sono stati eliminati e tutte le formazioni impermanenti, insoddisfacenti e prive di sé proprie di qualunque stato di esistenza sono </a:t>
            </a:r>
            <a:r>
              <a:rPr lang="it-IT">
                <a:latin typeface="Georgia Pro" panose="02040502050405020303" pitchFamily="18" charset="0"/>
              </a:rPr>
              <a:t>state rigettate. </a:t>
            </a:r>
            <a:endParaRPr lang="en-GB" dirty="0">
              <a:latin typeface="Georgia Pro" panose="02040502050405020303" pitchFamily="18" charset="0"/>
            </a:endParaRPr>
          </a:p>
        </p:txBody>
      </p:sp>
    </p:spTree>
    <p:extLst>
      <p:ext uri="{BB962C8B-B14F-4D97-AF65-F5344CB8AC3E}">
        <p14:creationId xmlns:p14="http://schemas.microsoft.com/office/powerpoint/2010/main" val="18325088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cielo, esterni, silhouette&#10;&#10;Descrizione generata automaticamente">
            <a:extLst>
              <a:ext uri="{FF2B5EF4-FFF2-40B4-BE49-F238E27FC236}">
                <a16:creationId xmlns:a16="http://schemas.microsoft.com/office/drawing/2014/main" id="{873E2FEB-DA46-F6F6-EF98-857FA875A7AE}"/>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384" r="9090" b="38056"/>
          <a:stretch/>
        </p:blipFill>
        <p:spPr>
          <a:xfrm>
            <a:off x="2562726" y="1"/>
            <a:ext cx="9629274" cy="6857999"/>
          </a:xfrm>
          <a:prstGeom prst="rect">
            <a:avLst/>
          </a:prstGeom>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olo 3">
            <a:extLst>
              <a:ext uri="{FF2B5EF4-FFF2-40B4-BE49-F238E27FC236}">
                <a16:creationId xmlns:a16="http://schemas.microsoft.com/office/drawing/2014/main" id="{A5375AA3-D725-7C70-74C1-EF8483228635}"/>
              </a:ext>
            </a:extLst>
          </p:cNvPr>
          <p:cNvSpPr>
            <a:spLocks noGrp="1"/>
          </p:cNvSpPr>
          <p:nvPr>
            <p:ph type="title"/>
          </p:nvPr>
        </p:nvSpPr>
        <p:spPr>
          <a:xfrm>
            <a:off x="804672" y="342006"/>
            <a:ext cx="3879232" cy="2248122"/>
          </a:xfrm>
        </p:spPr>
        <p:txBody>
          <a:bodyPr vert="horz" lIns="91440" tIns="45720" rIns="91440" bIns="45720" rtlCol="0" anchor="b">
            <a:normAutofit/>
          </a:bodyPr>
          <a:lstStyle/>
          <a:p>
            <a:r>
              <a:rPr lang="en-US" sz="5400" dirty="0">
                <a:latin typeface="Georgia Pro Cond Semibold" panose="02040706050405020303" pitchFamily="18" charset="0"/>
              </a:rPr>
              <a:t>Decimo </a:t>
            </a:r>
            <a:r>
              <a:rPr lang="en-US" sz="5400" dirty="0" err="1">
                <a:latin typeface="Georgia Pro Cond Semibold" panose="02040706050405020303" pitchFamily="18" charset="0"/>
              </a:rPr>
              <a:t>tema</a:t>
            </a:r>
            <a:endParaRPr lang="en-US" sz="5400" dirty="0">
              <a:latin typeface="Georgia Pro Cond Semibold" panose="02040706050405020303" pitchFamily="18" charset="0"/>
            </a:endParaRPr>
          </a:p>
        </p:txBody>
      </p:sp>
      <p:sp>
        <p:nvSpPr>
          <p:cNvPr id="6" name="Segnaposto testo 5">
            <a:extLst>
              <a:ext uri="{FF2B5EF4-FFF2-40B4-BE49-F238E27FC236}">
                <a16:creationId xmlns:a16="http://schemas.microsoft.com/office/drawing/2014/main" id="{FF6A59B6-2C26-3D34-3947-70C8FE0F446F}"/>
              </a:ext>
            </a:extLst>
          </p:cNvPr>
          <p:cNvSpPr>
            <a:spLocks noGrp="1"/>
          </p:cNvSpPr>
          <p:nvPr>
            <p:ph type="body" sz="half" idx="2"/>
          </p:nvPr>
        </p:nvSpPr>
        <p:spPr>
          <a:xfrm>
            <a:off x="804672" y="2726651"/>
            <a:ext cx="3645408" cy="1045249"/>
          </a:xfrm>
        </p:spPr>
        <p:txBody>
          <a:bodyPr vert="horz" lIns="91440" tIns="45720" rIns="91440" bIns="45720" rtlCol="0" anchor="t">
            <a:noAutofit/>
          </a:bodyPr>
          <a:lstStyle/>
          <a:p>
            <a:r>
              <a:rPr lang="en-US" sz="3200" dirty="0" err="1">
                <a:latin typeface="Georgia Pro Cond Semibold" panose="02040706050405020303" pitchFamily="18" charset="0"/>
              </a:rPr>
              <a:t>Consapevolezza</a:t>
            </a:r>
            <a:r>
              <a:rPr lang="en-US" sz="3200" dirty="0">
                <a:latin typeface="Georgia Pro Cond Semibold" panose="02040706050405020303" pitchFamily="18" charset="0"/>
              </a:rPr>
              <a:t> del </a:t>
            </a:r>
            <a:r>
              <a:rPr lang="en-US" sz="3200" dirty="0" err="1">
                <a:latin typeface="Georgia Pro Cond Semibold" panose="02040706050405020303" pitchFamily="18" charset="0"/>
              </a:rPr>
              <a:t>respiro</a:t>
            </a:r>
            <a:r>
              <a:rPr lang="en-US" sz="3200" dirty="0">
                <a:latin typeface="Georgia Pro Cond Semibold" panose="02040706050405020303" pitchFamily="18" charset="0"/>
              </a:rPr>
              <a:t> </a:t>
            </a:r>
          </a:p>
        </p:txBody>
      </p:sp>
    </p:spTree>
    <p:extLst>
      <p:ext uri="{BB962C8B-B14F-4D97-AF65-F5344CB8AC3E}">
        <p14:creationId xmlns:p14="http://schemas.microsoft.com/office/powerpoint/2010/main" val="29321299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685</TotalTime>
  <Words>3078</Words>
  <Application>Microsoft Office PowerPoint</Application>
  <PresentationFormat>Widescreen</PresentationFormat>
  <Paragraphs>128</Paragraphs>
  <Slides>42</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42</vt:i4>
      </vt:variant>
    </vt:vector>
  </HeadingPairs>
  <TitlesOfParts>
    <vt:vector size="52" baseType="lpstr">
      <vt:lpstr>Arial</vt:lpstr>
      <vt:lpstr>Calibri</vt:lpstr>
      <vt:lpstr>Calibri Light</vt:lpstr>
      <vt:lpstr>Georgia Pro</vt:lpstr>
      <vt:lpstr>Georgia Pro Black</vt:lpstr>
      <vt:lpstr>Georgia Pro Cond</vt:lpstr>
      <vt:lpstr>Georgia Pro Cond Black</vt:lpstr>
      <vt:lpstr>Georgia Pro Cond Semibold</vt:lpstr>
      <vt:lpstr>Times New Roman</vt:lpstr>
      <vt:lpstr>Tema di Office</vt:lpstr>
      <vt:lpstr>Girimānanda Sutta AN 10:60</vt:lpstr>
      <vt:lpstr>Girimānanda Sutta</vt:lpstr>
      <vt:lpstr>Bhante Gunaratana, Capitolo 4</vt:lpstr>
      <vt:lpstr>Bhante Gunaratana, Capitolo 4</vt:lpstr>
      <vt:lpstr>Primo tema</vt:lpstr>
      <vt:lpstr>Presentazione standard di PowerPoint</vt:lpstr>
      <vt:lpstr>SN 22:95</vt:lpstr>
      <vt:lpstr>Bhikhu Bodhi</vt:lpstr>
      <vt:lpstr>Secondo tema</vt:lpstr>
      <vt:lpstr>Presentazione standard di PowerPoint</vt:lpstr>
      <vt:lpstr>Presentazione standard di PowerPoint</vt:lpstr>
      <vt:lpstr>Terzo tema</vt:lpstr>
      <vt:lpstr>Presentazione standard di PowerPoint</vt:lpstr>
      <vt:lpstr> Satipaṭṭhāna Sutta, Percezione del corpo </vt:lpstr>
      <vt:lpstr> Bhikkhu Anālayo, Perspectives</vt:lpstr>
      <vt:lpstr> Bhikkhu Anālayo, Perspectives</vt:lpstr>
      <vt:lpstr> Bhikkhu Anālayo, Perspectives</vt:lpstr>
      <vt:lpstr> Bhikkhu Anālayo, Perspectives</vt:lpstr>
      <vt:lpstr> Bhikkhu Anālayo, Perspectives</vt:lpstr>
      <vt:lpstr>Quarto tema</vt:lpstr>
      <vt:lpstr>Presentazione standard di PowerPoint</vt:lpstr>
      <vt:lpstr>Bhante Gunaratana, p. 66</vt:lpstr>
      <vt:lpstr>Bhante Gunaratana, p. 66</vt:lpstr>
      <vt:lpstr>Bhante Gunaratana, p. 66</vt:lpstr>
      <vt:lpstr>Bhante Gunaratana, p. 66</vt:lpstr>
      <vt:lpstr>Quinto tema</vt:lpstr>
      <vt:lpstr>Presentazione standard di PowerPoint</vt:lpstr>
      <vt:lpstr>I Quattro sforzi</vt:lpstr>
      <vt:lpstr>Sesto e settimo tema</vt:lpstr>
      <vt:lpstr>Presentazione standard di PowerPoint</vt:lpstr>
      <vt:lpstr>Presentazione standard di PowerPoint</vt:lpstr>
      <vt:lpstr>Aditta Sutta, SN 35:28</vt:lpstr>
      <vt:lpstr>Aditta Sutta, SN 35:28</vt:lpstr>
      <vt:lpstr>Ottavo tema</vt:lpstr>
      <vt:lpstr>Presentazione standard di PowerPoint</vt:lpstr>
      <vt:lpstr>Bhante Gunaratana, p. 81</vt:lpstr>
      <vt:lpstr>Bhante Gunaratana, p. 81</vt:lpstr>
      <vt:lpstr>Nono tema</vt:lpstr>
      <vt:lpstr>Presentazione standard di PowerPoint</vt:lpstr>
      <vt:lpstr>Bhante Gunaratana, p. 84</vt:lpstr>
      <vt:lpstr>Bhante Gunaratana, p. 84</vt:lpstr>
      <vt:lpstr>Decimo tema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Girimānanda sutta AN 10:60</dc:title>
  <dc:creator>isabella coiutti</dc:creator>
  <cp:lastModifiedBy>isabella coiutti</cp:lastModifiedBy>
  <cp:revision>1</cp:revision>
  <dcterms:created xsi:type="dcterms:W3CDTF">2023-01-12T10:51:58Z</dcterms:created>
  <dcterms:modified xsi:type="dcterms:W3CDTF">2023-02-18T06:17:18Z</dcterms:modified>
</cp:coreProperties>
</file>