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0" r:id="rId6"/>
    <p:sldId id="260" r:id="rId7"/>
    <p:sldId id="261" r:id="rId8"/>
    <p:sldId id="278" r:id="rId9"/>
    <p:sldId id="262" r:id="rId10"/>
    <p:sldId id="282" r:id="rId11"/>
    <p:sldId id="263" r:id="rId12"/>
    <p:sldId id="265" r:id="rId13"/>
    <p:sldId id="266" r:id="rId14"/>
    <p:sldId id="276" r:id="rId15"/>
    <p:sldId id="267" r:id="rId16"/>
    <p:sldId id="284" r:id="rId17"/>
    <p:sldId id="283" r:id="rId18"/>
    <p:sldId id="286" r:id="rId19"/>
    <p:sldId id="279" r:id="rId20"/>
    <p:sldId id="277" r:id="rId21"/>
    <p:sldId id="275" r:id="rId22"/>
    <p:sldId id="271" r:id="rId23"/>
    <p:sldId id="272" r:id="rId24"/>
    <p:sldId id="273" r:id="rId25"/>
    <p:sldId id="27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F0DC0D-EB25-458E-A997-781AB45A837A}" v="1" dt="2023-01-13T01:12:57.6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a coiutti" userId="3098eb96f0132675" providerId="LiveId" clId="{4C95FFC6-A77A-4588-AFCD-8E609F6EBD22}"/>
    <pc:docChg chg="undo custSel addSld delSld modSld sldOrd">
      <pc:chgData name="isabella coiutti" userId="3098eb96f0132675" providerId="LiveId" clId="{4C95FFC6-A77A-4588-AFCD-8E609F6EBD22}" dt="2022-08-27T06:42:03.155" v="1410" actId="27636"/>
      <pc:docMkLst>
        <pc:docMk/>
      </pc:docMkLst>
      <pc:sldChg chg="modSp mod">
        <pc:chgData name="isabella coiutti" userId="3098eb96f0132675" providerId="LiveId" clId="{4C95FFC6-A77A-4588-AFCD-8E609F6EBD22}" dt="2022-08-26T06:09:38.381" v="1399" actId="20577"/>
        <pc:sldMkLst>
          <pc:docMk/>
          <pc:sldMk cId="3146477665" sldId="273"/>
        </pc:sldMkLst>
        <pc:spChg chg="mod">
          <ac:chgData name="isabella coiutti" userId="3098eb96f0132675" providerId="LiveId" clId="{4C95FFC6-A77A-4588-AFCD-8E609F6EBD22}" dt="2022-08-26T06:09:38.381" v="1399" actId="20577"/>
          <ac:spMkLst>
            <pc:docMk/>
            <pc:sldMk cId="3146477665" sldId="273"/>
            <ac:spMk id="3" creationId="{DF9B3E58-F490-7870-1089-56F21416B489}"/>
          </ac:spMkLst>
        </pc:spChg>
      </pc:sldChg>
      <pc:sldChg chg="modSp mod ord">
        <pc:chgData name="isabella coiutti" userId="3098eb96f0132675" providerId="LiveId" clId="{4C95FFC6-A77A-4588-AFCD-8E609F6EBD22}" dt="2022-08-19T06:14:44.464" v="747" actId="20577"/>
        <pc:sldMkLst>
          <pc:docMk/>
          <pc:sldMk cId="2153915364" sldId="276"/>
        </pc:sldMkLst>
        <pc:spChg chg="mod">
          <ac:chgData name="isabella coiutti" userId="3098eb96f0132675" providerId="LiveId" clId="{4C95FFC6-A77A-4588-AFCD-8E609F6EBD22}" dt="2022-08-19T06:12:27.054" v="337" actId="20577"/>
          <ac:spMkLst>
            <pc:docMk/>
            <pc:sldMk cId="2153915364" sldId="276"/>
            <ac:spMk id="2" creationId="{37DEB7FD-BBC0-309A-286F-11222CA238E2}"/>
          </ac:spMkLst>
        </pc:spChg>
        <pc:spChg chg="mod">
          <ac:chgData name="isabella coiutti" userId="3098eb96f0132675" providerId="LiveId" clId="{4C95FFC6-A77A-4588-AFCD-8E609F6EBD22}" dt="2022-08-19T06:14:44.464" v="747" actId="20577"/>
          <ac:spMkLst>
            <pc:docMk/>
            <pc:sldMk cId="2153915364" sldId="276"/>
            <ac:spMk id="3" creationId="{DF9B3E58-F490-7870-1089-56F21416B489}"/>
          </ac:spMkLst>
        </pc:spChg>
      </pc:sldChg>
      <pc:sldChg chg="add">
        <pc:chgData name="isabella coiutti" userId="3098eb96f0132675" providerId="LiveId" clId="{4C95FFC6-A77A-4588-AFCD-8E609F6EBD22}" dt="2022-08-19T06:03:17.096" v="0" actId="2890"/>
        <pc:sldMkLst>
          <pc:docMk/>
          <pc:sldMk cId="2498636051" sldId="283"/>
        </pc:sldMkLst>
      </pc:sldChg>
      <pc:sldChg chg="addSp delSp modSp new mod setBg setClrOvrMap">
        <pc:chgData name="isabella coiutti" userId="3098eb96f0132675" providerId="LiveId" clId="{4C95FFC6-A77A-4588-AFCD-8E609F6EBD22}" dt="2022-08-20T06:27:24.931" v="1153" actId="255"/>
        <pc:sldMkLst>
          <pc:docMk/>
          <pc:sldMk cId="2659881123" sldId="284"/>
        </pc:sldMkLst>
        <pc:spChg chg="mod">
          <ac:chgData name="isabella coiutti" userId="3098eb96f0132675" providerId="LiveId" clId="{4C95FFC6-A77A-4588-AFCD-8E609F6EBD22}" dt="2022-08-20T06:27:24.931" v="1153" actId="255"/>
          <ac:spMkLst>
            <pc:docMk/>
            <pc:sldMk cId="2659881123" sldId="284"/>
            <ac:spMk id="2" creationId="{9CC9EF38-9203-604D-F860-212CE1FFC358}"/>
          </ac:spMkLst>
        </pc:spChg>
        <pc:spChg chg="mod">
          <ac:chgData name="isabella coiutti" userId="3098eb96f0132675" providerId="LiveId" clId="{4C95FFC6-A77A-4588-AFCD-8E609F6EBD22}" dt="2022-08-20T06:18:34.183" v="1151" actId="313"/>
          <ac:spMkLst>
            <pc:docMk/>
            <pc:sldMk cId="2659881123" sldId="284"/>
            <ac:spMk id="3" creationId="{3816997C-D9B5-E27D-2789-D754BF47DCB3}"/>
          </ac:spMkLst>
        </pc:spChg>
        <pc:spChg chg="add del">
          <ac:chgData name="isabella coiutti" userId="3098eb96f0132675" providerId="LiveId" clId="{4C95FFC6-A77A-4588-AFCD-8E609F6EBD22}" dt="2022-08-20T06:15:39.446" v="1134" actId="26606"/>
          <ac:spMkLst>
            <pc:docMk/>
            <pc:sldMk cId="2659881123" sldId="284"/>
            <ac:spMk id="8" creationId="{5A0118C5-4F8D-4CF4-BADD-53FEACC6C42A}"/>
          </ac:spMkLst>
        </pc:spChg>
        <pc:spChg chg="add del">
          <ac:chgData name="isabella coiutti" userId="3098eb96f0132675" providerId="LiveId" clId="{4C95FFC6-A77A-4588-AFCD-8E609F6EBD22}" dt="2022-08-20T06:15:39.446" v="1134" actId="26606"/>
          <ac:spMkLst>
            <pc:docMk/>
            <pc:sldMk cId="2659881123" sldId="284"/>
            <ac:spMk id="10" creationId="{4E0A5C5C-2A95-428E-9F6A-0D29EBD57C9F}"/>
          </ac:spMkLst>
        </pc:spChg>
        <pc:spChg chg="add del">
          <ac:chgData name="isabella coiutti" userId="3098eb96f0132675" providerId="LiveId" clId="{4C95FFC6-A77A-4588-AFCD-8E609F6EBD22}" dt="2022-08-20T06:15:39.446" v="1134" actId="26606"/>
          <ac:spMkLst>
            <pc:docMk/>
            <pc:sldMk cId="2659881123" sldId="284"/>
            <ac:spMk id="12" creationId="{1056F38F-7C4E-461D-8709-7D0024AE1F79}"/>
          </ac:spMkLst>
        </pc:spChg>
        <pc:spChg chg="add del">
          <ac:chgData name="isabella coiutti" userId="3098eb96f0132675" providerId="LiveId" clId="{4C95FFC6-A77A-4588-AFCD-8E609F6EBD22}" dt="2022-08-20T06:15:39.446" v="1134" actId="26606"/>
          <ac:spMkLst>
            <pc:docMk/>
            <pc:sldMk cId="2659881123" sldId="284"/>
            <ac:spMk id="14" creationId="{C7278469-3C3C-49CE-AEEE-E176A4900B78}"/>
          </ac:spMkLst>
        </pc:spChg>
        <pc:spChg chg="add del">
          <ac:chgData name="isabella coiutti" userId="3098eb96f0132675" providerId="LiveId" clId="{4C95FFC6-A77A-4588-AFCD-8E609F6EBD22}" dt="2022-08-20T06:15:39.446" v="1134" actId="26606"/>
          <ac:spMkLst>
            <pc:docMk/>
            <pc:sldMk cId="2659881123" sldId="284"/>
            <ac:spMk id="20" creationId="{4C6598AB-1C17-4D54-951C-A082D94ACB7A}"/>
          </ac:spMkLst>
        </pc:spChg>
        <pc:spChg chg="add del">
          <ac:chgData name="isabella coiutti" userId="3098eb96f0132675" providerId="LiveId" clId="{4C95FFC6-A77A-4588-AFCD-8E609F6EBD22}" dt="2022-08-20T06:15:39.446" v="1134" actId="26606"/>
          <ac:spMkLst>
            <pc:docMk/>
            <pc:sldMk cId="2659881123" sldId="284"/>
            <ac:spMk id="22" creationId="{C83B66D7-137D-4AC1-B172-53D60F08BEB5}"/>
          </ac:spMkLst>
        </pc:spChg>
        <pc:spChg chg="add del">
          <ac:chgData name="isabella coiutti" userId="3098eb96f0132675" providerId="LiveId" clId="{4C95FFC6-A77A-4588-AFCD-8E609F6EBD22}" dt="2022-08-20T06:15:39.446" v="1134" actId="26606"/>
          <ac:spMkLst>
            <pc:docMk/>
            <pc:sldMk cId="2659881123" sldId="284"/>
            <ac:spMk id="24" creationId="{F6B92503-6984-4D15-8B98-8718709B785D}"/>
          </ac:spMkLst>
        </pc:spChg>
        <pc:spChg chg="add del">
          <ac:chgData name="isabella coiutti" userId="3098eb96f0132675" providerId="LiveId" clId="{4C95FFC6-A77A-4588-AFCD-8E609F6EBD22}" dt="2022-08-20T06:15:39.446" v="1134" actId="26606"/>
          <ac:spMkLst>
            <pc:docMk/>
            <pc:sldMk cId="2659881123" sldId="284"/>
            <ac:spMk id="26" creationId="{08DDF938-524E-4C18-A47D-C00627832366}"/>
          </ac:spMkLst>
        </pc:spChg>
        <pc:spChg chg="add del">
          <ac:chgData name="isabella coiutti" userId="3098eb96f0132675" providerId="LiveId" clId="{4C95FFC6-A77A-4588-AFCD-8E609F6EBD22}" dt="2022-08-20T06:15:42.044" v="1136" actId="26606"/>
          <ac:spMkLst>
            <pc:docMk/>
            <pc:sldMk cId="2659881123" sldId="284"/>
            <ac:spMk id="35" creationId="{EA67B5B4-3A24-436E-B663-1B2EBFF8A0CD}"/>
          </ac:spMkLst>
        </pc:spChg>
        <pc:spChg chg="add del">
          <ac:chgData name="isabella coiutti" userId="3098eb96f0132675" providerId="LiveId" clId="{4C95FFC6-A77A-4588-AFCD-8E609F6EBD22}" dt="2022-08-20T06:15:42.044" v="1136" actId="26606"/>
          <ac:spMkLst>
            <pc:docMk/>
            <pc:sldMk cId="2659881123" sldId="284"/>
            <ac:spMk id="36" creationId="{987FDF89-C993-41F4-A1B8-DBAFF16008A9}"/>
          </ac:spMkLst>
        </pc:spChg>
        <pc:spChg chg="add del">
          <ac:chgData name="isabella coiutti" userId="3098eb96f0132675" providerId="LiveId" clId="{4C95FFC6-A77A-4588-AFCD-8E609F6EBD22}" dt="2022-08-20T06:15:42.044" v="1136" actId="26606"/>
          <ac:spMkLst>
            <pc:docMk/>
            <pc:sldMk cId="2659881123" sldId="284"/>
            <ac:spMk id="37" creationId="{64E585EA-75FD-4025-8270-F66A58A15CDA}"/>
          </ac:spMkLst>
        </pc:spChg>
        <pc:spChg chg="add del">
          <ac:chgData name="isabella coiutti" userId="3098eb96f0132675" providerId="LiveId" clId="{4C95FFC6-A77A-4588-AFCD-8E609F6EBD22}" dt="2022-08-20T06:15:46.641" v="1138" actId="26606"/>
          <ac:spMkLst>
            <pc:docMk/>
            <pc:sldMk cId="2659881123" sldId="284"/>
            <ac:spMk id="39" creationId="{76EFD3D9-44F0-4267-BCC1-1613E79D8274}"/>
          </ac:spMkLst>
        </pc:spChg>
        <pc:spChg chg="add del">
          <ac:chgData name="isabella coiutti" userId="3098eb96f0132675" providerId="LiveId" clId="{4C95FFC6-A77A-4588-AFCD-8E609F6EBD22}" dt="2022-08-20T06:15:46.641" v="1138" actId="26606"/>
          <ac:spMkLst>
            <pc:docMk/>
            <pc:sldMk cId="2659881123" sldId="284"/>
            <ac:spMk id="40" creationId="{A779A851-95D6-41AF-937A-B0E4B7F6FA8D}"/>
          </ac:spMkLst>
        </pc:spChg>
        <pc:spChg chg="add del">
          <ac:chgData name="isabella coiutti" userId="3098eb96f0132675" providerId="LiveId" clId="{4C95FFC6-A77A-4588-AFCD-8E609F6EBD22}" dt="2022-08-20T06:15:46.641" v="1138" actId="26606"/>
          <ac:spMkLst>
            <pc:docMk/>
            <pc:sldMk cId="2659881123" sldId="284"/>
            <ac:spMk id="41" creationId="{953FB2E7-B6CB-429C-81EB-D9516D6D5C8D}"/>
          </ac:spMkLst>
        </pc:spChg>
        <pc:spChg chg="add del">
          <ac:chgData name="isabella coiutti" userId="3098eb96f0132675" providerId="LiveId" clId="{4C95FFC6-A77A-4588-AFCD-8E609F6EBD22}" dt="2022-08-20T06:15:46.641" v="1138" actId="26606"/>
          <ac:spMkLst>
            <pc:docMk/>
            <pc:sldMk cId="2659881123" sldId="284"/>
            <ac:spMk id="42" creationId="{2EC40DB1-B719-4A13-9A4D-0966B4B27866}"/>
          </ac:spMkLst>
        </pc:spChg>
        <pc:spChg chg="add del">
          <ac:chgData name="isabella coiutti" userId="3098eb96f0132675" providerId="LiveId" clId="{4C95FFC6-A77A-4588-AFCD-8E609F6EBD22}" dt="2022-08-20T06:15:46.641" v="1138" actId="26606"/>
          <ac:spMkLst>
            <pc:docMk/>
            <pc:sldMk cId="2659881123" sldId="284"/>
            <ac:spMk id="43" creationId="{82211336-CFF3-412D-868A-6679C1004C45}"/>
          </ac:spMkLst>
        </pc:spChg>
        <pc:spChg chg="add del">
          <ac:chgData name="isabella coiutti" userId="3098eb96f0132675" providerId="LiveId" clId="{4C95FFC6-A77A-4588-AFCD-8E609F6EBD22}" dt="2022-08-20T06:16:42.065" v="1146" actId="26606"/>
          <ac:spMkLst>
            <pc:docMk/>
            <pc:sldMk cId="2659881123" sldId="284"/>
            <ac:spMk id="45" creationId="{5A0118C5-4F8D-4CF4-BADD-53FEACC6C42A}"/>
          </ac:spMkLst>
        </pc:spChg>
        <pc:spChg chg="add del">
          <ac:chgData name="isabella coiutti" userId="3098eb96f0132675" providerId="LiveId" clId="{4C95FFC6-A77A-4588-AFCD-8E609F6EBD22}" dt="2022-08-20T06:16:42.065" v="1146" actId="26606"/>
          <ac:spMkLst>
            <pc:docMk/>
            <pc:sldMk cId="2659881123" sldId="284"/>
            <ac:spMk id="46" creationId="{4E0A5C5C-2A95-428E-9F6A-0D29EBD57C9F}"/>
          </ac:spMkLst>
        </pc:spChg>
        <pc:spChg chg="add del">
          <ac:chgData name="isabella coiutti" userId="3098eb96f0132675" providerId="LiveId" clId="{4C95FFC6-A77A-4588-AFCD-8E609F6EBD22}" dt="2022-08-20T06:16:42.065" v="1146" actId="26606"/>
          <ac:spMkLst>
            <pc:docMk/>
            <pc:sldMk cId="2659881123" sldId="284"/>
            <ac:spMk id="47" creationId="{1056F38F-7C4E-461D-8709-7D0024AE1F79}"/>
          </ac:spMkLst>
        </pc:spChg>
        <pc:spChg chg="add del">
          <ac:chgData name="isabella coiutti" userId="3098eb96f0132675" providerId="LiveId" clId="{4C95FFC6-A77A-4588-AFCD-8E609F6EBD22}" dt="2022-08-20T06:16:42.065" v="1146" actId="26606"/>
          <ac:spMkLst>
            <pc:docMk/>
            <pc:sldMk cId="2659881123" sldId="284"/>
            <ac:spMk id="48" creationId="{C7278469-3C3C-49CE-AEEE-E176A4900B78}"/>
          </ac:spMkLst>
        </pc:spChg>
        <pc:spChg chg="add del">
          <ac:chgData name="isabella coiutti" userId="3098eb96f0132675" providerId="LiveId" clId="{4C95FFC6-A77A-4588-AFCD-8E609F6EBD22}" dt="2022-08-20T06:16:42.065" v="1146" actId="26606"/>
          <ac:spMkLst>
            <pc:docMk/>
            <pc:sldMk cId="2659881123" sldId="284"/>
            <ac:spMk id="50" creationId="{4C6598AB-1C17-4D54-951C-A082D94ACB7A}"/>
          </ac:spMkLst>
        </pc:spChg>
        <pc:spChg chg="add del">
          <ac:chgData name="isabella coiutti" userId="3098eb96f0132675" providerId="LiveId" clId="{4C95FFC6-A77A-4588-AFCD-8E609F6EBD22}" dt="2022-08-20T06:16:42.065" v="1146" actId="26606"/>
          <ac:spMkLst>
            <pc:docMk/>
            <pc:sldMk cId="2659881123" sldId="284"/>
            <ac:spMk id="51" creationId="{C83B66D7-137D-4AC1-B172-53D60F08BEB5}"/>
          </ac:spMkLst>
        </pc:spChg>
        <pc:spChg chg="add del">
          <ac:chgData name="isabella coiutti" userId="3098eb96f0132675" providerId="LiveId" clId="{4C95FFC6-A77A-4588-AFCD-8E609F6EBD22}" dt="2022-08-20T06:16:42.065" v="1146" actId="26606"/>
          <ac:spMkLst>
            <pc:docMk/>
            <pc:sldMk cId="2659881123" sldId="284"/>
            <ac:spMk id="52" creationId="{F6B92503-6984-4D15-8B98-8718709B785D}"/>
          </ac:spMkLst>
        </pc:spChg>
        <pc:spChg chg="add del">
          <ac:chgData name="isabella coiutti" userId="3098eb96f0132675" providerId="LiveId" clId="{4C95FFC6-A77A-4588-AFCD-8E609F6EBD22}" dt="2022-08-20T06:16:42.065" v="1146" actId="26606"/>
          <ac:spMkLst>
            <pc:docMk/>
            <pc:sldMk cId="2659881123" sldId="284"/>
            <ac:spMk id="53" creationId="{08DDF938-524E-4C18-A47D-C00627832366}"/>
          </ac:spMkLst>
        </pc:spChg>
        <pc:spChg chg="add del">
          <ac:chgData name="isabella coiutti" userId="3098eb96f0132675" providerId="LiveId" clId="{4C95FFC6-A77A-4588-AFCD-8E609F6EBD22}" dt="2022-08-20T06:16:42.065" v="1145" actId="26606"/>
          <ac:spMkLst>
            <pc:docMk/>
            <pc:sldMk cId="2659881123" sldId="284"/>
            <ac:spMk id="59" creationId="{5A0118C5-4F8D-4CF4-BADD-53FEACC6C42A}"/>
          </ac:spMkLst>
        </pc:spChg>
        <pc:spChg chg="add del">
          <ac:chgData name="isabella coiutti" userId="3098eb96f0132675" providerId="LiveId" clId="{4C95FFC6-A77A-4588-AFCD-8E609F6EBD22}" dt="2022-08-20T06:16:42.065" v="1145" actId="26606"/>
          <ac:spMkLst>
            <pc:docMk/>
            <pc:sldMk cId="2659881123" sldId="284"/>
            <ac:spMk id="61" creationId="{4E0A5C5C-2A95-428E-9F6A-0D29EBD57C9F}"/>
          </ac:spMkLst>
        </pc:spChg>
        <pc:spChg chg="add del">
          <ac:chgData name="isabella coiutti" userId="3098eb96f0132675" providerId="LiveId" clId="{4C95FFC6-A77A-4588-AFCD-8E609F6EBD22}" dt="2022-08-20T06:16:42.065" v="1145" actId="26606"/>
          <ac:spMkLst>
            <pc:docMk/>
            <pc:sldMk cId="2659881123" sldId="284"/>
            <ac:spMk id="63" creationId="{1056F38F-7C4E-461D-8709-7D0024AE1F79}"/>
          </ac:spMkLst>
        </pc:spChg>
        <pc:spChg chg="add del">
          <ac:chgData name="isabella coiutti" userId="3098eb96f0132675" providerId="LiveId" clId="{4C95FFC6-A77A-4588-AFCD-8E609F6EBD22}" dt="2022-08-20T06:16:42.065" v="1145" actId="26606"/>
          <ac:spMkLst>
            <pc:docMk/>
            <pc:sldMk cId="2659881123" sldId="284"/>
            <ac:spMk id="65" creationId="{C7278469-3C3C-49CE-AEEE-E176A4900B78}"/>
          </ac:spMkLst>
        </pc:spChg>
        <pc:spChg chg="add del">
          <ac:chgData name="isabella coiutti" userId="3098eb96f0132675" providerId="LiveId" clId="{4C95FFC6-A77A-4588-AFCD-8E609F6EBD22}" dt="2022-08-20T06:16:42.065" v="1145" actId="26606"/>
          <ac:spMkLst>
            <pc:docMk/>
            <pc:sldMk cId="2659881123" sldId="284"/>
            <ac:spMk id="71" creationId="{4C6598AB-1C17-4D54-951C-A082D94ACB7A}"/>
          </ac:spMkLst>
        </pc:spChg>
        <pc:spChg chg="add del">
          <ac:chgData name="isabella coiutti" userId="3098eb96f0132675" providerId="LiveId" clId="{4C95FFC6-A77A-4588-AFCD-8E609F6EBD22}" dt="2022-08-20T06:16:42.065" v="1145" actId="26606"/>
          <ac:spMkLst>
            <pc:docMk/>
            <pc:sldMk cId="2659881123" sldId="284"/>
            <ac:spMk id="73" creationId="{C83B66D7-137D-4AC1-B172-53D60F08BEB5}"/>
          </ac:spMkLst>
        </pc:spChg>
        <pc:spChg chg="add del">
          <ac:chgData name="isabella coiutti" userId="3098eb96f0132675" providerId="LiveId" clId="{4C95FFC6-A77A-4588-AFCD-8E609F6EBD22}" dt="2022-08-20T06:16:42.065" v="1145" actId="26606"/>
          <ac:spMkLst>
            <pc:docMk/>
            <pc:sldMk cId="2659881123" sldId="284"/>
            <ac:spMk id="75" creationId="{F6B92503-6984-4D15-8B98-8718709B785D}"/>
          </ac:spMkLst>
        </pc:spChg>
        <pc:spChg chg="add del">
          <ac:chgData name="isabella coiutti" userId="3098eb96f0132675" providerId="LiveId" clId="{4C95FFC6-A77A-4588-AFCD-8E609F6EBD22}" dt="2022-08-20T06:16:42.065" v="1145" actId="26606"/>
          <ac:spMkLst>
            <pc:docMk/>
            <pc:sldMk cId="2659881123" sldId="284"/>
            <ac:spMk id="77" creationId="{08DDF938-524E-4C18-A47D-C00627832366}"/>
          </ac:spMkLst>
        </pc:spChg>
        <pc:spChg chg="add del">
          <ac:chgData name="isabella coiutti" userId="3098eb96f0132675" providerId="LiveId" clId="{4C95FFC6-A77A-4588-AFCD-8E609F6EBD22}" dt="2022-08-20T06:17:00.328" v="1150" actId="26606"/>
          <ac:spMkLst>
            <pc:docMk/>
            <pc:sldMk cId="2659881123" sldId="284"/>
            <ac:spMk id="86" creationId="{AD72D4D1-076F-49D3-9889-EFC4F6D7CA66}"/>
          </ac:spMkLst>
        </pc:spChg>
        <pc:spChg chg="add">
          <ac:chgData name="isabella coiutti" userId="3098eb96f0132675" providerId="LiveId" clId="{4C95FFC6-A77A-4588-AFCD-8E609F6EBD22}" dt="2022-08-20T06:17:00.328" v="1150" actId="26606"/>
          <ac:spMkLst>
            <pc:docMk/>
            <pc:sldMk cId="2659881123" sldId="284"/>
            <ac:spMk id="92" creationId="{AD72D4D1-076F-49D3-9889-EFC4F6D7CA66}"/>
          </ac:spMkLst>
        </pc:spChg>
        <pc:grpChg chg="add del">
          <ac:chgData name="isabella coiutti" userId="3098eb96f0132675" providerId="LiveId" clId="{4C95FFC6-A77A-4588-AFCD-8E609F6EBD22}" dt="2022-08-20T06:15:39.446" v="1134" actId="26606"/>
          <ac:grpSpMkLst>
            <pc:docMk/>
            <pc:sldMk cId="2659881123" sldId="284"/>
            <ac:grpSpMk id="16" creationId="{93DC754C-7E09-422D-A8BB-AF632E90DFA2}"/>
          </ac:grpSpMkLst>
        </pc:grpChg>
        <pc:grpChg chg="add del">
          <ac:chgData name="isabella coiutti" userId="3098eb96f0132675" providerId="LiveId" clId="{4C95FFC6-A77A-4588-AFCD-8E609F6EBD22}" dt="2022-08-20T06:15:39.446" v="1134" actId="26606"/>
          <ac:grpSpMkLst>
            <pc:docMk/>
            <pc:sldMk cId="2659881123" sldId="284"/>
            <ac:grpSpMk id="28" creationId="{3773FAF5-C452-4455-9411-D6AF5EBD4CA9}"/>
          </ac:grpSpMkLst>
        </pc:grpChg>
        <pc:grpChg chg="add del">
          <ac:chgData name="isabella coiutti" userId="3098eb96f0132675" providerId="LiveId" clId="{4C95FFC6-A77A-4588-AFCD-8E609F6EBD22}" dt="2022-08-20T06:16:42.065" v="1146" actId="26606"/>
          <ac:grpSpMkLst>
            <pc:docMk/>
            <pc:sldMk cId="2659881123" sldId="284"/>
            <ac:grpSpMk id="49" creationId="{93DC754C-7E09-422D-A8BB-AF632E90DFA2}"/>
          </ac:grpSpMkLst>
        </pc:grpChg>
        <pc:grpChg chg="add del">
          <ac:chgData name="isabella coiutti" userId="3098eb96f0132675" providerId="LiveId" clId="{4C95FFC6-A77A-4588-AFCD-8E609F6EBD22}" dt="2022-08-20T06:16:42.065" v="1146" actId="26606"/>
          <ac:grpSpMkLst>
            <pc:docMk/>
            <pc:sldMk cId="2659881123" sldId="284"/>
            <ac:grpSpMk id="54" creationId="{3773FAF5-C452-4455-9411-D6AF5EBD4CA9}"/>
          </ac:grpSpMkLst>
        </pc:grpChg>
        <pc:grpChg chg="add del">
          <ac:chgData name="isabella coiutti" userId="3098eb96f0132675" providerId="LiveId" clId="{4C95FFC6-A77A-4588-AFCD-8E609F6EBD22}" dt="2022-08-20T06:16:42.065" v="1145" actId="26606"/>
          <ac:grpSpMkLst>
            <pc:docMk/>
            <pc:sldMk cId="2659881123" sldId="284"/>
            <ac:grpSpMk id="67" creationId="{93DC754C-7E09-422D-A8BB-AF632E90DFA2}"/>
          </ac:grpSpMkLst>
        </pc:grpChg>
        <pc:grpChg chg="add del">
          <ac:chgData name="isabella coiutti" userId="3098eb96f0132675" providerId="LiveId" clId="{4C95FFC6-A77A-4588-AFCD-8E609F6EBD22}" dt="2022-08-20T06:16:42.065" v="1145" actId="26606"/>
          <ac:grpSpMkLst>
            <pc:docMk/>
            <pc:sldMk cId="2659881123" sldId="284"/>
            <ac:grpSpMk id="79" creationId="{3773FAF5-C452-4455-9411-D6AF5EBD4CA9}"/>
          </ac:grpSpMkLst>
        </pc:grpChg>
        <pc:cxnChg chg="add del">
          <ac:chgData name="isabella coiutti" userId="3098eb96f0132675" providerId="LiveId" clId="{4C95FFC6-A77A-4588-AFCD-8E609F6EBD22}" dt="2022-08-20T06:17:00.328" v="1150" actId="26606"/>
          <ac:cxnSpMkLst>
            <pc:docMk/>
            <pc:sldMk cId="2659881123" sldId="284"/>
            <ac:cxnSpMk id="87" creationId="{2D72A2C9-F3CA-4216-8BAD-FA4C970C3C4E}"/>
          </ac:cxnSpMkLst>
        </pc:cxnChg>
        <pc:cxnChg chg="add">
          <ac:chgData name="isabella coiutti" userId="3098eb96f0132675" providerId="LiveId" clId="{4C95FFC6-A77A-4588-AFCD-8E609F6EBD22}" dt="2022-08-20T06:17:00.328" v="1150" actId="26606"/>
          <ac:cxnSpMkLst>
            <pc:docMk/>
            <pc:sldMk cId="2659881123" sldId="284"/>
            <ac:cxnSpMk id="94" creationId="{2D72A2C9-F3CA-4216-8BAD-FA4C970C3C4E}"/>
          </ac:cxnSpMkLst>
        </pc:cxnChg>
      </pc:sldChg>
      <pc:sldChg chg="new del">
        <pc:chgData name="isabella coiutti" userId="3098eb96f0132675" providerId="LiveId" clId="{4C95FFC6-A77A-4588-AFCD-8E609F6EBD22}" dt="2022-08-23T05:34:20.925" v="1395" actId="2696"/>
        <pc:sldMkLst>
          <pc:docMk/>
          <pc:sldMk cId="1068886612" sldId="285"/>
        </pc:sldMkLst>
      </pc:sldChg>
      <pc:sldChg chg="addSp delSp modSp new mod setBg setClrOvrMap">
        <pc:chgData name="isabella coiutti" userId="3098eb96f0132675" providerId="LiveId" clId="{4C95FFC6-A77A-4588-AFCD-8E609F6EBD22}" dt="2022-08-27T06:42:03.155" v="1410" actId="27636"/>
        <pc:sldMkLst>
          <pc:docMk/>
          <pc:sldMk cId="3074420674" sldId="286"/>
        </pc:sldMkLst>
        <pc:spChg chg="mod">
          <ac:chgData name="isabella coiutti" userId="3098eb96f0132675" providerId="LiveId" clId="{4C95FFC6-A77A-4588-AFCD-8E609F6EBD22}" dt="2022-08-27T06:42:03.155" v="1410" actId="27636"/>
          <ac:spMkLst>
            <pc:docMk/>
            <pc:sldMk cId="3074420674" sldId="286"/>
            <ac:spMk id="2" creationId="{1169E70C-761F-91F0-7351-CFE1C9DCC408}"/>
          </ac:spMkLst>
        </pc:spChg>
        <pc:spChg chg="del">
          <ac:chgData name="isabella coiutti" userId="3098eb96f0132675" providerId="LiveId" clId="{4C95FFC6-A77A-4588-AFCD-8E609F6EBD22}" dt="2022-08-23T05:27:17.983" v="1156" actId="1032"/>
          <ac:spMkLst>
            <pc:docMk/>
            <pc:sldMk cId="3074420674" sldId="286"/>
            <ac:spMk id="3" creationId="{B4DB1B2C-2339-95C1-2615-00A491351FAC}"/>
          </ac:spMkLst>
        </pc:spChg>
        <pc:spChg chg="add del">
          <ac:chgData name="isabella coiutti" userId="3098eb96f0132675" providerId="LiveId" clId="{4C95FFC6-A77A-4588-AFCD-8E609F6EBD22}" dt="2022-08-23T05:32:26.342" v="1378" actId="26606"/>
          <ac:spMkLst>
            <pc:docMk/>
            <pc:sldMk cId="3074420674" sldId="286"/>
            <ac:spMk id="9" creationId="{6C4028FD-8BAA-4A19-BFDE-594D991B7552}"/>
          </ac:spMkLst>
        </pc:spChg>
        <pc:spChg chg="add del">
          <ac:chgData name="isabella coiutti" userId="3098eb96f0132675" providerId="LiveId" clId="{4C95FFC6-A77A-4588-AFCD-8E609F6EBD22}" dt="2022-08-23T05:32:19.601" v="1376" actId="26606"/>
          <ac:spMkLst>
            <pc:docMk/>
            <pc:sldMk cId="3074420674" sldId="286"/>
            <ac:spMk id="10" creationId="{C5E6CFF1-2F42-4E10-9A97-F116F46F53FE}"/>
          </ac:spMkLst>
        </pc:spChg>
        <pc:spChg chg="add del">
          <ac:chgData name="isabella coiutti" userId="3098eb96f0132675" providerId="LiveId" clId="{4C95FFC6-A77A-4588-AFCD-8E609F6EBD22}" dt="2022-08-23T05:33:01.099" v="1388" actId="26606"/>
          <ac:spMkLst>
            <pc:docMk/>
            <pc:sldMk cId="3074420674" sldId="286"/>
            <ac:spMk id="11" creationId="{955A2079-FA98-4876-80F0-72364A7D2EA4}"/>
          </ac:spMkLst>
        </pc:spChg>
        <pc:spChg chg="add del">
          <ac:chgData name="isabella coiutti" userId="3098eb96f0132675" providerId="LiveId" clId="{4C95FFC6-A77A-4588-AFCD-8E609F6EBD22}" dt="2022-08-23T05:32:40.369" v="1381" actId="26606"/>
          <ac:spMkLst>
            <pc:docMk/>
            <pc:sldMk cId="3074420674" sldId="286"/>
            <ac:spMk id="16" creationId="{5628E5CB-913B-4378-97CE-18C9F6410C53}"/>
          </ac:spMkLst>
        </pc:spChg>
        <pc:spChg chg="add del">
          <ac:chgData name="isabella coiutti" userId="3098eb96f0132675" providerId="LiveId" clId="{4C95FFC6-A77A-4588-AFCD-8E609F6EBD22}" dt="2022-08-23T05:32:43.251" v="1383" actId="26606"/>
          <ac:spMkLst>
            <pc:docMk/>
            <pc:sldMk cId="3074420674" sldId="286"/>
            <ac:spMk id="18" creationId="{955A2079-FA98-4876-80F0-72364A7D2EA4}"/>
          </ac:spMkLst>
        </pc:spChg>
        <pc:spChg chg="add del">
          <ac:chgData name="isabella coiutti" userId="3098eb96f0132675" providerId="LiveId" clId="{4C95FFC6-A77A-4588-AFCD-8E609F6EBD22}" dt="2022-08-23T05:32:53.867" v="1385" actId="26606"/>
          <ac:spMkLst>
            <pc:docMk/>
            <pc:sldMk cId="3074420674" sldId="286"/>
            <ac:spMk id="20" creationId="{7D144591-E9E9-4209-8701-3BB48A917D51}"/>
          </ac:spMkLst>
        </pc:spChg>
        <pc:spChg chg="add del">
          <ac:chgData name="isabella coiutti" userId="3098eb96f0132675" providerId="LiveId" clId="{4C95FFC6-A77A-4588-AFCD-8E609F6EBD22}" dt="2022-08-23T05:33:01.083" v="1387" actId="26606"/>
          <ac:spMkLst>
            <pc:docMk/>
            <pc:sldMk cId="3074420674" sldId="286"/>
            <ac:spMk id="22" creationId="{6C4028FD-8BAA-4A19-BFDE-594D991B7552}"/>
          </ac:spMkLst>
        </pc:spChg>
        <pc:spChg chg="add">
          <ac:chgData name="isabella coiutti" userId="3098eb96f0132675" providerId="LiveId" clId="{4C95FFC6-A77A-4588-AFCD-8E609F6EBD22}" dt="2022-08-23T05:33:01.099" v="1388" actId="26606"/>
          <ac:spMkLst>
            <pc:docMk/>
            <pc:sldMk cId="3074420674" sldId="286"/>
            <ac:spMk id="24" creationId="{955A2079-FA98-4876-80F0-72364A7D2EA4}"/>
          </ac:spMkLst>
        </pc:spChg>
        <pc:graphicFrameChg chg="add mod modGraphic">
          <ac:chgData name="isabella coiutti" userId="3098eb96f0132675" providerId="LiveId" clId="{4C95FFC6-A77A-4588-AFCD-8E609F6EBD22}" dt="2022-08-25T05:11:44.427" v="1396" actId="313"/>
          <ac:graphicFrameMkLst>
            <pc:docMk/>
            <pc:sldMk cId="3074420674" sldId="286"/>
            <ac:graphicFrameMk id="4" creationId="{192E48D3-71CC-124C-42D7-5D8A553A556D}"/>
          </ac:graphicFrameMkLst>
        </pc:graphicFrameChg>
        <pc:picChg chg="add del">
          <ac:chgData name="isabella coiutti" userId="3098eb96f0132675" providerId="LiveId" clId="{4C95FFC6-A77A-4588-AFCD-8E609F6EBD22}" dt="2022-08-23T05:32:19.601" v="1376" actId="26606"/>
          <ac:picMkLst>
            <pc:docMk/>
            <pc:sldMk cId="3074420674" sldId="286"/>
            <ac:picMk id="6" creationId="{E028F39E-8008-9D77-7AD2-D9C228D1C623}"/>
          </ac:picMkLst>
        </pc:picChg>
        <pc:cxnChg chg="add del">
          <ac:chgData name="isabella coiutti" userId="3098eb96f0132675" providerId="LiveId" clId="{4C95FFC6-A77A-4588-AFCD-8E609F6EBD22}" dt="2022-08-23T05:32:19.601" v="1376" actId="26606"/>
          <ac:cxnSpMkLst>
            <pc:docMk/>
            <pc:sldMk cId="3074420674" sldId="286"/>
            <ac:cxnSpMk id="12" creationId="{67182200-4859-4C8D-BCBB-55B245C28BA3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BCDE3E-A5C7-4AF2-A9C9-78025BCFCFB3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CFB60C60-BA7A-4928-BE3A-D8CEE738E56A}">
      <dgm:prSet phldrT="[Testo]" custT="1"/>
      <dgm:spPr/>
      <dgm:t>
        <a:bodyPr/>
        <a:lstStyle/>
        <a:p>
          <a:r>
            <a:rPr lang="it-IT" sz="3600" dirty="0">
              <a:latin typeface="Book Antiqua" panose="02040602050305030304" pitchFamily="18" charset="0"/>
            </a:rPr>
            <a:t>Cinque ostacoli</a:t>
          </a:r>
          <a:endParaRPr lang="en-GB" sz="3600" dirty="0">
            <a:latin typeface="Book Antiqua" panose="02040602050305030304" pitchFamily="18" charset="0"/>
          </a:endParaRPr>
        </a:p>
      </dgm:t>
    </dgm:pt>
    <dgm:pt modelId="{CB3D0924-DA1B-4EAF-AE16-70B2A9566F00}" type="parTrans" cxnId="{07CFF1E2-7F67-48A8-9B66-FE789E783846}">
      <dgm:prSet/>
      <dgm:spPr/>
      <dgm:t>
        <a:bodyPr/>
        <a:lstStyle/>
        <a:p>
          <a:endParaRPr lang="en-GB"/>
        </a:p>
      </dgm:t>
    </dgm:pt>
    <dgm:pt modelId="{2823B196-F21F-45CE-BB6C-DD1F920D673A}" type="sibTrans" cxnId="{07CFF1E2-7F67-48A8-9B66-FE789E783846}">
      <dgm:prSet/>
      <dgm:spPr>
        <a:solidFill>
          <a:schemeClr val="tx1"/>
        </a:solidFill>
      </dgm:spPr>
      <dgm:t>
        <a:bodyPr/>
        <a:lstStyle/>
        <a:p>
          <a:endParaRPr lang="en-GB"/>
        </a:p>
      </dgm:t>
    </dgm:pt>
    <dgm:pt modelId="{41934B2E-F0ED-4811-B4AF-A1091DD11881}">
      <dgm:prSet phldrT="[Testo]" custT="1"/>
      <dgm:spPr/>
      <dgm:t>
        <a:bodyPr/>
        <a:lstStyle/>
        <a:p>
          <a:r>
            <a:rPr lang="it-IT" sz="3600" dirty="0">
              <a:latin typeface="Book Antiqua" panose="02040602050305030304" pitchFamily="18" charset="0"/>
            </a:rPr>
            <a:t>Cinque aggregati</a:t>
          </a:r>
          <a:endParaRPr lang="en-GB" sz="3600" dirty="0">
            <a:latin typeface="Book Antiqua" panose="02040602050305030304" pitchFamily="18" charset="0"/>
          </a:endParaRPr>
        </a:p>
      </dgm:t>
    </dgm:pt>
    <dgm:pt modelId="{B40371D9-D9B0-4E68-8CDC-78F1EB8DDEA1}" type="parTrans" cxnId="{3C001764-940D-48FA-8EA6-65C20E6BE8D2}">
      <dgm:prSet/>
      <dgm:spPr/>
      <dgm:t>
        <a:bodyPr/>
        <a:lstStyle/>
        <a:p>
          <a:endParaRPr lang="en-GB"/>
        </a:p>
      </dgm:t>
    </dgm:pt>
    <dgm:pt modelId="{9F016836-9E42-49C3-9301-F4E31B770CBE}" type="sibTrans" cxnId="{3C001764-940D-48FA-8EA6-65C20E6BE8D2}">
      <dgm:prSet/>
      <dgm:spPr>
        <a:solidFill>
          <a:schemeClr val="tx1"/>
        </a:solidFill>
      </dgm:spPr>
      <dgm:t>
        <a:bodyPr/>
        <a:lstStyle/>
        <a:p>
          <a:endParaRPr lang="en-GB"/>
        </a:p>
      </dgm:t>
    </dgm:pt>
    <dgm:pt modelId="{68552D70-8886-4E1B-8380-74CBD6E0DE3D}">
      <dgm:prSet phldrT="[Testo]" custT="1"/>
      <dgm:spPr/>
      <dgm:t>
        <a:bodyPr/>
        <a:lstStyle/>
        <a:p>
          <a:r>
            <a:rPr lang="it-IT" sz="3600" dirty="0">
              <a:latin typeface="Book Antiqua" panose="02040602050305030304" pitchFamily="18" charset="0"/>
            </a:rPr>
            <a:t>Sei sfere sensoriali</a:t>
          </a:r>
          <a:endParaRPr lang="en-GB" sz="3600" dirty="0">
            <a:latin typeface="Book Antiqua" panose="02040602050305030304" pitchFamily="18" charset="0"/>
          </a:endParaRPr>
        </a:p>
      </dgm:t>
    </dgm:pt>
    <dgm:pt modelId="{269D91B7-8BC7-4B2A-884F-2453A42401D5}" type="parTrans" cxnId="{DD29C957-32EF-491F-A69D-A0414ECB12A2}">
      <dgm:prSet/>
      <dgm:spPr/>
      <dgm:t>
        <a:bodyPr/>
        <a:lstStyle/>
        <a:p>
          <a:endParaRPr lang="en-GB"/>
        </a:p>
      </dgm:t>
    </dgm:pt>
    <dgm:pt modelId="{7571516A-D588-4637-9A24-2A5802319F86}" type="sibTrans" cxnId="{DD29C957-32EF-491F-A69D-A0414ECB12A2}">
      <dgm:prSet/>
      <dgm:spPr>
        <a:solidFill>
          <a:schemeClr val="tx1"/>
        </a:solidFill>
      </dgm:spPr>
      <dgm:t>
        <a:bodyPr/>
        <a:lstStyle/>
        <a:p>
          <a:endParaRPr lang="en-GB"/>
        </a:p>
      </dgm:t>
    </dgm:pt>
    <dgm:pt modelId="{C406FB9E-DA33-46B1-899B-122B278E1619}">
      <dgm:prSet custT="1"/>
      <dgm:spPr/>
      <dgm:t>
        <a:bodyPr/>
        <a:lstStyle/>
        <a:p>
          <a:r>
            <a:rPr lang="it-IT" sz="3600" dirty="0">
              <a:latin typeface="Book Antiqua" panose="02040602050305030304" pitchFamily="18" charset="0"/>
            </a:rPr>
            <a:t>Sette fattori di illuminazione</a:t>
          </a:r>
          <a:endParaRPr lang="en-GB" sz="3600" dirty="0">
            <a:latin typeface="Book Antiqua" panose="02040602050305030304" pitchFamily="18" charset="0"/>
          </a:endParaRPr>
        </a:p>
      </dgm:t>
    </dgm:pt>
    <dgm:pt modelId="{24A54AA9-7F6C-41C9-AADD-25E0BB5A7104}" type="parTrans" cxnId="{D57CB3C7-0A20-4B2A-8068-DAC332DA8FC7}">
      <dgm:prSet/>
      <dgm:spPr/>
      <dgm:t>
        <a:bodyPr/>
        <a:lstStyle/>
        <a:p>
          <a:endParaRPr lang="en-GB"/>
        </a:p>
      </dgm:t>
    </dgm:pt>
    <dgm:pt modelId="{59E05B29-D11E-4D5A-8BD4-277B3C0A7DFF}" type="sibTrans" cxnId="{D57CB3C7-0A20-4B2A-8068-DAC332DA8FC7}">
      <dgm:prSet/>
      <dgm:spPr>
        <a:solidFill>
          <a:schemeClr val="tx1"/>
        </a:solidFill>
      </dgm:spPr>
      <dgm:t>
        <a:bodyPr/>
        <a:lstStyle/>
        <a:p>
          <a:endParaRPr lang="en-GB"/>
        </a:p>
      </dgm:t>
    </dgm:pt>
    <dgm:pt modelId="{5AC969DB-E6D5-404E-A28D-8B8BA9882587}">
      <dgm:prSet custT="1"/>
      <dgm:spPr/>
      <dgm:t>
        <a:bodyPr/>
        <a:lstStyle/>
        <a:p>
          <a:r>
            <a:rPr lang="it-IT" sz="3600" dirty="0">
              <a:latin typeface="Book Antiqua" panose="02040602050305030304" pitchFamily="18" charset="0"/>
            </a:rPr>
            <a:t>Quattro nobili verità</a:t>
          </a:r>
          <a:endParaRPr lang="en-GB" sz="3600" dirty="0">
            <a:latin typeface="Book Antiqua" panose="02040602050305030304" pitchFamily="18" charset="0"/>
          </a:endParaRPr>
        </a:p>
      </dgm:t>
    </dgm:pt>
    <dgm:pt modelId="{AD02D63E-3BBA-4729-91DE-510F0BC68D87}" type="parTrans" cxnId="{C72B57E3-5C14-4CFE-B163-99B4B0F0A08B}">
      <dgm:prSet/>
      <dgm:spPr/>
      <dgm:t>
        <a:bodyPr/>
        <a:lstStyle/>
        <a:p>
          <a:endParaRPr lang="en-GB"/>
        </a:p>
      </dgm:t>
    </dgm:pt>
    <dgm:pt modelId="{BBE42D12-BBD6-423F-BF36-CE348194A634}" type="sibTrans" cxnId="{C72B57E3-5C14-4CFE-B163-99B4B0F0A08B}">
      <dgm:prSet/>
      <dgm:spPr/>
      <dgm:t>
        <a:bodyPr/>
        <a:lstStyle/>
        <a:p>
          <a:endParaRPr lang="en-GB"/>
        </a:p>
      </dgm:t>
    </dgm:pt>
    <dgm:pt modelId="{A6AA4A0A-E9F9-4DD0-A65A-070071188F35}" type="pres">
      <dgm:prSet presAssocID="{92BCDE3E-A5C7-4AF2-A9C9-78025BCFCFB3}" presName="linearFlow" presStyleCnt="0">
        <dgm:presLayoutVars>
          <dgm:resizeHandles val="exact"/>
        </dgm:presLayoutVars>
      </dgm:prSet>
      <dgm:spPr/>
    </dgm:pt>
    <dgm:pt modelId="{A5F2EBC0-CDFA-47D4-9D7F-8E63B21FFA9D}" type="pres">
      <dgm:prSet presAssocID="{CFB60C60-BA7A-4928-BE3A-D8CEE738E56A}" presName="node" presStyleLbl="node1" presStyleIdx="0" presStyleCnt="5" custScaleX="243159">
        <dgm:presLayoutVars>
          <dgm:bulletEnabled val="1"/>
        </dgm:presLayoutVars>
      </dgm:prSet>
      <dgm:spPr/>
    </dgm:pt>
    <dgm:pt modelId="{636572AC-5949-48BA-93D0-7AE7900621A1}" type="pres">
      <dgm:prSet presAssocID="{2823B196-F21F-45CE-BB6C-DD1F920D673A}" presName="sibTrans" presStyleLbl="sibTrans2D1" presStyleIdx="0" presStyleCnt="4"/>
      <dgm:spPr/>
    </dgm:pt>
    <dgm:pt modelId="{48B486FF-8FDE-4B98-9F45-91F65F28FD79}" type="pres">
      <dgm:prSet presAssocID="{2823B196-F21F-45CE-BB6C-DD1F920D673A}" presName="connectorText" presStyleLbl="sibTrans2D1" presStyleIdx="0" presStyleCnt="4"/>
      <dgm:spPr/>
    </dgm:pt>
    <dgm:pt modelId="{43DC66AB-AF9D-4C5D-AAB2-98F22CF6EBC1}" type="pres">
      <dgm:prSet presAssocID="{41934B2E-F0ED-4811-B4AF-A1091DD11881}" presName="node" presStyleLbl="node1" presStyleIdx="1" presStyleCnt="5" custScaleX="243159">
        <dgm:presLayoutVars>
          <dgm:bulletEnabled val="1"/>
        </dgm:presLayoutVars>
      </dgm:prSet>
      <dgm:spPr/>
    </dgm:pt>
    <dgm:pt modelId="{038716B6-2101-497C-8A1B-817E0AE45614}" type="pres">
      <dgm:prSet presAssocID="{9F016836-9E42-49C3-9301-F4E31B770CBE}" presName="sibTrans" presStyleLbl="sibTrans2D1" presStyleIdx="1" presStyleCnt="4"/>
      <dgm:spPr/>
    </dgm:pt>
    <dgm:pt modelId="{12193056-7FDB-4236-ABF4-F7383BEFFD82}" type="pres">
      <dgm:prSet presAssocID="{9F016836-9E42-49C3-9301-F4E31B770CBE}" presName="connectorText" presStyleLbl="sibTrans2D1" presStyleIdx="1" presStyleCnt="4"/>
      <dgm:spPr/>
    </dgm:pt>
    <dgm:pt modelId="{3AD4C41B-6E66-45A3-B297-1D7E2F2FF526}" type="pres">
      <dgm:prSet presAssocID="{68552D70-8886-4E1B-8380-74CBD6E0DE3D}" presName="node" presStyleLbl="node1" presStyleIdx="2" presStyleCnt="5" custScaleX="240715">
        <dgm:presLayoutVars>
          <dgm:bulletEnabled val="1"/>
        </dgm:presLayoutVars>
      </dgm:prSet>
      <dgm:spPr/>
    </dgm:pt>
    <dgm:pt modelId="{4671AE28-5AB1-4FAC-9D21-3DC5B7245145}" type="pres">
      <dgm:prSet presAssocID="{7571516A-D588-4637-9A24-2A5802319F86}" presName="sibTrans" presStyleLbl="sibTrans2D1" presStyleIdx="2" presStyleCnt="4"/>
      <dgm:spPr/>
    </dgm:pt>
    <dgm:pt modelId="{E593C9D7-EFA0-4549-88AA-DCC5D1ED4B64}" type="pres">
      <dgm:prSet presAssocID="{7571516A-D588-4637-9A24-2A5802319F86}" presName="connectorText" presStyleLbl="sibTrans2D1" presStyleIdx="2" presStyleCnt="4"/>
      <dgm:spPr/>
    </dgm:pt>
    <dgm:pt modelId="{6EABD8F3-E1F8-414E-BFB6-B95E3DA92AB6}" type="pres">
      <dgm:prSet presAssocID="{C406FB9E-DA33-46B1-899B-122B278E1619}" presName="node" presStyleLbl="node1" presStyleIdx="3" presStyleCnt="5" custScaleX="240715">
        <dgm:presLayoutVars>
          <dgm:bulletEnabled val="1"/>
        </dgm:presLayoutVars>
      </dgm:prSet>
      <dgm:spPr/>
    </dgm:pt>
    <dgm:pt modelId="{05E24DB9-AD8A-4D37-8DC4-5658DE32F614}" type="pres">
      <dgm:prSet presAssocID="{59E05B29-D11E-4D5A-8BD4-277B3C0A7DFF}" presName="sibTrans" presStyleLbl="sibTrans2D1" presStyleIdx="3" presStyleCnt="4"/>
      <dgm:spPr/>
    </dgm:pt>
    <dgm:pt modelId="{7FA611AA-C45D-4D40-AFC6-373096AFACDF}" type="pres">
      <dgm:prSet presAssocID="{59E05B29-D11E-4D5A-8BD4-277B3C0A7DFF}" presName="connectorText" presStyleLbl="sibTrans2D1" presStyleIdx="3" presStyleCnt="4"/>
      <dgm:spPr/>
    </dgm:pt>
    <dgm:pt modelId="{19A8F05D-4CEB-425B-A9D7-A78FFE96E44A}" type="pres">
      <dgm:prSet presAssocID="{5AC969DB-E6D5-404E-A28D-8B8BA9882587}" presName="node" presStyleLbl="node1" presStyleIdx="4" presStyleCnt="5" custScaleX="238059">
        <dgm:presLayoutVars>
          <dgm:bulletEnabled val="1"/>
        </dgm:presLayoutVars>
      </dgm:prSet>
      <dgm:spPr/>
    </dgm:pt>
  </dgm:ptLst>
  <dgm:cxnLst>
    <dgm:cxn modelId="{B90A131E-10BD-4D34-BD2D-4123E5227DD9}" type="presOf" srcId="{7571516A-D588-4637-9A24-2A5802319F86}" destId="{E593C9D7-EFA0-4549-88AA-DCC5D1ED4B64}" srcOrd="1" destOrd="0" presId="urn:microsoft.com/office/officeart/2005/8/layout/process2"/>
    <dgm:cxn modelId="{676BB82A-2C6B-436C-A362-A0661EB44E3A}" type="presOf" srcId="{59E05B29-D11E-4D5A-8BD4-277B3C0A7DFF}" destId="{05E24DB9-AD8A-4D37-8DC4-5658DE32F614}" srcOrd="0" destOrd="0" presId="urn:microsoft.com/office/officeart/2005/8/layout/process2"/>
    <dgm:cxn modelId="{A6BE495F-BB2A-4DC1-94C7-A3982C6A3880}" type="presOf" srcId="{2823B196-F21F-45CE-BB6C-DD1F920D673A}" destId="{48B486FF-8FDE-4B98-9F45-91F65F28FD79}" srcOrd="1" destOrd="0" presId="urn:microsoft.com/office/officeart/2005/8/layout/process2"/>
    <dgm:cxn modelId="{3C001764-940D-48FA-8EA6-65C20E6BE8D2}" srcId="{92BCDE3E-A5C7-4AF2-A9C9-78025BCFCFB3}" destId="{41934B2E-F0ED-4811-B4AF-A1091DD11881}" srcOrd="1" destOrd="0" parTransId="{B40371D9-D9B0-4E68-8CDC-78F1EB8DDEA1}" sibTransId="{9F016836-9E42-49C3-9301-F4E31B770CBE}"/>
    <dgm:cxn modelId="{023D3944-75EE-457A-A670-6E1378A1AD89}" type="presOf" srcId="{59E05B29-D11E-4D5A-8BD4-277B3C0A7DFF}" destId="{7FA611AA-C45D-4D40-AFC6-373096AFACDF}" srcOrd="1" destOrd="0" presId="urn:microsoft.com/office/officeart/2005/8/layout/process2"/>
    <dgm:cxn modelId="{DD29C957-32EF-491F-A69D-A0414ECB12A2}" srcId="{92BCDE3E-A5C7-4AF2-A9C9-78025BCFCFB3}" destId="{68552D70-8886-4E1B-8380-74CBD6E0DE3D}" srcOrd="2" destOrd="0" parTransId="{269D91B7-8BC7-4B2A-884F-2453A42401D5}" sibTransId="{7571516A-D588-4637-9A24-2A5802319F86}"/>
    <dgm:cxn modelId="{768C6F8C-7533-43CB-A05B-30D4263194C2}" type="presOf" srcId="{9F016836-9E42-49C3-9301-F4E31B770CBE}" destId="{12193056-7FDB-4236-ABF4-F7383BEFFD82}" srcOrd="1" destOrd="0" presId="urn:microsoft.com/office/officeart/2005/8/layout/process2"/>
    <dgm:cxn modelId="{C89D31A1-62A5-4C3C-AA8A-16AF7F66EEC6}" type="presOf" srcId="{5AC969DB-E6D5-404E-A28D-8B8BA9882587}" destId="{19A8F05D-4CEB-425B-A9D7-A78FFE96E44A}" srcOrd="0" destOrd="0" presId="urn:microsoft.com/office/officeart/2005/8/layout/process2"/>
    <dgm:cxn modelId="{923933A5-6615-405F-8254-C700B15BA91F}" type="presOf" srcId="{9F016836-9E42-49C3-9301-F4E31B770CBE}" destId="{038716B6-2101-497C-8A1B-817E0AE45614}" srcOrd="0" destOrd="0" presId="urn:microsoft.com/office/officeart/2005/8/layout/process2"/>
    <dgm:cxn modelId="{8ABE85AF-5648-4420-9379-CC6B61F14FA4}" type="presOf" srcId="{7571516A-D588-4637-9A24-2A5802319F86}" destId="{4671AE28-5AB1-4FAC-9D21-3DC5B7245145}" srcOrd="0" destOrd="0" presId="urn:microsoft.com/office/officeart/2005/8/layout/process2"/>
    <dgm:cxn modelId="{9141E1B2-AA36-4C6F-8C9D-A2358EC04EEB}" type="presOf" srcId="{41934B2E-F0ED-4811-B4AF-A1091DD11881}" destId="{43DC66AB-AF9D-4C5D-AAB2-98F22CF6EBC1}" srcOrd="0" destOrd="0" presId="urn:microsoft.com/office/officeart/2005/8/layout/process2"/>
    <dgm:cxn modelId="{D57CB3C7-0A20-4B2A-8068-DAC332DA8FC7}" srcId="{92BCDE3E-A5C7-4AF2-A9C9-78025BCFCFB3}" destId="{C406FB9E-DA33-46B1-899B-122B278E1619}" srcOrd="3" destOrd="0" parTransId="{24A54AA9-7F6C-41C9-AADD-25E0BB5A7104}" sibTransId="{59E05B29-D11E-4D5A-8BD4-277B3C0A7DFF}"/>
    <dgm:cxn modelId="{27C7ADC8-4B9E-4A8A-B427-0C36A13B62F6}" type="presOf" srcId="{92BCDE3E-A5C7-4AF2-A9C9-78025BCFCFB3}" destId="{A6AA4A0A-E9F9-4DD0-A65A-070071188F35}" srcOrd="0" destOrd="0" presId="urn:microsoft.com/office/officeart/2005/8/layout/process2"/>
    <dgm:cxn modelId="{87D2C1D1-5221-47C2-A95B-9D9C5C33DB5F}" type="presOf" srcId="{CFB60C60-BA7A-4928-BE3A-D8CEE738E56A}" destId="{A5F2EBC0-CDFA-47D4-9D7F-8E63B21FFA9D}" srcOrd="0" destOrd="0" presId="urn:microsoft.com/office/officeart/2005/8/layout/process2"/>
    <dgm:cxn modelId="{07CFF1E2-7F67-48A8-9B66-FE789E783846}" srcId="{92BCDE3E-A5C7-4AF2-A9C9-78025BCFCFB3}" destId="{CFB60C60-BA7A-4928-BE3A-D8CEE738E56A}" srcOrd="0" destOrd="0" parTransId="{CB3D0924-DA1B-4EAF-AE16-70B2A9566F00}" sibTransId="{2823B196-F21F-45CE-BB6C-DD1F920D673A}"/>
    <dgm:cxn modelId="{C72B57E3-5C14-4CFE-B163-99B4B0F0A08B}" srcId="{92BCDE3E-A5C7-4AF2-A9C9-78025BCFCFB3}" destId="{5AC969DB-E6D5-404E-A28D-8B8BA9882587}" srcOrd="4" destOrd="0" parTransId="{AD02D63E-3BBA-4729-91DE-510F0BC68D87}" sibTransId="{BBE42D12-BBD6-423F-BF36-CE348194A634}"/>
    <dgm:cxn modelId="{B74817FA-0EAD-4550-BF76-72712B630013}" type="presOf" srcId="{2823B196-F21F-45CE-BB6C-DD1F920D673A}" destId="{636572AC-5949-48BA-93D0-7AE7900621A1}" srcOrd="0" destOrd="0" presId="urn:microsoft.com/office/officeart/2005/8/layout/process2"/>
    <dgm:cxn modelId="{E69A20FA-5452-41C9-B29D-CAFDA647A8FF}" type="presOf" srcId="{68552D70-8886-4E1B-8380-74CBD6E0DE3D}" destId="{3AD4C41B-6E66-45A3-B297-1D7E2F2FF526}" srcOrd="0" destOrd="0" presId="urn:microsoft.com/office/officeart/2005/8/layout/process2"/>
    <dgm:cxn modelId="{311D9DFE-D142-48E5-859D-68CBAE0B1F13}" type="presOf" srcId="{C406FB9E-DA33-46B1-899B-122B278E1619}" destId="{6EABD8F3-E1F8-414E-BFB6-B95E3DA92AB6}" srcOrd="0" destOrd="0" presId="urn:microsoft.com/office/officeart/2005/8/layout/process2"/>
    <dgm:cxn modelId="{432D85A7-A22F-45B5-9681-079C9F088081}" type="presParOf" srcId="{A6AA4A0A-E9F9-4DD0-A65A-070071188F35}" destId="{A5F2EBC0-CDFA-47D4-9D7F-8E63B21FFA9D}" srcOrd="0" destOrd="0" presId="urn:microsoft.com/office/officeart/2005/8/layout/process2"/>
    <dgm:cxn modelId="{D9BD2A58-A27D-4DFA-BD80-C5B75D207E40}" type="presParOf" srcId="{A6AA4A0A-E9F9-4DD0-A65A-070071188F35}" destId="{636572AC-5949-48BA-93D0-7AE7900621A1}" srcOrd="1" destOrd="0" presId="urn:microsoft.com/office/officeart/2005/8/layout/process2"/>
    <dgm:cxn modelId="{A58D9974-33E2-4D77-86A2-B32EE1F196E5}" type="presParOf" srcId="{636572AC-5949-48BA-93D0-7AE7900621A1}" destId="{48B486FF-8FDE-4B98-9F45-91F65F28FD79}" srcOrd="0" destOrd="0" presId="urn:microsoft.com/office/officeart/2005/8/layout/process2"/>
    <dgm:cxn modelId="{82013F63-AAFD-4591-B38F-6C578B42A266}" type="presParOf" srcId="{A6AA4A0A-E9F9-4DD0-A65A-070071188F35}" destId="{43DC66AB-AF9D-4C5D-AAB2-98F22CF6EBC1}" srcOrd="2" destOrd="0" presId="urn:microsoft.com/office/officeart/2005/8/layout/process2"/>
    <dgm:cxn modelId="{6F27330F-C599-4865-9770-066187524D0E}" type="presParOf" srcId="{A6AA4A0A-E9F9-4DD0-A65A-070071188F35}" destId="{038716B6-2101-497C-8A1B-817E0AE45614}" srcOrd="3" destOrd="0" presId="urn:microsoft.com/office/officeart/2005/8/layout/process2"/>
    <dgm:cxn modelId="{69C7301C-02E2-4470-ABFE-78022DB2D678}" type="presParOf" srcId="{038716B6-2101-497C-8A1B-817E0AE45614}" destId="{12193056-7FDB-4236-ABF4-F7383BEFFD82}" srcOrd="0" destOrd="0" presId="urn:microsoft.com/office/officeart/2005/8/layout/process2"/>
    <dgm:cxn modelId="{A26A20EE-59F9-48B1-8B0E-2E9B0D0E6B93}" type="presParOf" srcId="{A6AA4A0A-E9F9-4DD0-A65A-070071188F35}" destId="{3AD4C41B-6E66-45A3-B297-1D7E2F2FF526}" srcOrd="4" destOrd="0" presId="urn:microsoft.com/office/officeart/2005/8/layout/process2"/>
    <dgm:cxn modelId="{128A6814-A44D-4BE7-B933-83CB7D48F5BF}" type="presParOf" srcId="{A6AA4A0A-E9F9-4DD0-A65A-070071188F35}" destId="{4671AE28-5AB1-4FAC-9D21-3DC5B7245145}" srcOrd="5" destOrd="0" presId="urn:microsoft.com/office/officeart/2005/8/layout/process2"/>
    <dgm:cxn modelId="{21C2A4AA-3589-497C-9319-E01D465F859B}" type="presParOf" srcId="{4671AE28-5AB1-4FAC-9D21-3DC5B7245145}" destId="{E593C9D7-EFA0-4549-88AA-DCC5D1ED4B64}" srcOrd="0" destOrd="0" presId="urn:microsoft.com/office/officeart/2005/8/layout/process2"/>
    <dgm:cxn modelId="{76ED89E1-08B8-4721-BDDA-91F3CAF3B510}" type="presParOf" srcId="{A6AA4A0A-E9F9-4DD0-A65A-070071188F35}" destId="{6EABD8F3-E1F8-414E-BFB6-B95E3DA92AB6}" srcOrd="6" destOrd="0" presId="urn:microsoft.com/office/officeart/2005/8/layout/process2"/>
    <dgm:cxn modelId="{83CA61A3-4037-439F-9E45-C783480F48E6}" type="presParOf" srcId="{A6AA4A0A-E9F9-4DD0-A65A-070071188F35}" destId="{05E24DB9-AD8A-4D37-8DC4-5658DE32F614}" srcOrd="7" destOrd="0" presId="urn:microsoft.com/office/officeart/2005/8/layout/process2"/>
    <dgm:cxn modelId="{D25745CF-0552-43B5-B70B-C18DA01B16FC}" type="presParOf" srcId="{05E24DB9-AD8A-4D37-8DC4-5658DE32F614}" destId="{7FA611AA-C45D-4D40-AFC6-373096AFACDF}" srcOrd="0" destOrd="0" presId="urn:microsoft.com/office/officeart/2005/8/layout/process2"/>
    <dgm:cxn modelId="{061DD9F0-ADE8-4999-B419-6BA08761CDCC}" type="presParOf" srcId="{A6AA4A0A-E9F9-4DD0-A65A-070071188F35}" destId="{19A8F05D-4CEB-425B-A9D7-A78FFE96E44A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A8B352-D1BC-4275-B032-C76DA564996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67124B-9B86-4000-8C4E-F0DBAC60BB36}">
      <dgm:prSet/>
      <dgm:spPr/>
      <dgm:t>
        <a:bodyPr/>
        <a:lstStyle/>
        <a:p>
          <a:r>
            <a:rPr lang="it-IT" dirty="0"/>
            <a:t>1. </a:t>
          </a:r>
          <a:r>
            <a:rPr lang="it-IT" dirty="0">
              <a:latin typeface="Book Antiqua" panose="02040602050305030304" pitchFamily="18" charset="0"/>
            </a:rPr>
            <a:t>Desiderio sensuale (</a:t>
          </a:r>
          <a:r>
            <a:rPr lang="it-IT" dirty="0" err="1">
              <a:latin typeface="Book Antiqua" panose="02040602050305030304" pitchFamily="18" charset="0"/>
            </a:rPr>
            <a:t>k</a:t>
          </a:r>
          <a:r>
            <a:rPr lang="it-IT" dirty="0" err="1">
              <a:latin typeface="Times New Roman" panose="02020603050405020304" pitchFamily="18" charset="0"/>
              <a:cs typeface="Times New Roman" panose="02020603050405020304" pitchFamily="18" charset="0"/>
            </a:rPr>
            <a:t>ā</a:t>
          </a:r>
          <a:r>
            <a:rPr lang="it-IT" dirty="0" err="1">
              <a:latin typeface="Book Antiqua" panose="02040602050305030304" pitchFamily="18" charset="0"/>
            </a:rPr>
            <a:t>macchanda</a:t>
          </a:r>
          <a:r>
            <a:rPr lang="it-IT" dirty="0">
              <a:latin typeface="Book Antiqua" panose="02040602050305030304" pitchFamily="18" charset="0"/>
            </a:rPr>
            <a:t>)</a:t>
          </a:r>
          <a:endParaRPr lang="en-US" dirty="0">
            <a:latin typeface="Book Antiqua" panose="02040602050305030304" pitchFamily="18" charset="0"/>
          </a:endParaRPr>
        </a:p>
      </dgm:t>
    </dgm:pt>
    <dgm:pt modelId="{2A0071E0-7D8D-41EA-B820-736A857E1602}" type="parTrans" cxnId="{65B49C1E-58E7-4CAC-9993-2CCB5B67CC0D}">
      <dgm:prSet/>
      <dgm:spPr/>
      <dgm:t>
        <a:bodyPr/>
        <a:lstStyle/>
        <a:p>
          <a:endParaRPr lang="en-US"/>
        </a:p>
      </dgm:t>
    </dgm:pt>
    <dgm:pt modelId="{82730D98-028F-4FFA-9A99-1814A9B228F1}" type="sibTrans" cxnId="{65B49C1E-58E7-4CAC-9993-2CCB5B67CC0D}">
      <dgm:prSet/>
      <dgm:spPr/>
      <dgm:t>
        <a:bodyPr/>
        <a:lstStyle/>
        <a:p>
          <a:endParaRPr lang="en-US"/>
        </a:p>
      </dgm:t>
    </dgm:pt>
    <dgm:pt modelId="{4AD3BA6B-19B3-4689-B601-5AE3128A1454}">
      <dgm:prSet/>
      <dgm:spPr/>
      <dgm:t>
        <a:bodyPr/>
        <a:lstStyle/>
        <a:p>
          <a:r>
            <a:rPr lang="it-IT" dirty="0"/>
            <a:t>2. </a:t>
          </a:r>
          <a:r>
            <a:rPr lang="it-IT" dirty="0">
              <a:latin typeface="Book Antiqua" panose="02040602050305030304" pitchFamily="18" charset="0"/>
            </a:rPr>
            <a:t>Malevolenza (</a:t>
          </a:r>
          <a:r>
            <a:rPr lang="it-IT" dirty="0" err="1">
              <a:latin typeface="Book Antiqua" panose="02040602050305030304" pitchFamily="18" charset="0"/>
            </a:rPr>
            <a:t>vy</a:t>
          </a:r>
          <a:r>
            <a:rPr lang="it-IT" dirty="0" err="1">
              <a:latin typeface="Times New Roman" panose="02020603050405020304" pitchFamily="18" charset="0"/>
              <a:cs typeface="Times New Roman" panose="02020603050405020304" pitchFamily="18" charset="0"/>
            </a:rPr>
            <a:t>ā</a:t>
          </a:r>
          <a:r>
            <a:rPr lang="it-IT" dirty="0" err="1">
              <a:latin typeface="Book Antiqua" panose="02040602050305030304" pitchFamily="18" charset="0"/>
            </a:rPr>
            <a:t>p</a:t>
          </a:r>
          <a:r>
            <a:rPr lang="it-IT" dirty="0" err="1">
              <a:latin typeface="Times New Roman" panose="02020603050405020304" pitchFamily="18" charset="0"/>
              <a:cs typeface="Times New Roman" panose="02020603050405020304" pitchFamily="18" charset="0"/>
            </a:rPr>
            <a:t>ā</a:t>
          </a:r>
          <a:r>
            <a:rPr lang="it-IT" dirty="0" err="1">
              <a:latin typeface="Book Antiqua" panose="02040602050305030304" pitchFamily="18" charset="0"/>
            </a:rPr>
            <a:t>da</a:t>
          </a:r>
          <a:r>
            <a:rPr lang="it-IT" dirty="0">
              <a:latin typeface="Book Antiqua" panose="02040602050305030304" pitchFamily="18" charset="0"/>
            </a:rPr>
            <a:t>)</a:t>
          </a:r>
          <a:endParaRPr lang="en-US" dirty="0">
            <a:latin typeface="Book Antiqua" panose="02040602050305030304" pitchFamily="18" charset="0"/>
          </a:endParaRPr>
        </a:p>
      </dgm:t>
    </dgm:pt>
    <dgm:pt modelId="{027F7901-AC79-440E-B24A-892744A3763D}" type="parTrans" cxnId="{A0BB3BCC-2DDD-4A88-988D-73FB8C8C3E55}">
      <dgm:prSet/>
      <dgm:spPr/>
      <dgm:t>
        <a:bodyPr/>
        <a:lstStyle/>
        <a:p>
          <a:endParaRPr lang="en-US"/>
        </a:p>
      </dgm:t>
    </dgm:pt>
    <dgm:pt modelId="{509837B9-45DE-4823-81ED-D0E8471D73B1}" type="sibTrans" cxnId="{A0BB3BCC-2DDD-4A88-988D-73FB8C8C3E55}">
      <dgm:prSet/>
      <dgm:spPr/>
      <dgm:t>
        <a:bodyPr/>
        <a:lstStyle/>
        <a:p>
          <a:endParaRPr lang="en-US"/>
        </a:p>
      </dgm:t>
    </dgm:pt>
    <dgm:pt modelId="{F6CB16A0-09C3-431F-893B-949373D26171}">
      <dgm:prSet/>
      <dgm:spPr/>
      <dgm:t>
        <a:bodyPr/>
        <a:lstStyle/>
        <a:p>
          <a:r>
            <a:rPr lang="it-IT" dirty="0"/>
            <a:t>3. </a:t>
          </a:r>
          <a:r>
            <a:rPr lang="it-IT" dirty="0">
              <a:latin typeface="Book Antiqua" panose="02040602050305030304" pitchFamily="18" charset="0"/>
            </a:rPr>
            <a:t>Indolenza e torpore (</a:t>
          </a:r>
          <a:r>
            <a:rPr lang="it-IT" dirty="0" err="1">
              <a:latin typeface="Book Antiqua" panose="02040602050305030304" pitchFamily="18" charset="0"/>
            </a:rPr>
            <a:t>th</a:t>
          </a:r>
          <a:r>
            <a:rPr lang="it-IT" dirty="0" err="1">
              <a:latin typeface="Times New Roman" panose="02020603050405020304" pitchFamily="18" charset="0"/>
              <a:cs typeface="Times New Roman" panose="02020603050405020304" pitchFamily="18" charset="0"/>
            </a:rPr>
            <a:t>ī</a:t>
          </a:r>
          <a:r>
            <a:rPr lang="it-IT" dirty="0" err="1">
              <a:latin typeface="Book Antiqua" panose="02040602050305030304" pitchFamily="18" charset="0"/>
            </a:rPr>
            <a:t>na-middha</a:t>
          </a:r>
          <a:r>
            <a:rPr lang="it-IT" dirty="0">
              <a:latin typeface="Book Antiqua" panose="02040602050305030304" pitchFamily="18" charset="0"/>
            </a:rPr>
            <a:t>)</a:t>
          </a:r>
          <a:endParaRPr lang="en-US" dirty="0">
            <a:latin typeface="Book Antiqua" panose="02040602050305030304" pitchFamily="18" charset="0"/>
          </a:endParaRPr>
        </a:p>
      </dgm:t>
    </dgm:pt>
    <dgm:pt modelId="{2C3B9322-A089-4310-A48D-58BCF8AFFF3D}" type="parTrans" cxnId="{7C9AEB5A-AE1F-426E-A127-854D9BEFEE72}">
      <dgm:prSet/>
      <dgm:spPr/>
      <dgm:t>
        <a:bodyPr/>
        <a:lstStyle/>
        <a:p>
          <a:endParaRPr lang="en-US"/>
        </a:p>
      </dgm:t>
    </dgm:pt>
    <dgm:pt modelId="{F79E7260-3316-4D64-8DC1-82788D494427}" type="sibTrans" cxnId="{7C9AEB5A-AE1F-426E-A127-854D9BEFEE72}">
      <dgm:prSet/>
      <dgm:spPr/>
      <dgm:t>
        <a:bodyPr/>
        <a:lstStyle/>
        <a:p>
          <a:endParaRPr lang="en-US"/>
        </a:p>
      </dgm:t>
    </dgm:pt>
    <dgm:pt modelId="{4784D6D4-36B0-4159-B49C-D47F72F2F416}">
      <dgm:prSet/>
      <dgm:spPr/>
      <dgm:t>
        <a:bodyPr/>
        <a:lstStyle/>
        <a:p>
          <a:r>
            <a:rPr lang="it-IT" dirty="0"/>
            <a:t>4. </a:t>
          </a:r>
          <a:r>
            <a:rPr lang="it-IT" dirty="0">
              <a:latin typeface="Book Antiqua" panose="02040602050305030304" pitchFamily="18" charset="0"/>
            </a:rPr>
            <a:t>Irrequietezza e rimorso (</a:t>
          </a:r>
          <a:r>
            <a:rPr lang="it-IT" dirty="0" err="1">
              <a:latin typeface="Book Antiqua" panose="02040602050305030304" pitchFamily="18" charset="0"/>
            </a:rPr>
            <a:t>uddhacca-kukkucca</a:t>
          </a:r>
          <a:r>
            <a:rPr lang="it-IT" dirty="0">
              <a:latin typeface="Book Antiqua" panose="02040602050305030304" pitchFamily="18" charset="0"/>
            </a:rPr>
            <a:t>)</a:t>
          </a:r>
          <a:endParaRPr lang="en-US" dirty="0">
            <a:latin typeface="Book Antiqua" panose="02040602050305030304" pitchFamily="18" charset="0"/>
          </a:endParaRPr>
        </a:p>
      </dgm:t>
    </dgm:pt>
    <dgm:pt modelId="{9E7E768D-C659-459F-AB6B-DCD7514E224F}" type="parTrans" cxnId="{A60460EE-2E61-4BFA-9529-8A9F5F28C717}">
      <dgm:prSet/>
      <dgm:spPr/>
      <dgm:t>
        <a:bodyPr/>
        <a:lstStyle/>
        <a:p>
          <a:endParaRPr lang="en-US"/>
        </a:p>
      </dgm:t>
    </dgm:pt>
    <dgm:pt modelId="{5A84C509-0A93-424B-A566-AEFD0C1778D9}" type="sibTrans" cxnId="{A60460EE-2E61-4BFA-9529-8A9F5F28C717}">
      <dgm:prSet/>
      <dgm:spPr/>
      <dgm:t>
        <a:bodyPr/>
        <a:lstStyle/>
        <a:p>
          <a:endParaRPr lang="en-US"/>
        </a:p>
      </dgm:t>
    </dgm:pt>
    <dgm:pt modelId="{8DE85568-A992-4B17-B71F-C0B3C1F822E0}">
      <dgm:prSet/>
      <dgm:spPr/>
      <dgm:t>
        <a:bodyPr/>
        <a:lstStyle/>
        <a:p>
          <a:r>
            <a:rPr lang="it-IT" dirty="0"/>
            <a:t>5. </a:t>
          </a:r>
          <a:r>
            <a:rPr lang="it-IT" dirty="0">
              <a:latin typeface="Book Antiqua" panose="02040602050305030304" pitchFamily="18" charset="0"/>
            </a:rPr>
            <a:t>Dubbio (</a:t>
          </a:r>
          <a:r>
            <a:rPr lang="it-IT" dirty="0" err="1">
              <a:latin typeface="Book Antiqua" panose="02040602050305030304" pitchFamily="18" charset="0"/>
            </a:rPr>
            <a:t>vicikiccha</a:t>
          </a:r>
          <a:r>
            <a:rPr lang="it-IT" dirty="0">
              <a:latin typeface="Book Antiqua" panose="02040602050305030304" pitchFamily="18" charset="0"/>
            </a:rPr>
            <a:t>)</a:t>
          </a:r>
          <a:endParaRPr lang="en-US" dirty="0">
            <a:latin typeface="Book Antiqua" panose="02040602050305030304" pitchFamily="18" charset="0"/>
          </a:endParaRPr>
        </a:p>
      </dgm:t>
    </dgm:pt>
    <dgm:pt modelId="{BE2E5424-9AC5-4F33-8D44-5CC1A4DF77AF}" type="parTrans" cxnId="{1E02EE1E-311E-4B5F-9E1C-7C309A4A0CD6}">
      <dgm:prSet/>
      <dgm:spPr/>
      <dgm:t>
        <a:bodyPr/>
        <a:lstStyle/>
        <a:p>
          <a:endParaRPr lang="en-US"/>
        </a:p>
      </dgm:t>
    </dgm:pt>
    <dgm:pt modelId="{D124AEA8-3A75-46D4-8D72-F00BC5F913DA}" type="sibTrans" cxnId="{1E02EE1E-311E-4B5F-9E1C-7C309A4A0CD6}">
      <dgm:prSet/>
      <dgm:spPr/>
      <dgm:t>
        <a:bodyPr/>
        <a:lstStyle/>
        <a:p>
          <a:endParaRPr lang="en-US"/>
        </a:p>
      </dgm:t>
    </dgm:pt>
    <dgm:pt modelId="{5735D996-A014-4A34-ADD6-D43A48BA306E}" type="pres">
      <dgm:prSet presAssocID="{55A8B352-D1BC-4275-B032-C76DA5649965}" presName="vert0" presStyleCnt="0">
        <dgm:presLayoutVars>
          <dgm:dir/>
          <dgm:animOne val="branch"/>
          <dgm:animLvl val="lvl"/>
        </dgm:presLayoutVars>
      </dgm:prSet>
      <dgm:spPr/>
    </dgm:pt>
    <dgm:pt modelId="{F5BCAFB8-BD5F-4094-BBE2-2D5560F35172}" type="pres">
      <dgm:prSet presAssocID="{A567124B-9B86-4000-8C4E-F0DBAC60BB36}" presName="thickLine" presStyleLbl="alignNode1" presStyleIdx="0" presStyleCnt="5"/>
      <dgm:spPr/>
    </dgm:pt>
    <dgm:pt modelId="{93AAFD8B-1F3D-4CE4-9067-B292143AFC66}" type="pres">
      <dgm:prSet presAssocID="{A567124B-9B86-4000-8C4E-F0DBAC60BB36}" presName="horz1" presStyleCnt="0"/>
      <dgm:spPr/>
    </dgm:pt>
    <dgm:pt modelId="{20E1D7BA-84D0-4AB2-8613-21E3AEA2B9FD}" type="pres">
      <dgm:prSet presAssocID="{A567124B-9B86-4000-8C4E-F0DBAC60BB36}" presName="tx1" presStyleLbl="revTx" presStyleIdx="0" presStyleCnt="5"/>
      <dgm:spPr/>
    </dgm:pt>
    <dgm:pt modelId="{2C9CBF6D-A9E8-43B3-A2BC-E5B2F91BB34D}" type="pres">
      <dgm:prSet presAssocID="{A567124B-9B86-4000-8C4E-F0DBAC60BB36}" presName="vert1" presStyleCnt="0"/>
      <dgm:spPr/>
    </dgm:pt>
    <dgm:pt modelId="{6EDE9C7A-E031-4032-B49C-D19B730AE579}" type="pres">
      <dgm:prSet presAssocID="{4AD3BA6B-19B3-4689-B601-5AE3128A1454}" presName="thickLine" presStyleLbl="alignNode1" presStyleIdx="1" presStyleCnt="5"/>
      <dgm:spPr/>
    </dgm:pt>
    <dgm:pt modelId="{A29AD0F2-520C-4F45-9BE4-A3ED7DE54F7E}" type="pres">
      <dgm:prSet presAssocID="{4AD3BA6B-19B3-4689-B601-5AE3128A1454}" presName="horz1" presStyleCnt="0"/>
      <dgm:spPr/>
    </dgm:pt>
    <dgm:pt modelId="{7970F3A8-4B6B-403F-9F84-386027799354}" type="pres">
      <dgm:prSet presAssocID="{4AD3BA6B-19B3-4689-B601-5AE3128A1454}" presName="tx1" presStyleLbl="revTx" presStyleIdx="1" presStyleCnt="5"/>
      <dgm:spPr/>
    </dgm:pt>
    <dgm:pt modelId="{EF96B9DF-2C09-4AF7-89BE-86A71DB430BA}" type="pres">
      <dgm:prSet presAssocID="{4AD3BA6B-19B3-4689-B601-5AE3128A1454}" presName="vert1" presStyleCnt="0"/>
      <dgm:spPr/>
    </dgm:pt>
    <dgm:pt modelId="{061781E3-788B-4965-B541-A102985684E9}" type="pres">
      <dgm:prSet presAssocID="{F6CB16A0-09C3-431F-893B-949373D26171}" presName="thickLine" presStyleLbl="alignNode1" presStyleIdx="2" presStyleCnt="5"/>
      <dgm:spPr/>
    </dgm:pt>
    <dgm:pt modelId="{08AE0C10-FD34-464B-97A0-7F5215F95A60}" type="pres">
      <dgm:prSet presAssocID="{F6CB16A0-09C3-431F-893B-949373D26171}" presName="horz1" presStyleCnt="0"/>
      <dgm:spPr/>
    </dgm:pt>
    <dgm:pt modelId="{B01917B8-D8C4-4554-BEBF-E78BECD50AA9}" type="pres">
      <dgm:prSet presAssocID="{F6CB16A0-09C3-431F-893B-949373D26171}" presName="tx1" presStyleLbl="revTx" presStyleIdx="2" presStyleCnt="5"/>
      <dgm:spPr/>
    </dgm:pt>
    <dgm:pt modelId="{2F4293A5-F333-47AA-958E-8B1D1338F0AC}" type="pres">
      <dgm:prSet presAssocID="{F6CB16A0-09C3-431F-893B-949373D26171}" presName="vert1" presStyleCnt="0"/>
      <dgm:spPr/>
    </dgm:pt>
    <dgm:pt modelId="{FC841272-6909-49DD-A1C3-CF7E1040F8D0}" type="pres">
      <dgm:prSet presAssocID="{4784D6D4-36B0-4159-B49C-D47F72F2F416}" presName="thickLine" presStyleLbl="alignNode1" presStyleIdx="3" presStyleCnt="5"/>
      <dgm:spPr/>
    </dgm:pt>
    <dgm:pt modelId="{AC8ACDDD-E966-4D34-AA8C-F845FB4A3727}" type="pres">
      <dgm:prSet presAssocID="{4784D6D4-36B0-4159-B49C-D47F72F2F416}" presName="horz1" presStyleCnt="0"/>
      <dgm:spPr/>
    </dgm:pt>
    <dgm:pt modelId="{FC42DFD7-0A3F-4FCB-BA24-160C1098908B}" type="pres">
      <dgm:prSet presAssocID="{4784D6D4-36B0-4159-B49C-D47F72F2F416}" presName="tx1" presStyleLbl="revTx" presStyleIdx="3" presStyleCnt="5"/>
      <dgm:spPr/>
    </dgm:pt>
    <dgm:pt modelId="{05590C42-AC44-428F-80F7-680D0C0432D5}" type="pres">
      <dgm:prSet presAssocID="{4784D6D4-36B0-4159-B49C-D47F72F2F416}" presName="vert1" presStyleCnt="0"/>
      <dgm:spPr/>
    </dgm:pt>
    <dgm:pt modelId="{74D8331C-F6CF-437E-9B6E-7FC99C6A0B24}" type="pres">
      <dgm:prSet presAssocID="{8DE85568-A992-4B17-B71F-C0B3C1F822E0}" presName="thickLine" presStyleLbl="alignNode1" presStyleIdx="4" presStyleCnt="5"/>
      <dgm:spPr/>
    </dgm:pt>
    <dgm:pt modelId="{41969462-C42D-4097-8E77-C5E06BDF62BA}" type="pres">
      <dgm:prSet presAssocID="{8DE85568-A992-4B17-B71F-C0B3C1F822E0}" presName="horz1" presStyleCnt="0"/>
      <dgm:spPr/>
    </dgm:pt>
    <dgm:pt modelId="{F2570904-1FC0-455B-93C1-95124AB4C5AD}" type="pres">
      <dgm:prSet presAssocID="{8DE85568-A992-4B17-B71F-C0B3C1F822E0}" presName="tx1" presStyleLbl="revTx" presStyleIdx="4" presStyleCnt="5"/>
      <dgm:spPr/>
    </dgm:pt>
    <dgm:pt modelId="{1E5E8719-71CB-4440-BA7D-6B60B08D898F}" type="pres">
      <dgm:prSet presAssocID="{8DE85568-A992-4B17-B71F-C0B3C1F822E0}" presName="vert1" presStyleCnt="0"/>
      <dgm:spPr/>
    </dgm:pt>
  </dgm:ptLst>
  <dgm:cxnLst>
    <dgm:cxn modelId="{65B49C1E-58E7-4CAC-9993-2CCB5B67CC0D}" srcId="{55A8B352-D1BC-4275-B032-C76DA5649965}" destId="{A567124B-9B86-4000-8C4E-F0DBAC60BB36}" srcOrd="0" destOrd="0" parTransId="{2A0071E0-7D8D-41EA-B820-736A857E1602}" sibTransId="{82730D98-028F-4FFA-9A99-1814A9B228F1}"/>
    <dgm:cxn modelId="{1E02EE1E-311E-4B5F-9E1C-7C309A4A0CD6}" srcId="{55A8B352-D1BC-4275-B032-C76DA5649965}" destId="{8DE85568-A992-4B17-B71F-C0B3C1F822E0}" srcOrd="4" destOrd="0" parTransId="{BE2E5424-9AC5-4F33-8D44-5CC1A4DF77AF}" sibTransId="{D124AEA8-3A75-46D4-8D72-F00BC5F913DA}"/>
    <dgm:cxn modelId="{12FE5769-5A63-4A0C-8247-F6035C01411A}" type="presOf" srcId="{F6CB16A0-09C3-431F-893B-949373D26171}" destId="{B01917B8-D8C4-4554-BEBF-E78BECD50AA9}" srcOrd="0" destOrd="0" presId="urn:microsoft.com/office/officeart/2008/layout/LinedList"/>
    <dgm:cxn modelId="{7C9AEB5A-AE1F-426E-A127-854D9BEFEE72}" srcId="{55A8B352-D1BC-4275-B032-C76DA5649965}" destId="{F6CB16A0-09C3-431F-893B-949373D26171}" srcOrd="2" destOrd="0" parTransId="{2C3B9322-A089-4310-A48D-58BCF8AFFF3D}" sibTransId="{F79E7260-3316-4D64-8DC1-82788D494427}"/>
    <dgm:cxn modelId="{B12B7F80-9C47-4C91-B90B-5AA88F410E1E}" type="presOf" srcId="{A567124B-9B86-4000-8C4E-F0DBAC60BB36}" destId="{20E1D7BA-84D0-4AB2-8613-21E3AEA2B9FD}" srcOrd="0" destOrd="0" presId="urn:microsoft.com/office/officeart/2008/layout/LinedList"/>
    <dgm:cxn modelId="{66F0C893-3B13-48DF-8B99-00CCE685BA90}" type="presOf" srcId="{4784D6D4-36B0-4159-B49C-D47F72F2F416}" destId="{FC42DFD7-0A3F-4FCB-BA24-160C1098908B}" srcOrd="0" destOrd="0" presId="urn:microsoft.com/office/officeart/2008/layout/LinedList"/>
    <dgm:cxn modelId="{11FB6AC6-EC76-40DD-8887-3D80D004CE31}" type="presOf" srcId="{8DE85568-A992-4B17-B71F-C0B3C1F822E0}" destId="{F2570904-1FC0-455B-93C1-95124AB4C5AD}" srcOrd="0" destOrd="0" presId="urn:microsoft.com/office/officeart/2008/layout/LinedList"/>
    <dgm:cxn modelId="{F6095ECA-D497-4FE2-88EF-10AB8D0A3100}" type="presOf" srcId="{55A8B352-D1BC-4275-B032-C76DA5649965}" destId="{5735D996-A014-4A34-ADD6-D43A48BA306E}" srcOrd="0" destOrd="0" presId="urn:microsoft.com/office/officeart/2008/layout/LinedList"/>
    <dgm:cxn modelId="{A0BB3BCC-2DDD-4A88-988D-73FB8C8C3E55}" srcId="{55A8B352-D1BC-4275-B032-C76DA5649965}" destId="{4AD3BA6B-19B3-4689-B601-5AE3128A1454}" srcOrd="1" destOrd="0" parTransId="{027F7901-AC79-440E-B24A-892744A3763D}" sibTransId="{509837B9-45DE-4823-81ED-D0E8471D73B1}"/>
    <dgm:cxn modelId="{3A1AFDDE-FD2D-47CE-99BB-9B4551535FB7}" type="presOf" srcId="{4AD3BA6B-19B3-4689-B601-5AE3128A1454}" destId="{7970F3A8-4B6B-403F-9F84-386027799354}" srcOrd="0" destOrd="0" presId="urn:microsoft.com/office/officeart/2008/layout/LinedList"/>
    <dgm:cxn modelId="{A60460EE-2E61-4BFA-9529-8A9F5F28C717}" srcId="{55A8B352-D1BC-4275-B032-C76DA5649965}" destId="{4784D6D4-36B0-4159-B49C-D47F72F2F416}" srcOrd="3" destOrd="0" parTransId="{9E7E768D-C659-459F-AB6B-DCD7514E224F}" sibTransId="{5A84C509-0A93-424B-A566-AEFD0C1778D9}"/>
    <dgm:cxn modelId="{3EA228B7-3CD2-4635-9BC9-99A4077A3FBD}" type="presParOf" srcId="{5735D996-A014-4A34-ADD6-D43A48BA306E}" destId="{F5BCAFB8-BD5F-4094-BBE2-2D5560F35172}" srcOrd="0" destOrd="0" presId="urn:microsoft.com/office/officeart/2008/layout/LinedList"/>
    <dgm:cxn modelId="{6080D5C1-C3A3-4E3A-B68B-77C4AB9BE482}" type="presParOf" srcId="{5735D996-A014-4A34-ADD6-D43A48BA306E}" destId="{93AAFD8B-1F3D-4CE4-9067-B292143AFC66}" srcOrd="1" destOrd="0" presId="urn:microsoft.com/office/officeart/2008/layout/LinedList"/>
    <dgm:cxn modelId="{0BA1676C-EFEB-4CEB-A8D3-263ABFFEF22E}" type="presParOf" srcId="{93AAFD8B-1F3D-4CE4-9067-B292143AFC66}" destId="{20E1D7BA-84D0-4AB2-8613-21E3AEA2B9FD}" srcOrd="0" destOrd="0" presId="urn:microsoft.com/office/officeart/2008/layout/LinedList"/>
    <dgm:cxn modelId="{4FDEF7C9-0E84-4B01-8095-ADC8197FD946}" type="presParOf" srcId="{93AAFD8B-1F3D-4CE4-9067-B292143AFC66}" destId="{2C9CBF6D-A9E8-43B3-A2BC-E5B2F91BB34D}" srcOrd="1" destOrd="0" presId="urn:microsoft.com/office/officeart/2008/layout/LinedList"/>
    <dgm:cxn modelId="{5EC82C15-53BA-4A21-8EC4-992F6FFCD4FA}" type="presParOf" srcId="{5735D996-A014-4A34-ADD6-D43A48BA306E}" destId="{6EDE9C7A-E031-4032-B49C-D19B730AE579}" srcOrd="2" destOrd="0" presId="urn:microsoft.com/office/officeart/2008/layout/LinedList"/>
    <dgm:cxn modelId="{FF840543-EBC4-4B93-8C8E-879CC704C910}" type="presParOf" srcId="{5735D996-A014-4A34-ADD6-D43A48BA306E}" destId="{A29AD0F2-520C-4F45-9BE4-A3ED7DE54F7E}" srcOrd="3" destOrd="0" presId="urn:microsoft.com/office/officeart/2008/layout/LinedList"/>
    <dgm:cxn modelId="{D6CC3C52-6B7B-4B97-ABED-EFFCACBDEF1E}" type="presParOf" srcId="{A29AD0F2-520C-4F45-9BE4-A3ED7DE54F7E}" destId="{7970F3A8-4B6B-403F-9F84-386027799354}" srcOrd="0" destOrd="0" presId="urn:microsoft.com/office/officeart/2008/layout/LinedList"/>
    <dgm:cxn modelId="{EB228329-B800-45F8-A197-575D4ABCCD05}" type="presParOf" srcId="{A29AD0F2-520C-4F45-9BE4-A3ED7DE54F7E}" destId="{EF96B9DF-2C09-4AF7-89BE-86A71DB430BA}" srcOrd="1" destOrd="0" presId="urn:microsoft.com/office/officeart/2008/layout/LinedList"/>
    <dgm:cxn modelId="{E9F5F623-B3F7-4A52-A52D-5EF9AE63A74B}" type="presParOf" srcId="{5735D996-A014-4A34-ADD6-D43A48BA306E}" destId="{061781E3-788B-4965-B541-A102985684E9}" srcOrd="4" destOrd="0" presId="urn:microsoft.com/office/officeart/2008/layout/LinedList"/>
    <dgm:cxn modelId="{08B7D074-A8A9-41AB-9DA8-F31996AF7DE0}" type="presParOf" srcId="{5735D996-A014-4A34-ADD6-D43A48BA306E}" destId="{08AE0C10-FD34-464B-97A0-7F5215F95A60}" srcOrd="5" destOrd="0" presId="urn:microsoft.com/office/officeart/2008/layout/LinedList"/>
    <dgm:cxn modelId="{90786A33-B6C8-49F7-9787-335E3CE1DD69}" type="presParOf" srcId="{08AE0C10-FD34-464B-97A0-7F5215F95A60}" destId="{B01917B8-D8C4-4554-BEBF-E78BECD50AA9}" srcOrd="0" destOrd="0" presId="urn:microsoft.com/office/officeart/2008/layout/LinedList"/>
    <dgm:cxn modelId="{CFB12B96-29A9-48E8-ABDC-E2FF6AFD86ED}" type="presParOf" srcId="{08AE0C10-FD34-464B-97A0-7F5215F95A60}" destId="{2F4293A5-F333-47AA-958E-8B1D1338F0AC}" srcOrd="1" destOrd="0" presId="urn:microsoft.com/office/officeart/2008/layout/LinedList"/>
    <dgm:cxn modelId="{69F5C5CA-60E6-4A0D-80F2-5E104756312A}" type="presParOf" srcId="{5735D996-A014-4A34-ADD6-D43A48BA306E}" destId="{FC841272-6909-49DD-A1C3-CF7E1040F8D0}" srcOrd="6" destOrd="0" presId="urn:microsoft.com/office/officeart/2008/layout/LinedList"/>
    <dgm:cxn modelId="{C94F229D-ACA2-48BE-878F-F478022B612C}" type="presParOf" srcId="{5735D996-A014-4A34-ADD6-D43A48BA306E}" destId="{AC8ACDDD-E966-4D34-AA8C-F845FB4A3727}" srcOrd="7" destOrd="0" presId="urn:microsoft.com/office/officeart/2008/layout/LinedList"/>
    <dgm:cxn modelId="{8C5F0068-767C-45FB-ADC3-8C3BAB373673}" type="presParOf" srcId="{AC8ACDDD-E966-4D34-AA8C-F845FB4A3727}" destId="{FC42DFD7-0A3F-4FCB-BA24-160C1098908B}" srcOrd="0" destOrd="0" presId="urn:microsoft.com/office/officeart/2008/layout/LinedList"/>
    <dgm:cxn modelId="{13985D1F-91DB-404D-988C-67040DD790EB}" type="presParOf" srcId="{AC8ACDDD-E966-4D34-AA8C-F845FB4A3727}" destId="{05590C42-AC44-428F-80F7-680D0C0432D5}" srcOrd="1" destOrd="0" presId="urn:microsoft.com/office/officeart/2008/layout/LinedList"/>
    <dgm:cxn modelId="{95DFDBFE-D566-4FEF-808E-149AEF82724D}" type="presParOf" srcId="{5735D996-A014-4A34-ADD6-D43A48BA306E}" destId="{74D8331C-F6CF-437E-9B6E-7FC99C6A0B24}" srcOrd="8" destOrd="0" presId="urn:microsoft.com/office/officeart/2008/layout/LinedList"/>
    <dgm:cxn modelId="{02819385-E3DB-432A-9AA3-4AE9090A3087}" type="presParOf" srcId="{5735D996-A014-4A34-ADD6-D43A48BA306E}" destId="{41969462-C42D-4097-8E77-C5E06BDF62BA}" srcOrd="9" destOrd="0" presId="urn:microsoft.com/office/officeart/2008/layout/LinedList"/>
    <dgm:cxn modelId="{7535F1F7-F627-4650-9864-70990F76F25B}" type="presParOf" srcId="{41969462-C42D-4097-8E77-C5E06BDF62BA}" destId="{F2570904-1FC0-455B-93C1-95124AB4C5AD}" srcOrd="0" destOrd="0" presId="urn:microsoft.com/office/officeart/2008/layout/LinedList"/>
    <dgm:cxn modelId="{FDBDCE58-F809-4E46-A40D-EAF1AEFF066C}" type="presParOf" srcId="{41969462-C42D-4097-8E77-C5E06BDF62BA}" destId="{1E5E8719-71CB-4440-BA7D-6B60B08D898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66CB12-A0EB-461D-A8DE-483494CD102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A72D921-86B9-4994-A53D-677BE224E126}">
      <dgm:prSet/>
      <dgm:spPr/>
      <dgm:t>
        <a:bodyPr/>
        <a:lstStyle/>
        <a:p>
          <a:r>
            <a:rPr lang="it-IT"/>
            <a:t>Indipendente</a:t>
          </a:r>
          <a:endParaRPr lang="en-US"/>
        </a:p>
      </dgm:t>
    </dgm:pt>
    <dgm:pt modelId="{AD1170E3-347C-4545-A32A-227913F3A124}" type="parTrans" cxnId="{ECDEDB7C-4623-4217-A6E6-9FFCAA1D8673}">
      <dgm:prSet/>
      <dgm:spPr/>
      <dgm:t>
        <a:bodyPr/>
        <a:lstStyle/>
        <a:p>
          <a:endParaRPr lang="en-US"/>
        </a:p>
      </dgm:t>
    </dgm:pt>
    <dgm:pt modelId="{7D50CFFB-FD30-4151-8E6B-4FFCCBC205AE}" type="sibTrans" cxnId="{ECDEDB7C-4623-4217-A6E6-9FFCAA1D8673}">
      <dgm:prSet/>
      <dgm:spPr/>
      <dgm:t>
        <a:bodyPr/>
        <a:lstStyle/>
        <a:p>
          <a:endParaRPr lang="en-US"/>
        </a:p>
      </dgm:t>
    </dgm:pt>
    <dgm:pt modelId="{E58C6900-5ED8-4499-B5CD-AB99DA8E0739}">
      <dgm:prSet/>
      <dgm:spPr/>
      <dgm:t>
        <a:bodyPr/>
        <a:lstStyle/>
        <a:p>
          <a:r>
            <a:rPr lang="it-IT"/>
            <a:t>Sostanziale</a:t>
          </a:r>
          <a:endParaRPr lang="en-US"/>
        </a:p>
      </dgm:t>
    </dgm:pt>
    <dgm:pt modelId="{F4CC3128-FB93-4F46-B34F-B83594F1B1B8}" type="parTrans" cxnId="{07F4EBA1-F228-41B0-9BA8-6E2263982719}">
      <dgm:prSet/>
      <dgm:spPr/>
      <dgm:t>
        <a:bodyPr/>
        <a:lstStyle/>
        <a:p>
          <a:endParaRPr lang="en-US"/>
        </a:p>
      </dgm:t>
    </dgm:pt>
    <dgm:pt modelId="{F2A427E7-4C1C-4FC4-B25F-C2F5CDC075A0}" type="sibTrans" cxnId="{07F4EBA1-F228-41B0-9BA8-6E2263982719}">
      <dgm:prSet/>
      <dgm:spPr/>
      <dgm:t>
        <a:bodyPr/>
        <a:lstStyle/>
        <a:p>
          <a:endParaRPr lang="en-US"/>
        </a:p>
      </dgm:t>
    </dgm:pt>
    <dgm:pt modelId="{A039BB84-5ED2-4024-B8F5-D916633B63E2}">
      <dgm:prSet/>
      <dgm:spPr/>
      <dgm:t>
        <a:bodyPr/>
        <a:lstStyle/>
        <a:p>
          <a:r>
            <a:rPr lang="it-IT"/>
            <a:t>Permanente</a:t>
          </a:r>
          <a:endParaRPr lang="en-US"/>
        </a:p>
      </dgm:t>
    </dgm:pt>
    <dgm:pt modelId="{465192F0-F123-407C-808E-289B47BD3C12}" type="parTrans" cxnId="{FC59E57D-997A-4244-97BF-985FBE0A016A}">
      <dgm:prSet/>
      <dgm:spPr/>
      <dgm:t>
        <a:bodyPr/>
        <a:lstStyle/>
        <a:p>
          <a:endParaRPr lang="en-US"/>
        </a:p>
      </dgm:t>
    </dgm:pt>
    <dgm:pt modelId="{A1F4C545-0DD1-486C-BEDA-3ACFF333A4E4}" type="sibTrans" cxnId="{FC59E57D-997A-4244-97BF-985FBE0A016A}">
      <dgm:prSet/>
      <dgm:spPr/>
      <dgm:t>
        <a:bodyPr/>
        <a:lstStyle/>
        <a:p>
          <a:endParaRPr lang="en-US"/>
        </a:p>
      </dgm:t>
    </dgm:pt>
    <dgm:pt modelId="{CBEC01A2-4EFC-4EE7-8C06-075726302F57}">
      <dgm:prSet/>
      <dgm:spPr/>
      <dgm:t>
        <a:bodyPr/>
        <a:lstStyle/>
        <a:p>
          <a:r>
            <a:rPr lang="it-IT" dirty="0"/>
            <a:t>Unitario </a:t>
          </a:r>
          <a:endParaRPr lang="en-US" dirty="0"/>
        </a:p>
      </dgm:t>
    </dgm:pt>
    <dgm:pt modelId="{2FDA5B5D-7439-4F8B-BFFE-D0F4387851A0}" type="parTrans" cxnId="{A66B233A-4326-4119-8B1F-7D7D1B39125D}">
      <dgm:prSet/>
      <dgm:spPr/>
      <dgm:t>
        <a:bodyPr/>
        <a:lstStyle/>
        <a:p>
          <a:endParaRPr lang="en-US"/>
        </a:p>
      </dgm:t>
    </dgm:pt>
    <dgm:pt modelId="{5AABF3D9-6C7C-4317-AD60-EB889436B570}" type="sibTrans" cxnId="{A66B233A-4326-4119-8B1F-7D7D1B39125D}">
      <dgm:prSet/>
      <dgm:spPr/>
      <dgm:t>
        <a:bodyPr/>
        <a:lstStyle/>
        <a:p>
          <a:endParaRPr lang="en-US"/>
        </a:p>
      </dgm:t>
    </dgm:pt>
    <dgm:pt modelId="{C05204E9-3AD6-4B4E-84A0-97167FA27B64}" type="pres">
      <dgm:prSet presAssocID="{FE66CB12-A0EB-461D-A8DE-483494CD102B}" presName="vert0" presStyleCnt="0">
        <dgm:presLayoutVars>
          <dgm:dir/>
          <dgm:animOne val="branch"/>
          <dgm:animLvl val="lvl"/>
        </dgm:presLayoutVars>
      </dgm:prSet>
      <dgm:spPr/>
    </dgm:pt>
    <dgm:pt modelId="{1FCCE166-0816-4755-AE91-5893B7C4F65D}" type="pres">
      <dgm:prSet presAssocID="{3A72D921-86B9-4994-A53D-677BE224E126}" presName="thickLine" presStyleLbl="alignNode1" presStyleIdx="0" presStyleCnt="4"/>
      <dgm:spPr/>
    </dgm:pt>
    <dgm:pt modelId="{CF6BA661-1238-4354-B913-475C6FE70132}" type="pres">
      <dgm:prSet presAssocID="{3A72D921-86B9-4994-A53D-677BE224E126}" presName="horz1" presStyleCnt="0"/>
      <dgm:spPr/>
    </dgm:pt>
    <dgm:pt modelId="{ECFB8480-D946-4365-8FCC-D4254DB0DD65}" type="pres">
      <dgm:prSet presAssocID="{3A72D921-86B9-4994-A53D-677BE224E126}" presName="tx1" presStyleLbl="revTx" presStyleIdx="0" presStyleCnt="4"/>
      <dgm:spPr/>
    </dgm:pt>
    <dgm:pt modelId="{B7007FA9-22A7-4426-ADB8-399F4C967441}" type="pres">
      <dgm:prSet presAssocID="{3A72D921-86B9-4994-A53D-677BE224E126}" presName="vert1" presStyleCnt="0"/>
      <dgm:spPr/>
    </dgm:pt>
    <dgm:pt modelId="{1BC0FED7-E29C-41A6-98A6-9C079F49D8F1}" type="pres">
      <dgm:prSet presAssocID="{E58C6900-5ED8-4499-B5CD-AB99DA8E0739}" presName="thickLine" presStyleLbl="alignNode1" presStyleIdx="1" presStyleCnt="4"/>
      <dgm:spPr/>
    </dgm:pt>
    <dgm:pt modelId="{757B13A1-570A-4D08-8A37-C3BD0F804BFC}" type="pres">
      <dgm:prSet presAssocID="{E58C6900-5ED8-4499-B5CD-AB99DA8E0739}" presName="horz1" presStyleCnt="0"/>
      <dgm:spPr/>
    </dgm:pt>
    <dgm:pt modelId="{4679F5B4-D5F9-4853-AC28-6004B50C776E}" type="pres">
      <dgm:prSet presAssocID="{E58C6900-5ED8-4499-B5CD-AB99DA8E0739}" presName="tx1" presStyleLbl="revTx" presStyleIdx="1" presStyleCnt="4"/>
      <dgm:spPr/>
    </dgm:pt>
    <dgm:pt modelId="{36EC619D-F774-486A-BAF8-374C7D77540D}" type="pres">
      <dgm:prSet presAssocID="{E58C6900-5ED8-4499-B5CD-AB99DA8E0739}" presName="vert1" presStyleCnt="0"/>
      <dgm:spPr/>
    </dgm:pt>
    <dgm:pt modelId="{8B752F2F-D2D4-4379-9912-19871E5A03F0}" type="pres">
      <dgm:prSet presAssocID="{A039BB84-5ED2-4024-B8F5-D916633B63E2}" presName="thickLine" presStyleLbl="alignNode1" presStyleIdx="2" presStyleCnt="4"/>
      <dgm:spPr/>
    </dgm:pt>
    <dgm:pt modelId="{95590833-55CC-4FA8-8A94-3259731223E3}" type="pres">
      <dgm:prSet presAssocID="{A039BB84-5ED2-4024-B8F5-D916633B63E2}" presName="horz1" presStyleCnt="0"/>
      <dgm:spPr/>
    </dgm:pt>
    <dgm:pt modelId="{F987072C-B2AF-480F-AB39-80247A43F75F}" type="pres">
      <dgm:prSet presAssocID="{A039BB84-5ED2-4024-B8F5-D916633B63E2}" presName="tx1" presStyleLbl="revTx" presStyleIdx="2" presStyleCnt="4"/>
      <dgm:spPr/>
    </dgm:pt>
    <dgm:pt modelId="{0AB30D81-AC5B-4260-B967-836270E87845}" type="pres">
      <dgm:prSet presAssocID="{A039BB84-5ED2-4024-B8F5-D916633B63E2}" presName="vert1" presStyleCnt="0"/>
      <dgm:spPr/>
    </dgm:pt>
    <dgm:pt modelId="{FFC06ACE-B178-4D50-AAF4-C6A4B525CBA2}" type="pres">
      <dgm:prSet presAssocID="{CBEC01A2-4EFC-4EE7-8C06-075726302F57}" presName="thickLine" presStyleLbl="alignNode1" presStyleIdx="3" presStyleCnt="4"/>
      <dgm:spPr/>
    </dgm:pt>
    <dgm:pt modelId="{86DE3BF2-FA20-470C-A648-D8734B3B70F4}" type="pres">
      <dgm:prSet presAssocID="{CBEC01A2-4EFC-4EE7-8C06-075726302F57}" presName="horz1" presStyleCnt="0"/>
      <dgm:spPr/>
    </dgm:pt>
    <dgm:pt modelId="{E4BE14CB-C2B8-4E36-BB5B-F380CC0A133C}" type="pres">
      <dgm:prSet presAssocID="{CBEC01A2-4EFC-4EE7-8C06-075726302F57}" presName="tx1" presStyleLbl="revTx" presStyleIdx="3" presStyleCnt="4"/>
      <dgm:spPr/>
    </dgm:pt>
    <dgm:pt modelId="{812E7EAA-0EFA-49D0-BEB2-ABE5E4D5E46B}" type="pres">
      <dgm:prSet presAssocID="{CBEC01A2-4EFC-4EE7-8C06-075726302F57}" presName="vert1" presStyleCnt="0"/>
      <dgm:spPr/>
    </dgm:pt>
  </dgm:ptLst>
  <dgm:cxnLst>
    <dgm:cxn modelId="{1975301D-8029-4C60-AEFB-61CD712D5814}" type="presOf" srcId="{FE66CB12-A0EB-461D-A8DE-483494CD102B}" destId="{C05204E9-3AD6-4B4E-84A0-97167FA27B64}" srcOrd="0" destOrd="0" presId="urn:microsoft.com/office/officeart/2008/layout/LinedList"/>
    <dgm:cxn modelId="{B5991328-DEC5-4F63-BC8F-B9A157291951}" type="presOf" srcId="{CBEC01A2-4EFC-4EE7-8C06-075726302F57}" destId="{E4BE14CB-C2B8-4E36-BB5B-F380CC0A133C}" srcOrd="0" destOrd="0" presId="urn:microsoft.com/office/officeart/2008/layout/LinedList"/>
    <dgm:cxn modelId="{A66B233A-4326-4119-8B1F-7D7D1B39125D}" srcId="{FE66CB12-A0EB-461D-A8DE-483494CD102B}" destId="{CBEC01A2-4EFC-4EE7-8C06-075726302F57}" srcOrd="3" destOrd="0" parTransId="{2FDA5B5D-7439-4F8B-BFFE-D0F4387851A0}" sibTransId="{5AABF3D9-6C7C-4317-AD60-EB889436B570}"/>
    <dgm:cxn modelId="{AEDDF35C-0538-40B7-929E-A40AEF5F2C5F}" type="presOf" srcId="{E58C6900-5ED8-4499-B5CD-AB99DA8E0739}" destId="{4679F5B4-D5F9-4853-AC28-6004B50C776E}" srcOrd="0" destOrd="0" presId="urn:microsoft.com/office/officeart/2008/layout/LinedList"/>
    <dgm:cxn modelId="{9AF21A5D-F89C-4E08-BC01-902B88A15899}" type="presOf" srcId="{A039BB84-5ED2-4024-B8F5-D916633B63E2}" destId="{F987072C-B2AF-480F-AB39-80247A43F75F}" srcOrd="0" destOrd="0" presId="urn:microsoft.com/office/officeart/2008/layout/LinedList"/>
    <dgm:cxn modelId="{ECDEDB7C-4623-4217-A6E6-9FFCAA1D8673}" srcId="{FE66CB12-A0EB-461D-A8DE-483494CD102B}" destId="{3A72D921-86B9-4994-A53D-677BE224E126}" srcOrd="0" destOrd="0" parTransId="{AD1170E3-347C-4545-A32A-227913F3A124}" sibTransId="{7D50CFFB-FD30-4151-8E6B-4FFCCBC205AE}"/>
    <dgm:cxn modelId="{FC59E57D-997A-4244-97BF-985FBE0A016A}" srcId="{FE66CB12-A0EB-461D-A8DE-483494CD102B}" destId="{A039BB84-5ED2-4024-B8F5-D916633B63E2}" srcOrd="2" destOrd="0" parTransId="{465192F0-F123-407C-808E-289B47BD3C12}" sibTransId="{A1F4C545-0DD1-486C-BEDA-3ACFF333A4E4}"/>
    <dgm:cxn modelId="{8AB03E9D-F36B-4D8D-B66F-36F78D805926}" type="presOf" srcId="{3A72D921-86B9-4994-A53D-677BE224E126}" destId="{ECFB8480-D946-4365-8FCC-D4254DB0DD65}" srcOrd="0" destOrd="0" presId="urn:microsoft.com/office/officeart/2008/layout/LinedList"/>
    <dgm:cxn modelId="{07F4EBA1-F228-41B0-9BA8-6E2263982719}" srcId="{FE66CB12-A0EB-461D-A8DE-483494CD102B}" destId="{E58C6900-5ED8-4499-B5CD-AB99DA8E0739}" srcOrd="1" destOrd="0" parTransId="{F4CC3128-FB93-4F46-B34F-B83594F1B1B8}" sibTransId="{F2A427E7-4C1C-4FC4-B25F-C2F5CDC075A0}"/>
    <dgm:cxn modelId="{B86F7187-107B-4115-98FA-07604F353ECC}" type="presParOf" srcId="{C05204E9-3AD6-4B4E-84A0-97167FA27B64}" destId="{1FCCE166-0816-4755-AE91-5893B7C4F65D}" srcOrd="0" destOrd="0" presId="urn:microsoft.com/office/officeart/2008/layout/LinedList"/>
    <dgm:cxn modelId="{5F81C405-E5F9-43AD-A38E-25DA648FA67C}" type="presParOf" srcId="{C05204E9-3AD6-4B4E-84A0-97167FA27B64}" destId="{CF6BA661-1238-4354-B913-475C6FE70132}" srcOrd="1" destOrd="0" presId="urn:microsoft.com/office/officeart/2008/layout/LinedList"/>
    <dgm:cxn modelId="{49DA8419-CEAA-4BCF-B4CC-526BA804FDDD}" type="presParOf" srcId="{CF6BA661-1238-4354-B913-475C6FE70132}" destId="{ECFB8480-D946-4365-8FCC-D4254DB0DD65}" srcOrd="0" destOrd="0" presId="urn:microsoft.com/office/officeart/2008/layout/LinedList"/>
    <dgm:cxn modelId="{AF13C6F8-2C6E-467E-9720-EE606C85BF59}" type="presParOf" srcId="{CF6BA661-1238-4354-B913-475C6FE70132}" destId="{B7007FA9-22A7-4426-ADB8-399F4C967441}" srcOrd="1" destOrd="0" presId="urn:microsoft.com/office/officeart/2008/layout/LinedList"/>
    <dgm:cxn modelId="{AAD65DC2-E734-43E5-BFB5-C36A9B3EF881}" type="presParOf" srcId="{C05204E9-3AD6-4B4E-84A0-97167FA27B64}" destId="{1BC0FED7-E29C-41A6-98A6-9C079F49D8F1}" srcOrd="2" destOrd="0" presId="urn:microsoft.com/office/officeart/2008/layout/LinedList"/>
    <dgm:cxn modelId="{FD8BA2D2-C951-4D99-B8FF-B1EC8C138498}" type="presParOf" srcId="{C05204E9-3AD6-4B4E-84A0-97167FA27B64}" destId="{757B13A1-570A-4D08-8A37-C3BD0F804BFC}" srcOrd="3" destOrd="0" presId="urn:microsoft.com/office/officeart/2008/layout/LinedList"/>
    <dgm:cxn modelId="{08B9CD65-448E-4262-ADD5-356EB8000486}" type="presParOf" srcId="{757B13A1-570A-4D08-8A37-C3BD0F804BFC}" destId="{4679F5B4-D5F9-4853-AC28-6004B50C776E}" srcOrd="0" destOrd="0" presId="urn:microsoft.com/office/officeart/2008/layout/LinedList"/>
    <dgm:cxn modelId="{1FDD4E31-D624-48A4-8D38-BEC7EA4ADB89}" type="presParOf" srcId="{757B13A1-570A-4D08-8A37-C3BD0F804BFC}" destId="{36EC619D-F774-486A-BAF8-374C7D77540D}" srcOrd="1" destOrd="0" presId="urn:microsoft.com/office/officeart/2008/layout/LinedList"/>
    <dgm:cxn modelId="{F43868F0-16B1-41EF-81CE-4139ED148C5D}" type="presParOf" srcId="{C05204E9-3AD6-4B4E-84A0-97167FA27B64}" destId="{8B752F2F-D2D4-4379-9912-19871E5A03F0}" srcOrd="4" destOrd="0" presId="urn:microsoft.com/office/officeart/2008/layout/LinedList"/>
    <dgm:cxn modelId="{327A62AE-2202-408C-98F4-78906B868F4C}" type="presParOf" srcId="{C05204E9-3AD6-4B4E-84A0-97167FA27B64}" destId="{95590833-55CC-4FA8-8A94-3259731223E3}" srcOrd="5" destOrd="0" presId="urn:microsoft.com/office/officeart/2008/layout/LinedList"/>
    <dgm:cxn modelId="{A6EE4A71-A357-471F-8011-80748B9C3285}" type="presParOf" srcId="{95590833-55CC-4FA8-8A94-3259731223E3}" destId="{F987072C-B2AF-480F-AB39-80247A43F75F}" srcOrd="0" destOrd="0" presId="urn:microsoft.com/office/officeart/2008/layout/LinedList"/>
    <dgm:cxn modelId="{7F03572C-5DE0-4D38-B2E7-FB02466F409C}" type="presParOf" srcId="{95590833-55CC-4FA8-8A94-3259731223E3}" destId="{0AB30D81-AC5B-4260-B967-836270E87845}" srcOrd="1" destOrd="0" presId="urn:microsoft.com/office/officeart/2008/layout/LinedList"/>
    <dgm:cxn modelId="{A1FE768F-3E21-4ED8-AE1F-49880AB6B9B2}" type="presParOf" srcId="{C05204E9-3AD6-4B4E-84A0-97167FA27B64}" destId="{FFC06ACE-B178-4D50-AAF4-C6A4B525CBA2}" srcOrd="6" destOrd="0" presId="urn:microsoft.com/office/officeart/2008/layout/LinedList"/>
    <dgm:cxn modelId="{D03F1412-DF9F-449C-863A-4C533D049BC2}" type="presParOf" srcId="{C05204E9-3AD6-4B4E-84A0-97167FA27B64}" destId="{86DE3BF2-FA20-470C-A648-D8734B3B70F4}" srcOrd="7" destOrd="0" presId="urn:microsoft.com/office/officeart/2008/layout/LinedList"/>
    <dgm:cxn modelId="{25342252-CBD4-40E3-9D18-14D3E9BC3FD1}" type="presParOf" srcId="{86DE3BF2-FA20-470C-A648-D8734B3B70F4}" destId="{E4BE14CB-C2B8-4E36-BB5B-F380CC0A133C}" srcOrd="0" destOrd="0" presId="urn:microsoft.com/office/officeart/2008/layout/LinedList"/>
    <dgm:cxn modelId="{DAA20E8A-5D50-4F37-BC1C-9904BBC8DA18}" type="presParOf" srcId="{86DE3BF2-FA20-470C-A648-D8734B3B70F4}" destId="{812E7EAA-0EFA-49D0-BEB2-ABE5E4D5E46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875DEB-2CD8-40BF-B42C-74B00AA9C1A1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E4210EF-C750-446E-9383-341B482CBFBA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1. Concepire X (identificazione diretta)</a:t>
          </a:r>
          <a:endParaRPr lang="en-US" dirty="0">
            <a:latin typeface="Monotype Corsiva" panose="03010101010201010101" pitchFamily="66" charset="0"/>
          </a:endParaRPr>
        </a:p>
      </dgm:t>
    </dgm:pt>
    <dgm:pt modelId="{F3982E41-9557-4A3C-B8DE-51E56A2A83B9}" type="parTrans" cxnId="{AB87898E-E1C8-48C8-875E-A54243978C9F}">
      <dgm:prSet/>
      <dgm:spPr/>
      <dgm:t>
        <a:bodyPr/>
        <a:lstStyle/>
        <a:p>
          <a:endParaRPr lang="en-US"/>
        </a:p>
      </dgm:t>
    </dgm:pt>
    <dgm:pt modelId="{8D6F0F20-2831-4FC1-B673-2D363B7BAB92}" type="sibTrans" cxnId="{AB87898E-E1C8-48C8-875E-A54243978C9F}">
      <dgm:prSet/>
      <dgm:spPr/>
      <dgm:t>
        <a:bodyPr/>
        <a:lstStyle/>
        <a:p>
          <a:endParaRPr lang="en-US"/>
        </a:p>
      </dgm:t>
    </dgm:pt>
    <dgm:pt modelId="{30D95350-7A66-4FA5-B61E-3188754E6D85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2. Concepire in X (il sé come appartenente a X)</a:t>
          </a:r>
          <a:endParaRPr lang="en-US" dirty="0">
            <a:latin typeface="Monotype Corsiva" panose="03010101010201010101" pitchFamily="66" charset="0"/>
          </a:endParaRPr>
        </a:p>
      </dgm:t>
    </dgm:pt>
    <dgm:pt modelId="{548DBC56-B6D5-4C8A-8AC9-96CA2898AA0B}" type="parTrans" cxnId="{F6FF8D01-1821-4732-B896-3CC8A368383F}">
      <dgm:prSet/>
      <dgm:spPr/>
      <dgm:t>
        <a:bodyPr/>
        <a:lstStyle/>
        <a:p>
          <a:endParaRPr lang="en-US"/>
        </a:p>
      </dgm:t>
    </dgm:pt>
    <dgm:pt modelId="{807C4975-E5A3-4C32-9751-F6FE98D7C18F}" type="sibTrans" cxnId="{F6FF8D01-1821-4732-B896-3CC8A368383F}">
      <dgm:prSet/>
      <dgm:spPr/>
      <dgm:t>
        <a:bodyPr/>
        <a:lstStyle/>
        <a:p>
          <a:endParaRPr lang="en-US"/>
        </a:p>
      </dgm:t>
    </dgm:pt>
    <dgm:pt modelId="{206C65D4-9E16-425E-A866-ECEF94EC47F1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3. Concepire da X (il sé come derivante da X)</a:t>
          </a:r>
          <a:endParaRPr lang="en-US" dirty="0">
            <a:latin typeface="Monotype Corsiva" panose="03010101010201010101" pitchFamily="66" charset="0"/>
          </a:endParaRPr>
        </a:p>
      </dgm:t>
    </dgm:pt>
    <dgm:pt modelId="{62A20A49-F6D4-4C38-8995-4A29E8713D54}" type="parTrans" cxnId="{F4012DD4-5980-447A-9039-2906F8CB2F40}">
      <dgm:prSet/>
      <dgm:spPr/>
      <dgm:t>
        <a:bodyPr/>
        <a:lstStyle/>
        <a:p>
          <a:endParaRPr lang="en-US"/>
        </a:p>
      </dgm:t>
    </dgm:pt>
    <dgm:pt modelId="{D72CCBEB-486E-481C-8805-3FEA4048A1E4}" type="sibTrans" cxnId="{F4012DD4-5980-447A-9039-2906F8CB2F40}">
      <dgm:prSet/>
      <dgm:spPr/>
      <dgm:t>
        <a:bodyPr/>
        <a:lstStyle/>
        <a:p>
          <a:endParaRPr lang="en-US"/>
        </a:p>
      </dgm:t>
    </dgm:pt>
    <dgm:pt modelId="{CAD30889-2D40-4391-BAD4-34068B4FC66F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4. Concepire ‘X è mio’ (appropriazione di X)</a:t>
          </a:r>
          <a:endParaRPr lang="en-US" dirty="0">
            <a:latin typeface="Monotype Corsiva" panose="03010101010201010101" pitchFamily="66" charset="0"/>
          </a:endParaRPr>
        </a:p>
      </dgm:t>
    </dgm:pt>
    <dgm:pt modelId="{B4634ECC-4581-4FD7-BDCE-3CD92DB91EDE}" type="parTrans" cxnId="{B7AF9389-DD14-413E-9364-0A39FA14C6F2}">
      <dgm:prSet/>
      <dgm:spPr/>
      <dgm:t>
        <a:bodyPr/>
        <a:lstStyle/>
        <a:p>
          <a:endParaRPr lang="en-US"/>
        </a:p>
      </dgm:t>
    </dgm:pt>
    <dgm:pt modelId="{F357F525-57EB-46FC-A49B-DD0313FA5D34}" type="sibTrans" cxnId="{B7AF9389-DD14-413E-9364-0A39FA14C6F2}">
      <dgm:prSet/>
      <dgm:spPr/>
      <dgm:t>
        <a:bodyPr/>
        <a:lstStyle/>
        <a:p>
          <a:endParaRPr lang="en-US"/>
        </a:p>
      </dgm:t>
    </dgm:pt>
    <dgm:pt modelId="{9540BC80-C15E-42FC-9362-1801C73F6D55}" type="pres">
      <dgm:prSet presAssocID="{98875DEB-2CD8-40BF-B42C-74B00AA9C1A1}" presName="vert0" presStyleCnt="0">
        <dgm:presLayoutVars>
          <dgm:dir/>
          <dgm:animOne val="branch"/>
          <dgm:animLvl val="lvl"/>
        </dgm:presLayoutVars>
      </dgm:prSet>
      <dgm:spPr/>
    </dgm:pt>
    <dgm:pt modelId="{45399201-F926-4281-A064-DA80CFFD97D7}" type="pres">
      <dgm:prSet presAssocID="{CE4210EF-C750-446E-9383-341B482CBFBA}" presName="thickLine" presStyleLbl="alignNode1" presStyleIdx="0" presStyleCnt="4"/>
      <dgm:spPr/>
    </dgm:pt>
    <dgm:pt modelId="{C97D9447-A299-4208-86AD-CF8BADD6459A}" type="pres">
      <dgm:prSet presAssocID="{CE4210EF-C750-446E-9383-341B482CBFBA}" presName="horz1" presStyleCnt="0"/>
      <dgm:spPr/>
    </dgm:pt>
    <dgm:pt modelId="{E3AF90CF-71F1-457B-BCF1-165AE36AAD5E}" type="pres">
      <dgm:prSet presAssocID="{CE4210EF-C750-446E-9383-341B482CBFBA}" presName="tx1" presStyleLbl="revTx" presStyleIdx="0" presStyleCnt="4"/>
      <dgm:spPr/>
    </dgm:pt>
    <dgm:pt modelId="{25A9DF65-BD6E-49C6-9493-1ECCA5E6FA04}" type="pres">
      <dgm:prSet presAssocID="{CE4210EF-C750-446E-9383-341B482CBFBA}" presName="vert1" presStyleCnt="0"/>
      <dgm:spPr/>
    </dgm:pt>
    <dgm:pt modelId="{02942E7C-E7B7-4025-8D30-4FEBB0FEE886}" type="pres">
      <dgm:prSet presAssocID="{30D95350-7A66-4FA5-B61E-3188754E6D85}" presName="thickLine" presStyleLbl="alignNode1" presStyleIdx="1" presStyleCnt="4"/>
      <dgm:spPr/>
    </dgm:pt>
    <dgm:pt modelId="{7CB12DDE-236E-46FA-BF45-FE9F7A840FAD}" type="pres">
      <dgm:prSet presAssocID="{30D95350-7A66-4FA5-B61E-3188754E6D85}" presName="horz1" presStyleCnt="0"/>
      <dgm:spPr/>
    </dgm:pt>
    <dgm:pt modelId="{C46627C8-88D1-41D9-BB02-039489B5CA82}" type="pres">
      <dgm:prSet presAssocID="{30D95350-7A66-4FA5-B61E-3188754E6D85}" presName="tx1" presStyleLbl="revTx" presStyleIdx="1" presStyleCnt="4"/>
      <dgm:spPr/>
    </dgm:pt>
    <dgm:pt modelId="{130E4E38-2D16-4520-B857-4CAE6C6126F6}" type="pres">
      <dgm:prSet presAssocID="{30D95350-7A66-4FA5-B61E-3188754E6D85}" presName="vert1" presStyleCnt="0"/>
      <dgm:spPr/>
    </dgm:pt>
    <dgm:pt modelId="{356809B3-B547-4EB7-9D10-7A3D50E30EDD}" type="pres">
      <dgm:prSet presAssocID="{206C65D4-9E16-425E-A866-ECEF94EC47F1}" presName="thickLine" presStyleLbl="alignNode1" presStyleIdx="2" presStyleCnt="4"/>
      <dgm:spPr/>
    </dgm:pt>
    <dgm:pt modelId="{545EA26D-A755-4F05-BA6B-01DB749053FF}" type="pres">
      <dgm:prSet presAssocID="{206C65D4-9E16-425E-A866-ECEF94EC47F1}" presName="horz1" presStyleCnt="0"/>
      <dgm:spPr/>
    </dgm:pt>
    <dgm:pt modelId="{965D7A0F-3E0E-4E6E-9FD7-8B0370F4A830}" type="pres">
      <dgm:prSet presAssocID="{206C65D4-9E16-425E-A866-ECEF94EC47F1}" presName="tx1" presStyleLbl="revTx" presStyleIdx="2" presStyleCnt="4"/>
      <dgm:spPr/>
    </dgm:pt>
    <dgm:pt modelId="{9910CEAE-6F96-4024-9E93-1CF34C1BA978}" type="pres">
      <dgm:prSet presAssocID="{206C65D4-9E16-425E-A866-ECEF94EC47F1}" presName="vert1" presStyleCnt="0"/>
      <dgm:spPr/>
    </dgm:pt>
    <dgm:pt modelId="{37A2B285-75C7-42A2-8089-8947C7872C83}" type="pres">
      <dgm:prSet presAssocID="{CAD30889-2D40-4391-BAD4-34068B4FC66F}" presName="thickLine" presStyleLbl="alignNode1" presStyleIdx="3" presStyleCnt="4"/>
      <dgm:spPr/>
    </dgm:pt>
    <dgm:pt modelId="{B92F1949-86A7-4E83-B89F-46C433AB8E1D}" type="pres">
      <dgm:prSet presAssocID="{CAD30889-2D40-4391-BAD4-34068B4FC66F}" presName="horz1" presStyleCnt="0"/>
      <dgm:spPr/>
    </dgm:pt>
    <dgm:pt modelId="{95310B10-3B0A-4C55-A06A-BFC1F1A27CE0}" type="pres">
      <dgm:prSet presAssocID="{CAD30889-2D40-4391-BAD4-34068B4FC66F}" presName="tx1" presStyleLbl="revTx" presStyleIdx="3" presStyleCnt="4"/>
      <dgm:spPr/>
    </dgm:pt>
    <dgm:pt modelId="{1A033FD8-38E8-4FAD-8992-3AF2EB6C994E}" type="pres">
      <dgm:prSet presAssocID="{CAD30889-2D40-4391-BAD4-34068B4FC66F}" presName="vert1" presStyleCnt="0"/>
      <dgm:spPr/>
    </dgm:pt>
  </dgm:ptLst>
  <dgm:cxnLst>
    <dgm:cxn modelId="{F6FF8D01-1821-4732-B896-3CC8A368383F}" srcId="{98875DEB-2CD8-40BF-B42C-74B00AA9C1A1}" destId="{30D95350-7A66-4FA5-B61E-3188754E6D85}" srcOrd="1" destOrd="0" parTransId="{548DBC56-B6D5-4C8A-8AC9-96CA2898AA0B}" sibTransId="{807C4975-E5A3-4C32-9751-F6FE98D7C18F}"/>
    <dgm:cxn modelId="{2B527D76-8EDE-46CF-B733-ADE5883744A6}" type="presOf" srcId="{CAD30889-2D40-4391-BAD4-34068B4FC66F}" destId="{95310B10-3B0A-4C55-A06A-BFC1F1A27CE0}" srcOrd="0" destOrd="0" presId="urn:microsoft.com/office/officeart/2008/layout/LinedList"/>
    <dgm:cxn modelId="{1E5FC280-5E22-4291-B880-F5AF7D3318BD}" type="presOf" srcId="{CE4210EF-C750-446E-9383-341B482CBFBA}" destId="{E3AF90CF-71F1-457B-BCF1-165AE36AAD5E}" srcOrd="0" destOrd="0" presId="urn:microsoft.com/office/officeart/2008/layout/LinedList"/>
    <dgm:cxn modelId="{B7AF9389-DD14-413E-9364-0A39FA14C6F2}" srcId="{98875DEB-2CD8-40BF-B42C-74B00AA9C1A1}" destId="{CAD30889-2D40-4391-BAD4-34068B4FC66F}" srcOrd="3" destOrd="0" parTransId="{B4634ECC-4581-4FD7-BDCE-3CD92DB91EDE}" sibTransId="{F357F525-57EB-46FC-A49B-DD0313FA5D34}"/>
    <dgm:cxn modelId="{4BE6208C-FFD3-4059-85EB-A7533995B894}" type="presOf" srcId="{30D95350-7A66-4FA5-B61E-3188754E6D85}" destId="{C46627C8-88D1-41D9-BB02-039489B5CA82}" srcOrd="0" destOrd="0" presId="urn:microsoft.com/office/officeart/2008/layout/LinedList"/>
    <dgm:cxn modelId="{AB87898E-E1C8-48C8-875E-A54243978C9F}" srcId="{98875DEB-2CD8-40BF-B42C-74B00AA9C1A1}" destId="{CE4210EF-C750-446E-9383-341B482CBFBA}" srcOrd="0" destOrd="0" parTransId="{F3982E41-9557-4A3C-B8DE-51E56A2A83B9}" sibTransId="{8D6F0F20-2831-4FC1-B673-2D363B7BAB92}"/>
    <dgm:cxn modelId="{E25EEBCD-B391-409B-A305-97CD9E56D739}" type="presOf" srcId="{206C65D4-9E16-425E-A866-ECEF94EC47F1}" destId="{965D7A0F-3E0E-4E6E-9FD7-8B0370F4A830}" srcOrd="0" destOrd="0" presId="urn:microsoft.com/office/officeart/2008/layout/LinedList"/>
    <dgm:cxn modelId="{F4012DD4-5980-447A-9039-2906F8CB2F40}" srcId="{98875DEB-2CD8-40BF-B42C-74B00AA9C1A1}" destId="{206C65D4-9E16-425E-A866-ECEF94EC47F1}" srcOrd="2" destOrd="0" parTransId="{62A20A49-F6D4-4C38-8995-4A29E8713D54}" sibTransId="{D72CCBEB-486E-481C-8805-3FEA4048A1E4}"/>
    <dgm:cxn modelId="{A6C758F1-D6D4-447E-9DD1-6C48C5622E89}" type="presOf" srcId="{98875DEB-2CD8-40BF-B42C-74B00AA9C1A1}" destId="{9540BC80-C15E-42FC-9362-1801C73F6D55}" srcOrd="0" destOrd="0" presId="urn:microsoft.com/office/officeart/2008/layout/LinedList"/>
    <dgm:cxn modelId="{489E8306-6659-43ED-8A4D-A338C129BD4E}" type="presParOf" srcId="{9540BC80-C15E-42FC-9362-1801C73F6D55}" destId="{45399201-F926-4281-A064-DA80CFFD97D7}" srcOrd="0" destOrd="0" presId="urn:microsoft.com/office/officeart/2008/layout/LinedList"/>
    <dgm:cxn modelId="{638D3BBE-CF81-4B65-BBC7-607F058ECC31}" type="presParOf" srcId="{9540BC80-C15E-42FC-9362-1801C73F6D55}" destId="{C97D9447-A299-4208-86AD-CF8BADD6459A}" srcOrd="1" destOrd="0" presId="urn:microsoft.com/office/officeart/2008/layout/LinedList"/>
    <dgm:cxn modelId="{81AD3674-54E2-4C15-8D2F-F3A592D70E22}" type="presParOf" srcId="{C97D9447-A299-4208-86AD-CF8BADD6459A}" destId="{E3AF90CF-71F1-457B-BCF1-165AE36AAD5E}" srcOrd="0" destOrd="0" presId="urn:microsoft.com/office/officeart/2008/layout/LinedList"/>
    <dgm:cxn modelId="{7835303F-78A9-4676-9ED9-FDB9B9F2BDAF}" type="presParOf" srcId="{C97D9447-A299-4208-86AD-CF8BADD6459A}" destId="{25A9DF65-BD6E-49C6-9493-1ECCA5E6FA04}" srcOrd="1" destOrd="0" presId="urn:microsoft.com/office/officeart/2008/layout/LinedList"/>
    <dgm:cxn modelId="{C2AA0DBE-C40E-4248-9666-15784CCC1144}" type="presParOf" srcId="{9540BC80-C15E-42FC-9362-1801C73F6D55}" destId="{02942E7C-E7B7-4025-8D30-4FEBB0FEE886}" srcOrd="2" destOrd="0" presId="urn:microsoft.com/office/officeart/2008/layout/LinedList"/>
    <dgm:cxn modelId="{29729FAD-09C6-4264-B054-F76D4F9D9122}" type="presParOf" srcId="{9540BC80-C15E-42FC-9362-1801C73F6D55}" destId="{7CB12DDE-236E-46FA-BF45-FE9F7A840FAD}" srcOrd="3" destOrd="0" presId="urn:microsoft.com/office/officeart/2008/layout/LinedList"/>
    <dgm:cxn modelId="{833BCEAD-D9AA-4C72-8159-ED47037DF74B}" type="presParOf" srcId="{7CB12DDE-236E-46FA-BF45-FE9F7A840FAD}" destId="{C46627C8-88D1-41D9-BB02-039489B5CA82}" srcOrd="0" destOrd="0" presId="urn:microsoft.com/office/officeart/2008/layout/LinedList"/>
    <dgm:cxn modelId="{27068F0D-4D47-45AA-8742-A2768D40FC8C}" type="presParOf" srcId="{7CB12DDE-236E-46FA-BF45-FE9F7A840FAD}" destId="{130E4E38-2D16-4520-B857-4CAE6C6126F6}" srcOrd="1" destOrd="0" presId="urn:microsoft.com/office/officeart/2008/layout/LinedList"/>
    <dgm:cxn modelId="{D8B045EE-0DC7-403B-BBAB-7283BE2A23B5}" type="presParOf" srcId="{9540BC80-C15E-42FC-9362-1801C73F6D55}" destId="{356809B3-B547-4EB7-9D10-7A3D50E30EDD}" srcOrd="4" destOrd="0" presId="urn:microsoft.com/office/officeart/2008/layout/LinedList"/>
    <dgm:cxn modelId="{1DF3A63A-A350-41A7-B37A-1E81669BF1A4}" type="presParOf" srcId="{9540BC80-C15E-42FC-9362-1801C73F6D55}" destId="{545EA26D-A755-4F05-BA6B-01DB749053FF}" srcOrd="5" destOrd="0" presId="urn:microsoft.com/office/officeart/2008/layout/LinedList"/>
    <dgm:cxn modelId="{3D055874-5A59-452B-8672-BB9776CC27BA}" type="presParOf" srcId="{545EA26D-A755-4F05-BA6B-01DB749053FF}" destId="{965D7A0F-3E0E-4E6E-9FD7-8B0370F4A830}" srcOrd="0" destOrd="0" presId="urn:microsoft.com/office/officeart/2008/layout/LinedList"/>
    <dgm:cxn modelId="{842476EB-FE44-4C48-8A5D-B4113198ECB9}" type="presParOf" srcId="{545EA26D-A755-4F05-BA6B-01DB749053FF}" destId="{9910CEAE-6F96-4024-9E93-1CF34C1BA978}" srcOrd="1" destOrd="0" presId="urn:microsoft.com/office/officeart/2008/layout/LinedList"/>
    <dgm:cxn modelId="{431DA453-9DB7-40E1-A46F-A9219B86EFD2}" type="presParOf" srcId="{9540BC80-C15E-42FC-9362-1801C73F6D55}" destId="{37A2B285-75C7-42A2-8089-8947C7872C83}" srcOrd="6" destOrd="0" presId="urn:microsoft.com/office/officeart/2008/layout/LinedList"/>
    <dgm:cxn modelId="{86D63B57-F9FF-4CA7-B460-87B04AF19139}" type="presParOf" srcId="{9540BC80-C15E-42FC-9362-1801C73F6D55}" destId="{B92F1949-86A7-4E83-B89F-46C433AB8E1D}" srcOrd="7" destOrd="0" presId="urn:microsoft.com/office/officeart/2008/layout/LinedList"/>
    <dgm:cxn modelId="{BE3F83E7-461A-4456-BE32-8430E0AEE59C}" type="presParOf" srcId="{B92F1949-86A7-4E83-B89F-46C433AB8E1D}" destId="{95310B10-3B0A-4C55-A06A-BFC1F1A27CE0}" srcOrd="0" destOrd="0" presId="urn:microsoft.com/office/officeart/2008/layout/LinedList"/>
    <dgm:cxn modelId="{B4E2009A-80EC-433C-9722-33CA5E5AD36F}" type="presParOf" srcId="{B92F1949-86A7-4E83-B89F-46C433AB8E1D}" destId="{1A033FD8-38E8-4FAD-8992-3AF2EB6C994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5C57AF-EAFE-4DC9-A87E-0C2256CA170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AABA1D2-EEB4-4159-A1BC-4BFD336E4EEC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1. Occhio – forme</a:t>
          </a:r>
          <a:endParaRPr lang="en-US" dirty="0">
            <a:latin typeface="Monotype Corsiva" panose="03010101010201010101" pitchFamily="66" charset="0"/>
          </a:endParaRPr>
        </a:p>
      </dgm:t>
    </dgm:pt>
    <dgm:pt modelId="{09758F00-D82E-49E8-AE6D-BCD6AF82E0D4}" type="parTrans" cxnId="{D3AFD4FD-6F54-4ACB-8BD7-8B536695FEC1}">
      <dgm:prSet/>
      <dgm:spPr/>
      <dgm:t>
        <a:bodyPr/>
        <a:lstStyle/>
        <a:p>
          <a:endParaRPr lang="en-US"/>
        </a:p>
      </dgm:t>
    </dgm:pt>
    <dgm:pt modelId="{72909D78-BA9E-4E69-81A1-1095B572FB39}" type="sibTrans" cxnId="{D3AFD4FD-6F54-4ACB-8BD7-8B536695FEC1}">
      <dgm:prSet/>
      <dgm:spPr/>
      <dgm:t>
        <a:bodyPr/>
        <a:lstStyle/>
        <a:p>
          <a:endParaRPr lang="en-US"/>
        </a:p>
      </dgm:t>
    </dgm:pt>
    <dgm:pt modelId="{0A4EBDA3-E020-4DB7-8CD5-167211474925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2. Orecchio – suoni</a:t>
          </a:r>
          <a:endParaRPr lang="en-US" dirty="0">
            <a:latin typeface="Monotype Corsiva" panose="03010101010201010101" pitchFamily="66" charset="0"/>
          </a:endParaRPr>
        </a:p>
      </dgm:t>
    </dgm:pt>
    <dgm:pt modelId="{0F662A72-D319-41B6-B4E0-E4F4AEFF9210}" type="parTrans" cxnId="{52BF84FB-C8B9-4DA0-8F17-9F6CF11165DA}">
      <dgm:prSet/>
      <dgm:spPr/>
      <dgm:t>
        <a:bodyPr/>
        <a:lstStyle/>
        <a:p>
          <a:endParaRPr lang="en-US"/>
        </a:p>
      </dgm:t>
    </dgm:pt>
    <dgm:pt modelId="{07157B5E-7CB8-4BC5-91B1-5DF829AC7E1C}" type="sibTrans" cxnId="{52BF84FB-C8B9-4DA0-8F17-9F6CF11165DA}">
      <dgm:prSet/>
      <dgm:spPr/>
      <dgm:t>
        <a:bodyPr/>
        <a:lstStyle/>
        <a:p>
          <a:endParaRPr lang="en-US"/>
        </a:p>
      </dgm:t>
    </dgm:pt>
    <dgm:pt modelId="{D890DF74-067E-4CEF-AD55-8B4CB1913650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3. Naso – odori</a:t>
          </a:r>
          <a:endParaRPr lang="en-US" dirty="0">
            <a:latin typeface="Monotype Corsiva" panose="03010101010201010101" pitchFamily="66" charset="0"/>
          </a:endParaRPr>
        </a:p>
      </dgm:t>
    </dgm:pt>
    <dgm:pt modelId="{6E997C43-4D3C-4109-A3D6-ABA5985072C3}" type="parTrans" cxnId="{139F3A50-3314-44FE-AC3D-3479B0B3A689}">
      <dgm:prSet/>
      <dgm:spPr/>
      <dgm:t>
        <a:bodyPr/>
        <a:lstStyle/>
        <a:p>
          <a:endParaRPr lang="en-US"/>
        </a:p>
      </dgm:t>
    </dgm:pt>
    <dgm:pt modelId="{72D65D32-0F0B-489B-903A-A7F422546DCD}" type="sibTrans" cxnId="{139F3A50-3314-44FE-AC3D-3479B0B3A689}">
      <dgm:prSet/>
      <dgm:spPr/>
      <dgm:t>
        <a:bodyPr/>
        <a:lstStyle/>
        <a:p>
          <a:endParaRPr lang="en-US"/>
        </a:p>
      </dgm:t>
    </dgm:pt>
    <dgm:pt modelId="{6EC68EB5-4F47-46A7-9BB8-ACE7BAB42A5B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4. Lingua – sapori</a:t>
          </a:r>
          <a:endParaRPr lang="en-US" dirty="0">
            <a:latin typeface="Monotype Corsiva" panose="03010101010201010101" pitchFamily="66" charset="0"/>
          </a:endParaRPr>
        </a:p>
      </dgm:t>
    </dgm:pt>
    <dgm:pt modelId="{56559FC9-D51D-4189-9FAA-F5AAA20AC3A2}" type="parTrans" cxnId="{7D8036F5-A30D-4A01-B79E-4C50D829011D}">
      <dgm:prSet/>
      <dgm:spPr/>
      <dgm:t>
        <a:bodyPr/>
        <a:lstStyle/>
        <a:p>
          <a:endParaRPr lang="en-US"/>
        </a:p>
      </dgm:t>
    </dgm:pt>
    <dgm:pt modelId="{970336FC-8569-41B4-9D02-F0D39AD3D3DC}" type="sibTrans" cxnId="{7D8036F5-A30D-4A01-B79E-4C50D829011D}">
      <dgm:prSet/>
      <dgm:spPr/>
      <dgm:t>
        <a:bodyPr/>
        <a:lstStyle/>
        <a:p>
          <a:endParaRPr lang="en-US"/>
        </a:p>
      </dgm:t>
    </dgm:pt>
    <dgm:pt modelId="{46A408D8-459F-4BA4-AC05-6634123A684B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5. Corpo – oggetti del tatto</a:t>
          </a:r>
          <a:endParaRPr lang="en-US" dirty="0">
            <a:latin typeface="Monotype Corsiva" panose="03010101010201010101" pitchFamily="66" charset="0"/>
          </a:endParaRPr>
        </a:p>
      </dgm:t>
    </dgm:pt>
    <dgm:pt modelId="{C2D69F8B-BFE6-43C4-96B7-F69C2BA8ED1A}" type="parTrans" cxnId="{E94E53CD-53DC-452C-97AA-C239FFDEDAF5}">
      <dgm:prSet/>
      <dgm:spPr/>
      <dgm:t>
        <a:bodyPr/>
        <a:lstStyle/>
        <a:p>
          <a:endParaRPr lang="en-US"/>
        </a:p>
      </dgm:t>
    </dgm:pt>
    <dgm:pt modelId="{0937060F-11B0-4CFD-87BF-6C0EB8CF7DD5}" type="sibTrans" cxnId="{E94E53CD-53DC-452C-97AA-C239FFDEDAF5}">
      <dgm:prSet/>
      <dgm:spPr/>
      <dgm:t>
        <a:bodyPr/>
        <a:lstStyle/>
        <a:p>
          <a:endParaRPr lang="en-US"/>
        </a:p>
      </dgm:t>
    </dgm:pt>
    <dgm:pt modelId="{0A04E19C-0EDF-49F8-921C-E6139D5855A9}">
      <dgm:prSet/>
      <dgm:spPr/>
      <dgm:t>
        <a:bodyPr/>
        <a:lstStyle/>
        <a:p>
          <a:r>
            <a:rPr lang="it-IT" dirty="0">
              <a:latin typeface="Monotype Corsiva" panose="03010101010201010101" pitchFamily="66" charset="0"/>
            </a:rPr>
            <a:t>6. Mente – oggetti mentali</a:t>
          </a:r>
          <a:endParaRPr lang="en-US" dirty="0">
            <a:latin typeface="Monotype Corsiva" panose="03010101010201010101" pitchFamily="66" charset="0"/>
          </a:endParaRPr>
        </a:p>
      </dgm:t>
    </dgm:pt>
    <dgm:pt modelId="{67583906-A88F-46EF-97F8-1F6278505D66}" type="parTrans" cxnId="{9E5CE121-4519-44EC-84AA-3494A0241233}">
      <dgm:prSet/>
      <dgm:spPr/>
      <dgm:t>
        <a:bodyPr/>
        <a:lstStyle/>
        <a:p>
          <a:endParaRPr lang="en-US"/>
        </a:p>
      </dgm:t>
    </dgm:pt>
    <dgm:pt modelId="{DB1394EE-E1CE-43D2-B78F-323E07568B68}" type="sibTrans" cxnId="{9E5CE121-4519-44EC-84AA-3494A0241233}">
      <dgm:prSet/>
      <dgm:spPr/>
      <dgm:t>
        <a:bodyPr/>
        <a:lstStyle/>
        <a:p>
          <a:endParaRPr lang="en-US"/>
        </a:p>
      </dgm:t>
    </dgm:pt>
    <dgm:pt modelId="{719CFDF8-6275-4EE9-8BB7-879B9B3939BA}" type="pres">
      <dgm:prSet presAssocID="{F75C57AF-EAFE-4DC9-A87E-0C2256CA1700}" presName="vert0" presStyleCnt="0">
        <dgm:presLayoutVars>
          <dgm:dir/>
          <dgm:animOne val="branch"/>
          <dgm:animLvl val="lvl"/>
        </dgm:presLayoutVars>
      </dgm:prSet>
      <dgm:spPr/>
    </dgm:pt>
    <dgm:pt modelId="{C29FA3E5-E631-47FA-99C4-9656D5A6519C}" type="pres">
      <dgm:prSet presAssocID="{9AABA1D2-EEB4-4159-A1BC-4BFD336E4EEC}" presName="thickLine" presStyleLbl="alignNode1" presStyleIdx="0" presStyleCnt="6"/>
      <dgm:spPr/>
    </dgm:pt>
    <dgm:pt modelId="{A54886A0-ECB2-4D82-9124-FBF61A049E41}" type="pres">
      <dgm:prSet presAssocID="{9AABA1D2-EEB4-4159-A1BC-4BFD336E4EEC}" presName="horz1" presStyleCnt="0"/>
      <dgm:spPr/>
    </dgm:pt>
    <dgm:pt modelId="{7E765E79-BF4D-43E3-AD85-E5229CEC2CDC}" type="pres">
      <dgm:prSet presAssocID="{9AABA1D2-EEB4-4159-A1BC-4BFD336E4EEC}" presName="tx1" presStyleLbl="revTx" presStyleIdx="0" presStyleCnt="6"/>
      <dgm:spPr/>
    </dgm:pt>
    <dgm:pt modelId="{5846E354-134B-4F23-8205-B9ECB04624DC}" type="pres">
      <dgm:prSet presAssocID="{9AABA1D2-EEB4-4159-A1BC-4BFD336E4EEC}" presName="vert1" presStyleCnt="0"/>
      <dgm:spPr/>
    </dgm:pt>
    <dgm:pt modelId="{43058CDC-C684-49C9-AF52-387C33BE409A}" type="pres">
      <dgm:prSet presAssocID="{0A4EBDA3-E020-4DB7-8CD5-167211474925}" presName="thickLine" presStyleLbl="alignNode1" presStyleIdx="1" presStyleCnt="6"/>
      <dgm:spPr/>
    </dgm:pt>
    <dgm:pt modelId="{F0F37952-FAE5-4A0A-8522-FFD3EC2BFDFA}" type="pres">
      <dgm:prSet presAssocID="{0A4EBDA3-E020-4DB7-8CD5-167211474925}" presName="horz1" presStyleCnt="0"/>
      <dgm:spPr/>
    </dgm:pt>
    <dgm:pt modelId="{AF6DB793-BFBD-4F97-AE93-A8D36B4E1BC9}" type="pres">
      <dgm:prSet presAssocID="{0A4EBDA3-E020-4DB7-8CD5-167211474925}" presName="tx1" presStyleLbl="revTx" presStyleIdx="1" presStyleCnt="6"/>
      <dgm:spPr/>
    </dgm:pt>
    <dgm:pt modelId="{4CD97D6C-6D37-41E9-BC70-6342399B2E09}" type="pres">
      <dgm:prSet presAssocID="{0A4EBDA3-E020-4DB7-8CD5-167211474925}" presName="vert1" presStyleCnt="0"/>
      <dgm:spPr/>
    </dgm:pt>
    <dgm:pt modelId="{E65EDC78-6908-4328-BAC0-10A797ED5538}" type="pres">
      <dgm:prSet presAssocID="{D890DF74-067E-4CEF-AD55-8B4CB1913650}" presName="thickLine" presStyleLbl="alignNode1" presStyleIdx="2" presStyleCnt="6"/>
      <dgm:spPr/>
    </dgm:pt>
    <dgm:pt modelId="{FE750A04-E698-48CD-B4D0-B6C1BBF113B7}" type="pres">
      <dgm:prSet presAssocID="{D890DF74-067E-4CEF-AD55-8B4CB1913650}" presName="horz1" presStyleCnt="0"/>
      <dgm:spPr/>
    </dgm:pt>
    <dgm:pt modelId="{8BA826C4-B52F-4460-B83E-2C560580F8C7}" type="pres">
      <dgm:prSet presAssocID="{D890DF74-067E-4CEF-AD55-8B4CB1913650}" presName="tx1" presStyleLbl="revTx" presStyleIdx="2" presStyleCnt="6"/>
      <dgm:spPr/>
    </dgm:pt>
    <dgm:pt modelId="{BA3D7858-AC4C-46DB-B287-93185A7DE19C}" type="pres">
      <dgm:prSet presAssocID="{D890DF74-067E-4CEF-AD55-8B4CB1913650}" presName="vert1" presStyleCnt="0"/>
      <dgm:spPr/>
    </dgm:pt>
    <dgm:pt modelId="{DF91301C-9EDB-4ABC-8D78-7B8106E80FC3}" type="pres">
      <dgm:prSet presAssocID="{6EC68EB5-4F47-46A7-9BB8-ACE7BAB42A5B}" presName="thickLine" presStyleLbl="alignNode1" presStyleIdx="3" presStyleCnt="6"/>
      <dgm:spPr/>
    </dgm:pt>
    <dgm:pt modelId="{392DE57A-9926-4326-91DE-1E1FBC13D8ED}" type="pres">
      <dgm:prSet presAssocID="{6EC68EB5-4F47-46A7-9BB8-ACE7BAB42A5B}" presName="horz1" presStyleCnt="0"/>
      <dgm:spPr/>
    </dgm:pt>
    <dgm:pt modelId="{92D85CEE-EE07-4268-ACA6-E5FA55850BFA}" type="pres">
      <dgm:prSet presAssocID="{6EC68EB5-4F47-46A7-9BB8-ACE7BAB42A5B}" presName="tx1" presStyleLbl="revTx" presStyleIdx="3" presStyleCnt="6"/>
      <dgm:spPr/>
    </dgm:pt>
    <dgm:pt modelId="{F793C9FB-A7C2-4C4C-AE86-83290B004D46}" type="pres">
      <dgm:prSet presAssocID="{6EC68EB5-4F47-46A7-9BB8-ACE7BAB42A5B}" presName="vert1" presStyleCnt="0"/>
      <dgm:spPr/>
    </dgm:pt>
    <dgm:pt modelId="{4F4FE751-5764-4EB7-AF39-CDFC3DBBC31E}" type="pres">
      <dgm:prSet presAssocID="{46A408D8-459F-4BA4-AC05-6634123A684B}" presName="thickLine" presStyleLbl="alignNode1" presStyleIdx="4" presStyleCnt="6"/>
      <dgm:spPr/>
    </dgm:pt>
    <dgm:pt modelId="{E1F036A0-BE24-4143-8A07-5C6CD1179FA8}" type="pres">
      <dgm:prSet presAssocID="{46A408D8-459F-4BA4-AC05-6634123A684B}" presName="horz1" presStyleCnt="0"/>
      <dgm:spPr/>
    </dgm:pt>
    <dgm:pt modelId="{4177B5BC-D98D-4CD1-885F-FECFC000C584}" type="pres">
      <dgm:prSet presAssocID="{46A408D8-459F-4BA4-AC05-6634123A684B}" presName="tx1" presStyleLbl="revTx" presStyleIdx="4" presStyleCnt="6"/>
      <dgm:spPr/>
    </dgm:pt>
    <dgm:pt modelId="{3805E4CE-E596-4954-9200-36C1A322B247}" type="pres">
      <dgm:prSet presAssocID="{46A408D8-459F-4BA4-AC05-6634123A684B}" presName="vert1" presStyleCnt="0"/>
      <dgm:spPr/>
    </dgm:pt>
    <dgm:pt modelId="{98EC8760-BA59-4508-B03A-E1E34B9373E7}" type="pres">
      <dgm:prSet presAssocID="{0A04E19C-0EDF-49F8-921C-E6139D5855A9}" presName="thickLine" presStyleLbl="alignNode1" presStyleIdx="5" presStyleCnt="6"/>
      <dgm:spPr/>
    </dgm:pt>
    <dgm:pt modelId="{63C97425-7F0E-4899-BC88-A30467158D4F}" type="pres">
      <dgm:prSet presAssocID="{0A04E19C-0EDF-49F8-921C-E6139D5855A9}" presName="horz1" presStyleCnt="0"/>
      <dgm:spPr/>
    </dgm:pt>
    <dgm:pt modelId="{9069579E-426A-4217-AA83-C5C96284F69A}" type="pres">
      <dgm:prSet presAssocID="{0A04E19C-0EDF-49F8-921C-E6139D5855A9}" presName="tx1" presStyleLbl="revTx" presStyleIdx="5" presStyleCnt="6"/>
      <dgm:spPr/>
    </dgm:pt>
    <dgm:pt modelId="{83DCABAD-E682-418C-816E-602883BA7374}" type="pres">
      <dgm:prSet presAssocID="{0A04E19C-0EDF-49F8-921C-E6139D5855A9}" presName="vert1" presStyleCnt="0"/>
      <dgm:spPr/>
    </dgm:pt>
  </dgm:ptLst>
  <dgm:cxnLst>
    <dgm:cxn modelId="{8ADCD103-FE71-4140-B4FB-0795F389D7C0}" type="presOf" srcId="{0A4EBDA3-E020-4DB7-8CD5-167211474925}" destId="{AF6DB793-BFBD-4F97-AE93-A8D36B4E1BC9}" srcOrd="0" destOrd="0" presId="urn:microsoft.com/office/officeart/2008/layout/LinedList"/>
    <dgm:cxn modelId="{9E5CE121-4519-44EC-84AA-3494A0241233}" srcId="{F75C57AF-EAFE-4DC9-A87E-0C2256CA1700}" destId="{0A04E19C-0EDF-49F8-921C-E6139D5855A9}" srcOrd="5" destOrd="0" parTransId="{67583906-A88F-46EF-97F8-1F6278505D66}" sibTransId="{DB1394EE-E1CE-43D2-B78F-323E07568B68}"/>
    <dgm:cxn modelId="{EEC39C62-EFD4-4786-8426-3F94FF0AE566}" type="presOf" srcId="{D890DF74-067E-4CEF-AD55-8B4CB1913650}" destId="{8BA826C4-B52F-4460-B83E-2C560580F8C7}" srcOrd="0" destOrd="0" presId="urn:microsoft.com/office/officeart/2008/layout/LinedList"/>
    <dgm:cxn modelId="{54007665-2FFA-44FB-8CA3-A07C7ACDACCC}" type="presOf" srcId="{0A04E19C-0EDF-49F8-921C-E6139D5855A9}" destId="{9069579E-426A-4217-AA83-C5C96284F69A}" srcOrd="0" destOrd="0" presId="urn:microsoft.com/office/officeart/2008/layout/LinedList"/>
    <dgm:cxn modelId="{139F3A50-3314-44FE-AC3D-3479B0B3A689}" srcId="{F75C57AF-EAFE-4DC9-A87E-0C2256CA1700}" destId="{D890DF74-067E-4CEF-AD55-8B4CB1913650}" srcOrd="2" destOrd="0" parTransId="{6E997C43-4D3C-4109-A3D6-ABA5985072C3}" sibTransId="{72D65D32-0F0B-489B-903A-A7F422546DCD}"/>
    <dgm:cxn modelId="{6A58E2A6-EABB-4375-9BB0-AA469B43ED5B}" type="presOf" srcId="{6EC68EB5-4F47-46A7-9BB8-ACE7BAB42A5B}" destId="{92D85CEE-EE07-4268-ACA6-E5FA55850BFA}" srcOrd="0" destOrd="0" presId="urn:microsoft.com/office/officeart/2008/layout/LinedList"/>
    <dgm:cxn modelId="{3CDF86AA-9B63-47FB-9D54-AF8FD5EC0388}" type="presOf" srcId="{F75C57AF-EAFE-4DC9-A87E-0C2256CA1700}" destId="{719CFDF8-6275-4EE9-8BB7-879B9B3939BA}" srcOrd="0" destOrd="0" presId="urn:microsoft.com/office/officeart/2008/layout/LinedList"/>
    <dgm:cxn modelId="{6DE289AB-59B2-435C-A671-CADE520629A3}" type="presOf" srcId="{46A408D8-459F-4BA4-AC05-6634123A684B}" destId="{4177B5BC-D98D-4CD1-885F-FECFC000C584}" srcOrd="0" destOrd="0" presId="urn:microsoft.com/office/officeart/2008/layout/LinedList"/>
    <dgm:cxn modelId="{E94E53CD-53DC-452C-97AA-C239FFDEDAF5}" srcId="{F75C57AF-EAFE-4DC9-A87E-0C2256CA1700}" destId="{46A408D8-459F-4BA4-AC05-6634123A684B}" srcOrd="4" destOrd="0" parTransId="{C2D69F8B-BFE6-43C4-96B7-F69C2BA8ED1A}" sibTransId="{0937060F-11B0-4CFD-87BF-6C0EB8CF7DD5}"/>
    <dgm:cxn modelId="{B6157FF4-15BE-4388-BB39-CBB9B91AF74C}" type="presOf" srcId="{9AABA1D2-EEB4-4159-A1BC-4BFD336E4EEC}" destId="{7E765E79-BF4D-43E3-AD85-E5229CEC2CDC}" srcOrd="0" destOrd="0" presId="urn:microsoft.com/office/officeart/2008/layout/LinedList"/>
    <dgm:cxn modelId="{7D8036F5-A30D-4A01-B79E-4C50D829011D}" srcId="{F75C57AF-EAFE-4DC9-A87E-0C2256CA1700}" destId="{6EC68EB5-4F47-46A7-9BB8-ACE7BAB42A5B}" srcOrd="3" destOrd="0" parTransId="{56559FC9-D51D-4189-9FAA-F5AAA20AC3A2}" sibTransId="{970336FC-8569-41B4-9D02-F0D39AD3D3DC}"/>
    <dgm:cxn modelId="{52BF84FB-C8B9-4DA0-8F17-9F6CF11165DA}" srcId="{F75C57AF-EAFE-4DC9-A87E-0C2256CA1700}" destId="{0A4EBDA3-E020-4DB7-8CD5-167211474925}" srcOrd="1" destOrd="0" parTransId="{0F662A72-D319-41B6-B4E0-E4F4AEFF9210}" sibTransId="{07157B5E-7CB8-4BC5-91B1-5DF829AC7E1C}"/>
    <dgm:cxn modelId="{D3AFD4FD-6F54-4ACB-8BD7-8B536695FEC1}" srcId="{F75C57AF-EAFE-4DC9-A87E-0C2256CA1700}" destId="{9AABA1D2-EEB4-4159-A1BC-4BFD336E4EEC}" srcOrd="0" destOrd="0" parTransId="{09758F00-D82E-49E8-AE6D-BCD6AF82E0D4}" sibTransId="{72909D78-BA9E-4E69-81A1-1095B572FB39}"/>
    <dgm:cxn modelId="{A12D7153-728D-456B-A48D-59420B436078}" type="presParOf" srcId="{719CFDF8-6275-4EE9-8BB7-879B9B3939BA}" destId="{C29FA3E5-E631-47FA-99C4-9656D5A6519C}" srcOrd="0" destOrd="0" presId="urn:microsoft.com/office/officeart/2008/layout/LinedList"/>
    <dgm:cxn modelId="{782AF540-AA6D-4D54-AA68-7A1E33190518}" type="presParOf" srcId="{719CFDF8-6275-4EE9-8BB7-879B9B3939BA}" destId="{A54886A0-ECB2-4D82-9124-FBF61A049E41}" srcOrd="1" destOrd="0" presId="urn:microsoft.com/office/officeart/2008/layout/LinedList"/>
    <dgm:cxn modelId="{2540A9D9-C408-4D88-8A93-A56BAB45D8B8}" type="presParOf" srcId="{A54886A0-ECB2-4D82-9124-FBF61A049E41}" destId="{7E765E79-BF4D-43E3-AD85-E5229CEC2CDC}" srcOrd="0" destOrd="0" presId="urn:microsoft.com/office/officeart/2008/layout/LinedList"/>
    <dgm:cxn modelId="{C1BD36A7-401F-447E-84D0-97118272C4DC}" type="presParOf" srcId="{A54886A0-ECB2-4D82-9124-FBF61A049E41}" destId="{5846E354-134B-4F23-8205-B9ECB04624DC}" srcOrd="1" destOrd="0" presId="urn:microsoft.com/office/officeart/2008/layout/LinedList"/>
    <dgm:cxn modelId="{02AAA6CE-3111-4171-A90A-0F076E063E87}" type="presParOf" srcId="{719CFDF8-6275-4EE9-8BB7-879B9B3939BA}" destId="{43058CDC-C684-49C9-AF52-387C33BE409A}" srcOrd="2" destOrd="0" presId="urn:microsoft.com/office/officeart/2008/layout/LinedList"/>
    <dgm:cxn modelId="{144725D6-6CE8-46E3-9A54-6CB2F0FF3E16}" type="presParOf" srcId="{719CFDF8-6275-4EE9-8BB7-879B9B3939BA}" destId="{F0F37952-FAE5-4A0A-8522-FFD3EC2BFDFA}" srcOrd="3" destOrd="0" presId="urn:microsoft.com/office/officeart/2008/layout/LinedList"/>
    <dgm:cxn modelId="{A8C5D131-2D91-4C92-AFE1-BD9E199D826F}" type="presParOf" srcId="{F0F37952-FAE5-4A0A-8522-FFD3EC2BFDFA}" destId="{AF6DB793-BFBD-4F97-AE93-A8D36B4E1BC9}" srcOrd="0" destOrd="0" presId="urn:microsoft.com/office/officeart/2008/layout/LinedList"/>
    <dgm:cxn modelId="{8D2B2278-94B2-48AF-B882-C1A3E201A227}" type="presParOf" srcId="{F0F37952-FAE5-4A0A-8522-FFD3EC2BFDFA}" destId="{4CD97D6C-6D37-41E9-BC70-6342399B2E09}" srcOrd="1" destOrd="0" presId="urn:microsoft.com/office/officeart/2008/layout/LinedList"/>
    <dgm:cxn modelId="{6558D8E0-8ED7-4F6C-8FC1-598483A3F713}" type="presParOf" srcId="{719CFDF8-6275-4EE9-8BB7-879B9B3939BA}" destId="{E65EDC78-6908-4328-BAC0-10A797ED5538}" srcOrd="4" destOrd="0" presId="urn:microsoft.com/office/officeart/2008/layout/LinedList"/>
    <dgm:cxn modelId="{6C2E8A54-096B-4B4A-9629-0AB9A28944E3}" type="presParOf" srcId="{719CFDF8-6275-4EE9-8BB7-879B9B3939BA}" destId="{FE750A04-E698-48CD-B4D0-B6C1BBF113B7}" srcOrd="5" destOrd="0" presId="urn:microsoft.com/office/officeart/2008/layout/LinedList"/>
    <dgm:cxn modelId="{77F417F3-0C7E-4385-A96F-FC2B07519B4C}" type="presParOf" srcId="{FE750A04-E698-48CD-B4D0-B6C1BBF113B7}" destId="{8BA826C4-B52F-4460-B83E-2C560580F8C7}" srcOrd="0" destOrd="0" presId="urn:microsoft.com/office/officeart/2008/layout/LinedList"/>
    <dgm:cxn modelId="{4E43ABDC-C901-4E2C-95CE-209BA7136839}" type="presParOf" srcId="{FE750A04-E698-48CD-B4D0-B6C1BBF113B7}" destId="{BA3D7858-AC4C-46DB-B287-93185A7DE19C}" srcOrd="1" destOrd="0" presId="urn:microsoft.com/office/officeart/2008/layout/LinedList"/>
    <dgm:cxn modelId="{4B7D9FD8-4FBA-4418-BAED-7B6ECB56D6B3}" type="presParOf" srcId="{719CFDF8-6275-4EE9-8BB7-879B9B3939BA}" destId="{DF91301C-9EDB-4ABC-8D78-7B8106E80FC3}" srcOrd="6" destOrd="0" presId="urn:microsoft.com/office/officeart/2008/layout/LinedList"/>
    <dgm:cxn modelId="{EF99C88F-E704-4439-9453-EED427CFCD06}" type="presParOf" srcId="{719CFDF8-6275-4EE9-8BB7-879B9B3939BA}" destId="{392DE57A-9926-4326-91DE-1E1FBC13D8ED}" srcOrd="7" destOrd="0" presId="urn:microsoft.com/office/officeart/2008/layout/LinedList"/>
    <dgm:cxn modelId="{9749A164-D62D-4040-B682-3B01E3F0D4E4}" type="presParOf" srcId="{392DE57A-9926-4326-91DE-1E1FBC13D8ED}" destId="{92D85CEE-EE07-4268-ACA6-E5FA55850BFA}" srcOrd="0" destOrd="0" presId="urn:microsoft.com/office/officeart/2008/layout/LinedList"/>
    <dgm:cxn modelId="{0AB71E73-9F60-4125-B701-C850D892CA3C}" type="presParOf" srcId="{392DE57A-9926-4326-91DE-1E1FBC13D8ED}" destId="{F793C9FB-A7C2-4C4C-AE86-83290B004D46}" srcOrd="1" destOrd="0" presId="urn:microsoft.com/office/officeart/2008/layout/LinedList"/>
    <dgm:cxn modelId="{EDB0168A-E1EF-4BC2-B23F-8CA9E284D5B7}" type="presParOf" srcId="{719CFDF8-6275-4EE9-8BB7-879B9B3939BA}" destId="{4F4FE751-5764-4EB7-AF39-CDFC3DBBC31E}" srcOrd="8" destOrd="0" presId="urn:microsoft.com/office/officeart/2008/layout/LinedList"/>
    <dgm:cxn modelId="{B23305DB-4D2F-4BBF-97FD-44B99DF944E1}" type="presParOf" srcId="{719CFDF8-6275-4EE9-8BB7-879B9B3939BA}" destId="{E1F036A0-BE24-4143-8A07-5C6CD1179FA8}" srcOrd="9" destOrd="0" presId="urn:microsoft.com/office/officeart/2008/layout/LinedList"/>
    <dgm:cxn modelId="{EED33F13-B18C-4436-B2FE-AF72D1E9B78D}" type="presParOf" srcId="{E1F036A0-BE24-4143-8A07-5C6CD1179FA8}" destId="{4177B5BC-D98D-4CD1-885F-FECFC000C584}" srcOrd="0" destOrd="0" presId="urn:microsoft.com/office/officeart/2008/layout/LinedList"/>
    <dgm:cxn modelId="{B6C500E2-0DA7-4600-848D-CD8C9AAA2948}" type="presParOf" srcId="{E1F036A0-BE24-4143-8A07-5C6CD1179FA8}" destId="{3805E4CE-E596-4954-9200-36C1A322B247}" srcOrd="1" destOrd="0" presId="urn:microsoft.com/office/officeart/2008/layout/LinedList"/>
    <dgm:cxn modelId="{29B93E8D-4D45-4842-BBA7-F53381E16A2F}" type="presParOf" srcId="{719CFDF8-6275-4EE9-8BB7-879B9B3939BA}" destId="{98EC8760-BA59-4508-B03A-E1E34B9373E7}" srcOrd="10" destOrd="0" presId="urn:microsoft.com/office/officeart/2008/layout/LinedList"/>
    <dgm:cxn modelId="{54303C4D-AAF0-4BDA-897E-7C1D4334EBD8}" type="presParOf" srcId="{719CFDF8-6275-4EE9-8BB7-879B9B3939BA}" destId="{63C97425-7F0E-4899-BC88-A30467158D4F}" srcOrd="11" destOrd="0" presId="urn:microsoft.com/office/officeart/2008/layout/LinedList"/>
    <dgm:cxn modelId="{AFFDE2D3-3CC3-40E4-93D0-9B3CD8A3B7CB}" type="presParOf" srcId="{63C97425-7F0E-4899-BC88-A30467158D4F}" destId="{9069579E-426A-4217-AA83-C5C96284F69A}" srcOrd="0" destOrd="0" presId="urn:microsoft.com/office/officeart/2008/layout/LinedList"/>
    <dgm:cxn modelId="{9403A020-399C-498D-8E8A-CB2A5DD97B42}" type="presParOf" srcId="{63C97425-7F0E-4899-BC88-A30467158D4F}" destId="{83DCABAD-E682-418C-816E-602883BA737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72E3E66-EF18-4845-A39C-207757A63158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0E42A8B8-770E-4D3F-BDFC-2B1548907106}">
      <dgm:prSet phldrT="[Testo]"/>
      <dgm:spPr/>
      <dgm:t>
        <a:bodyPr/>
        <a:lstStyle/>
        <a:p>
          <a:r>
            <a:rPr lang="it-IT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Viveka</a:t>
          </a:r>
          <a:r>
            <a:rPr lang="it-IT" dirty="0">
              <a:latin typeface="Times New Roman" panose="02020603050405020304" pitchFamily="18" charset="0"/>
              <a:cs typeface="Times New Roman" panose="02020603050405020304" pitchFamily="18" charset="0"/>
            </a:rPr>
            <a:t> (solitudine, isolamento)</a:t>
          </a:r>
          <a:endParaRPr lang="en-GB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A55112-AAB7-407F-A053-24BC28A308B4}" type="parTrans" cxnId="{96A4181E-7ADC-452E-83A5-076024942787}">
      <dgm:prSet/>
      <dgm:spPr/>
      <dgm:t>
        <a:bodyPr/>
        <a:lstStyle/>
        <a:p>
          <a:endParaRPr lang="en-GB"/>
        </a:p>
      </dgm:t>
    </dgm:pt>
    <dgm:pt modelId="{50EF3B44-1A6D-4C1D-B1DB-2B8919624BF7}" type="sibTrans" cxnId="{96A4181E-7ADC-452E-83A5-076024942787}">
      <dgm:prSet/>
      <dgm:spPr/>
      <dgm:t>
        <a:bodyPr/>
        <a:lstStyle/>
        <a:p>
          <a:endParaRPr lang="en-GB"/>
        </a:p>
      </dgm:t>
    </dgm:pt>
    <dgm:pt modelId="{83D80AE7-CD10-4342-A499-D91FE01C79C0}">
      <dgm:prSet phldrT="[Testo]"/>
      <dgm:spPr/>
      <dgm:t>
        <a:bodyPr/>
        <a:lstStyle/>
        <a:p>
          <a:r>
            <a:rPr lang="it-IT" dirty="0">
              <a:latin typeface="Times New Roman" panose="02020603050405020304" pitchFamily="18" charset="0"/>
              <a:cs typeface="Times New Roman" panose="02020603050405020304" pitchFamily="18" charset="0"/>
            </a:rPr>
            <a:t>Virāga (dissoluzione, estinzione delle passioni)</a:t>
          </a:r>
          <a:endParaRPr lang="en-GB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E7B68B-1B4F-4FB5-B0C5-AA550044B580}" type="parTrans" cxnId="{F5BA8E32-E590-4F58-B62D-908A88A7DCA8}">
      <dgm:prSet/>
      <dgm:spPr/>
      <dgm:t>
        <a:bodyPr/>
        <a:lstStyle/>
        <a:p>
          <a:endParaRPr lang="en-GB"/>
        </a:p>
      </dgm:t>
    </dgm:pt>
    <dgm:pt modelId="{27AE3810-C3DA-4F89-92D1-43441133777B}" type="sibTrans" cxnId="{F5BA8E32-E590-4F58-B62D-908A88A7DCA8}">
      <dgm:prSet/>
      <dgm:spPr/>
      <dgm:t>
        <a:bodyPr/>
        <a:lstStyle/>
        <a:p>
          <a:endParaRPr lang="en-GB"/>
        </a:p>
      </dgm:t>
    </dgm:pt>
    <dgm:pt modelId="{D49C38C0-25F5-4FE2-8171-F5358316533E}">
      <dgm:prSet phldrT="[Testo]"/>
      <dgm:spPr/>
      <dgm:t>
        <a:bodyPr/>
        <a:lstStyle/>
        <a:p>
          <a:r>
            <a:rPr lang="it-IT" dirty="0">
              <a:latin typeface="Times New Roman" panose="02020603050405020304" pitchFamily="18" charset="0"/>
              <a:cs typeface="Times New Roman" panose="02020603050405020304" pitchFamily="18" charset="0"/>
            </a:rPr>
            <a:t>Nirodha (cessazione)</a:t>
          </a:r>
          <a:endParaRPr lang="en-GB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5219AE-C552-4990-BAD4-9C41E9EE9443}" type="parTrans" cxnId="{023FE80A-0138-4B1B-B18C-E30E101BC28D}">
      <dgm:prSet/>
      <dgm:spPr/>
      <dgm:t>
        <a:bodyPr/>
        <a:lstStyle/>
        <a:p>
          <a:endParaRPr lang="en-GB"/>
        </a:p>
      </dgm:t>
    </dgm:pt>
    <dgm:pt modelId="{6C96CDA4-726E-4CFB-9494-D097041BEFB8}" type="sibTrans" cxnId="{023FE80A-0138-4B1B-B18C-E30E101BC28D}">
      <dgm:prSet/>
      <dgm:spPr/>
      <dgm:t>
        <a:bodyPr/>
        <a:lstStyle/>
        <a:p>
          <a:endParaRPr lang="en-GB"/>
        </a:p>
      </dgm:t>
    </dgm:pt>
    <dgm:pt modelId="{E7D5F015-0E80-4780-AD50-4D3D35D25038}">
      <dgm:prSet/>
      <dgm:spPr/>
      <dgm:t>
        <a:bodyPr/>
        <a:lstStyle/>
        <a:p>
          <a:r>
            <a:rPr lang="it-IT" dirty="0" err="1">
              <a:latin typeface="Times New Roman" panose="02020603050405020304" pitchFamily="18" charset="0"/>
              <a:cs typeface="Times New Roman" panose="02020603050405020304" pitchFamily="18" charset="0"/>
            </a:rPr>
            <a:t>Vossagga</a:t>
          </a:r>
          <a:r>
            <a:rPr lang="it-IT" dirty="0">
              <a:latin typeface="Times New Roman" panose="02020603050405020304" pitchFamily="18" charset="0"/>
              <a:cs typeface="Times New Roman" panose="02020603050405020304" pitchFamily="18" charset="0"/>
            </a:rPr>
            <a:t> (rinuncia, emancipazione)</a:t>
          </a:r>
          <a:endParaRPr lang="en-GB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7A473-C6FC-48ED-A2B4-BA6A31AC38E5}" type="parTrans" cxnId="{13D1162F-F519-4E2F-92AD-4EAC72A4A911}">
      <dgm:prSet/>
      <dgm:spPr/>
      <dgm:t>
        <a:bodyPr/>
        <a:lstStyle/>
        <a:p>
          <a:endParaRPr lang="en-GB"/>
        </a:p>
      </dgm:t>
    </dgm:pt>
    <dgm:pt modelId="{D996160D-8B27-4ACD-A82D-4DEE6A99F0DF}" type="sibTrans" cxnId="{13D1162F-F519-4E2F-92AD-4EAC72A4A911}">
      <dgm:prSet/>
      <dgm:spPr/>
      <dgm:t>
        <a:bodyPr/>
        <a:lstStyle/>
        <a:p>
          <a:endParaRPr lang="en-GB"/>
        </a:p>
      </dgm:t>
    </dgm:pt>
    <dgm:pt modelId="{407EB536-B357-418C-B229-520CE12FE847}" type="pres">
      <dgm:prSet presAssocID="{A72E3E66-EF18-4845-A39C-207757A63158}" presName="CompostProcess" presStyleCnt="0">
        <dgm:presLayoutVars>
          <dgm:dir/>
          <dgm:resizeHandles val="exact"/>
        </dgm:presLayoutVars>
      </dgm:prSet>
      <dgm:spPr/>
    </dgm:pt>
    <dgm:pt modelId="{97434FDD-9DC0-4119-A839-8C241A7A89CD}" type="pres">
      <dgm:prSet presAssocID="{A72E3E66-EF18-4845-A39C-207757A63158}" presName="arrow" presStyleLbl="bgShp" presStyleIdx="0" presStyleCnt="1"/>
      <dgm:spPr/>
    </dgm:pt>
    <dgm:pt modelId="{F8D7C4B4-5E3F-4CF7-8E74-132EA75DF3A2}" type="pres">
      <dgm:prSet presAssocID="{A72E3E66-EF18-4845-A39C-207757A63158}" presName="linearProcess" presStyleCnt="0"/>
      <dgm:spPr/>
    </dgm:pt>
    <dgm:pt modelId="{4D810794-BC96-456A-B1A4-1E3EA9A0E4AA}" type="pres">
      <dgm:prSet presAssocID="{0E42A8B8-770E-4D3F-BDFC-2B1548907106}" presName="textNode" presStyleLbl="node1" presStyleIdx="0" presStyleCnt="4">
        <dgm:presLayoutVars>
          <dgm:bulletEnabled val="1"/>
        </dgm:presLayoutVars>
      </dgm:prSet>
      <dgm:spPr/>
    </dgm:pt>
    <dgm:pt modelId="{3CB8252A-8A78-4AFA-8F0F-1A7D91F0A743}" type="pres">
      <dgm:prSet presAssocID="{50EF3B44-1A6D-4C1D-B1DB-2B8919624BF7}" presName="sibTrans" presStyleCnt="0"/>
      <dgm:spPr/>
    </dgm:pt>
    <dgm:pt modelId="{E2F55F26-516E-474B-BF41-06A16FF87ABF}" type="pres">
      <dgm:prSet presAssocID="{83D80AE7-CD10-4342-A499-D91FE01C79C0}" presName="textNode" presStyleLbl="node1" presStyleIdx="1" presStyleCnt="4">
        <dgm:presLayoutVars>
          <dgm:bulletEnabled val="1"/>
        </dgm:presLayoutVars>
      </dgm:prSet>
      <dgm:spPr/>
    </dgm:pt>
    <dgm:pt modelId="{D9852818-DFD9-4E5E-83B9-A4640CA81BAD}" type="pres">
      <dgm:prSet presAssocID="{27AE3810-C3DA-4F89-92D1-43441133777B}" presName="sibTrans" presStyleCnt="0"/>
      <dgm:spPr/>
    </dgm:pt>
    <dgm:pt modelId="{B463DF14-BA77-4196-9656-05D92DD9A8E2}" type="pres">
      <dgm:prSet presAssocID="{D49C38C0-25F5-4FE2-8171-F5358316533E}" presName="textNode" presStyleLbl="node1" presStyleIdx="2" presStyleCnt="4">
        <dgm:presLayoutVars>
          <dgm:bulletEnabled val="1"/>
        </dgm:presLayoutVars>
      </dgm:prSet>
      <dgm:spPr/>
    </dgm:pt>
    <dgm:pt modelId="{D942332F-A607-4EEB-AE8B-BC138E354513}" type="pres">
      <dgm:prSet presAssocID="{6C96CDA4-726E-4CFB-9494-D097041BEFB8}" presName="sibTrans" presStyleCnt="0"/>
      <dgm:spPr/>
    </dgm:pt>
    <dgm:pt modelId="{95C712B2-A9C5-4C75-AAA9-0E78098FE5B3}" type="pres">
      <dgm:prSet presAssocID="{E7D5F015-0E80-4780-AD50-4D3D35D2503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EAD6E201-5665-432B-A35C-832077246328}" type="presOf" srcId="{83D80AE7-CD10-4342-A499-D91FE01C79C0}" destId="{E2F55F26-516E-474B-BF41-06A16FF87ABF}" srcOrd="0" destOrd="0" presId="urn:microsoft.com/office/officeart/2005/8/layout/hProcess9"/>
    <dgm:cxn modelId="{8C380504-2DD5-40AE-8E6B-10774FC5429A}" type="presOf" srcId="{D49C38C0-25F5-4FE2-8171-F5358316533E}" destId="{B463DF14-BA77-4196-9656-05D92DD9A8E2}" srcOrd="0" destOrd="0" presId="urn:microsoft.com/office/officeart/2005/8/layout/hProcess9"/>
    <dgm:cxn modelId="{023FE80A-0138-4B1B-B18C-E30E101BC28D}" srcId="{A72E3E66-EF18-4845-A39C-207757A63158}" destId="{D49C38C0-25F5-4FE2-8171-F5358316533E}" srcOrd="2" destOrd="0" parTransId="{445219AE-C552-4990-BAD4-9C41E9EE9443}" sibTransId="{6C96CDA4-726E-4CFB-9494-D097041BEFB8}"/>
    <dgm:cxn modelId="{96A4181E-7ADC-452E-83A5-076024942787}" srcId="{A72E3E66-EF18-4845-A39C-207757A63158}" destId="{0E42A8B8-770E-4D3F-BDFC-2B1548907106}" srcOrd="0" destOrd="0" parTransId="{07A55112-AAB7-407F-A053-24BC28A308B4}" sibTransId="{50EF3B44-1A6D-4C1D-B1DB-2B8919624BF7}"/>
    <dgm:cxn modelId="{E3865F2D-8972-4CC7-B512-D5B1E0D69866}" type="presOf" srcId="{0E42A8B8-770E-4D3F-BDFC-2B1548907106}" destId="{4D810794-BC96-456A-B1A4-1E3EA9A0E4AA}" srcOrd="0" destOrd="0" presId="urn:microsoft.com/office/officeart/2005/8/layout/hProcess9"/>
    <dgm:cxn modelId="{13D1162F-F519-4E2F-92AD-4EAC72A4A911}" srcId="{A72E3E66-EF18-4845-A39C-207757A63158}" destId="{E7D5F015-0E80-4780-AD50-4D3D35D25038}" srcOrd="3" destOrd="0" parTransId="{0177A473-C6FC-48ED-A2B4-BA6A31AC38E5}" sibTransId="{D996160D-8B27-4ACD-A82D-4DEE6A99F0DF}"/>
    <dgm:cxn modelId="{F5BA8E32-E590-4F58-B62D-908A88A7DCA8}" srcId="{A72E3E66-EF18-4845-A39C-207757A63158}" destId="{83D80AE7-CD10-4342-A499-D91FE01C79C0}" srcOrd="1" destOrd="0" parTransId="{09E7B68B-1B4F-4FB5-B0C5-AA550044B580}" sibTransId="{27AE3810-C3DA-4F89-92D1-43441133777B}"/>
    <dgm:cxn modelId="{75E8F958-8B80-444D-9D28-E443C105645B}" type="presOf" srcId="{E7D5F015-0E80-4780-AD50-4D3D35D25038}" destId="{95C712B2-A9C5-4C75-AAA9-0E78098FE5B3}" srcOrd="0" destOrd="0" presId="urn:microsoft.com/office/officeart/2005/8/layout/hProcess9"/>
    <dgm:cxn modelId="{2304CBB9-AC7B-461E-AF17-EB1E96811C9D}" type="presOf" srcId="{A72E3E66-EF18-4845-A39C-207757A63158}" destId="{407EB536-B357-418C-B229-520CE12FE847}" srcOrd="0" destOrd="0" presId="urn:microsoft.com/office/officeart/2005/8/layout/hProcess9"/>
    <dgm:cxn modelId="{9F2C99BB-F034-457C-B385-06AFB6CD37E8}" type="presParOf" srcId="{407EB536-B357-418C-B229-520CE12FE847}" destId="{97434FDD-9DC0-4119-A839-8C241A7A89CD}" srcOrd="0" destOrd="0" presId="urn:microsoft.com/office/officeart/2005/8/layout/hProcess9"/>
    <dgm:cxn modelId="{B3CC2A57-B04E-49D0-BC4E-08A6D522FC38}" type="presParOf" srcId="{407EB536-B357-418C-B229-520CE12FE847}" destId="{F8D7C4B4-5E3F-4CF7-8E74-132EA75DF3A2}" srcOrd="1" destOrd="0" presId="urn:microsoft.com/office/officeart/2005/8/layout/hProcess9"/>
    <dgm:cxn modelId="{8CB727CA-629F-4860-B655-71B2E481C908}" type="presParOf" srcId="{F8D7C4B4-5E3F-4CF7-8E74-132EA75DF3A2}" destId="{4D810794-BC96-456A-B1A4-1E3EA9A0E4AA}" srcOrd="0" destOrd="0" presId="urn:microsoft.com/office/officeart/2005/8/layout/hProcess9"/>
    <dgm:cxn modelId="{B782A8E8-A50E-4EE1-9C5D-DDFAB1A131C5}" type="presParOf" srcId="{F8D7C4B4-5E3F-4CF7-8E74-132EA75DF3A2}" destId="{3CB8252A-8A78-4AFA-8F0F-1A7D91F0A743}" srcOrd="1" destOrd="0" presId="urn:microsoft.com/office/officeart/2005/8/layout/hProcess9"/>
    <dgm:cxn modelId="{D5179CC1-E1D3-4A20-B09A-58175762DBFE}" type="presParOf" srcId="{F8D7C4B4-5E3F-4CF7-8E74-132EA75DF3A2}" destId="{E2F55F26-516E-474B-BF41-06A16FF87ABF}" srcOrd="2" destOrd="0" presId="urn:microsoft.com/office/officeart/2005/8/layout/hProcess9"/>
    <dgm:cxn modelId="{5E736D66-1294-4551-B551-D94037ACD754}" type="presParOf" srcId="{F8D7C4B4-5E3F-4CF7-8E74-132EA75DF3A2}" destId="{D9852818-DFD9-4E5E-83B9-A4640CA81BAD}" srcOrd="3" destOrd="0" presId="urn:microsoft.com/office/officeart/2005/8/layout/hProcess9"/>
    <dgm:cxn modelId="{F6577754-115B-4C20-8F27-599396472855}" type="presParOf" srcId="{F8D7C4B4-5E3F-4CF7-8E74-132EA75DF3A2}" destId="{B463DF14-BA77-4196-9656-05D92DD9A8E2}" srcOrd="4" destOrd="0" presId="urn:microsoft.com/office/officeart/2005/8/layout/hProcess9"/>
    <dgm:cxn modelId="{1782FCFD-02E2-4BC9-B1A4-94452156B922}" type="presParOf" srcId="{F8D7C4B4-5E3F-4CF7-8E74-132EA75DF3A2}" destId="{D942332F-A607-4EEB-AE8B-BC138E354513}" srcOrd="5" destOrd="0" presId="urn:microsoft.com/office/officeart/2005/8/layout/hProcess9"/>
    <dgm:cxn modelId="{7A724A2F-37B1-4E16-AC26-1AEE6CD646B5}" type="presParOf" srcId="{F8D7C4B4-5E3F-4CF7-8E74-132EA75DF3A2}" destId="{95C712B2-A9C5-4C75-AAA9-0E78098FE5B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2EBC0-CDFA-47D4-9D7F-8E63B21FFA9D}">
      <dsp:nvSpPr>
        <dsp:cNvPr id="0" name=""/>
        <dsp:cNvSpPr/>
      </dsp:nvSpPr>
      <dsp:spPr>
        <a:xfrm>
          <a:off x="1348385" y="3438"/>
          <a:ext cx="7818828" cy="803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latin typeface="Book Antiqua" panose="02040602050305030304" pitchFamily="18" charset="0"/>
            </a:rPr>
            <a:t>Cinque ostacoli</a:t>
          </a:r>
          <a:endParaRPr lang="en-GB" sz="3600" kern="1200" dirty="0">
            <a:latin typeface="Book Antiqua" panose="02040602050305030304" pitchFamily="18" charset="0"/>
          </a:endParaRPr>
        </a:p>
      </dsp:txBody>
      <dsp:txXfrm>
        <a:off x="1371930" y="26983"/>
        <a:ext cx="7771738" cy="756790"/>
      </dsp:txXfrm>
    </dsp:sp>
    <dsp:sp modelId="{636572AC-5949-48BA-93D0-7AE7900621A1}">
      <dsp:nvSpPr>
        <dsp:cNvPr id="0" name=""/>
        <dsp:cNvSpPr/>
      </dsp:nvSpPr>
      <dsp:spPr>
        <a:xfrm rot="5400000">
          <a:off x="5107072" y="827415"/>
          <a:ext cx="301455" cy="361746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-5400000">
        <a:off x="5149276" y="857560"/>
        <a:ext cx="217048" cy="211019"/>
      </dsp:txXfrm>
    </dsp:sp>
    <dsp:sp modelId="{43DC66AB-AF9D-4C5D-AAB2-98F22CF6EBC1}">
      <dsp:nvSpPr>
        <dsp:cNvPr id="0" name=""/>
        <dsp:cNvSpPr/>
      </dsp:nvSpPr>
      <dsp:spPr>
        <a:xfrm>
          <a:off x="1348385" y="1209258"/>
          <a:ext cx="7818828" cy="803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latin typeface="Book Antiqua" panose="02040602050305030304" pitchFamily="18" charset="0"/>
            </a:rPr>
            <a:t>Cinque aggregati</a:t>
          </a:r>
          <a:endParaRPr lang="en-GB" sz="3600" kern="1200" dirty="0">
            <a:latin typeface="Book Antiqua" panose="02040602050305030304" pitchFamily="18" charset="0"/>
          </a:endParaRPr>
        </a:p>
      </dsp:txBody>
      <dsp:txXfrm>
        <a:off x="1371930" y="1232803"/>
        <a:ext cx="7771738" cy="756790"/>
      </dsp:txXfrm>
    </dsp:sp>
    <dsp:sp modelId="{038716B6-2101-497C-8A1B-817E0AE45614}">
      <dsp:nvSpPr>
        <dsp:cNvPr id="0" name=""/>
        <dsp:cNvSpPr/>
      </dsp:nvSpPr>
      <dsp:spPr>
        <a:xfrm rot="5400000">
          <a:off x="5107072" y="2033235"/>
          <a:ext cx="301455" cy="361746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-5400000">
        <a:off x="5149276" y="2063380"/>
        <a:ext cx="217048" cy="211019"/>
      </dsp:txXfrm>
    </dsp:sp>
    <dsp:sp modelId="{3AD4C41B-6E66-45A3-B297-1D7E2F2FF526}">
      <dsp:nvSpPr>
        <dsp:cNvPr id="0" name=""/>
        <dsp:cNvSpPr/>
      </dsp:nvSpPr>
      <dsp:spPr>
        <a:xfrm>
          <a:off x="1387679" y="2415078"/>
          <a:ext cx="7740241" cy="803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latin typeface="Book Antiqua" panose="02040602050305030304" pitchFamily="18" charset="0"/>
            </a:rPr>
            <a:t>Sei sfere sensoriali</a:t>
          </a:r>
          <a:endParaRPr lang="en-GB" sz="3600" kern="1200" dirty="0">
            <a:latin typeface="Book Antiqua" panose="02040602050305030304" pitchFamily="18" charset="0"/>
          </a:endParaRPr>
        </a:p>
      </dsp:txBody>
      <dsp:txXfrm>
        <a:off x="1411224" y="2438623"/>
        <a:ext cx="7693151" cy="756790"/>
      </dsp:txXfrm>
    </dsp:sp>
    <dsp:sp modelId="{4671AE28-5AB1-4FAC-9D21-3DC5B7245145}">
      <dsp:nvSpPr>
        <dsp:cNvPr id="0" name=""/>
        <dsp:cNvSpPr/>
      </dsp:nvSpPr>
      <dsp:spPr>
        <a:xfrm rot="5400000">
          <a:off x="5107072" y="3239056"/>
          <a:ext cx="301455" cy="361746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-5400000">
        <a:off x="5149276" y="3269201"/>
        <a:ext cx="217048" cy="211019"/>
      </dsp:txXfrm>
    </dsp:sp>
    <dsp:sp modelId="{6EABD8F3-E1F8-414E-BFB6-B95E3DA92AB6}">
      <dsp:nvSpPr>
        <dsp:cNvPr id="0" name=""/>
        <dsp:cNvSpPr/>
      </dsp:nvSpPr>
      <dsp:spPr>
        <a:xfrm>
          <a:off x="1387679" y="3620899"/>
          <a:ext cx="7740241" cy="803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latin typeface="Book Antiqua" panose="02040602050305030304" pitchFamily="18" charset="0"/>
            </a:rPr>
            <a:t>Sette fattori di illuminazione</a:t>
          </a:r>
          <a:endParaRPr lang="en-GB" sz="3600" kern="1200" dirty="0">
            <a:latin typeface="Book Antiqua" panose="02040602050305030304" pitchFamily="18" charset="0"/>
          </a:endParaRPr>
        </a:p>
      </dsp:txBody>
      <dsp:txXfrm>
        <a:off x="1411224" y="3644444"/>
        <a:ext cx="7693151" cy="756790"/>
      </dsp:txXfrm>
    </dsp:sp>
    <dsp:sp modelId="{05E24DB9-AD8A-4D37-8DC4-5658DE32F614}">
      <dsp:nvSpPr>
        <dsp:cNvPr id="0" name=""/>
        <dsp:cNvSpPr/>
      </dsp:nvSpPr>
      <dsp:spPr>
        <a:xfrm rot="5400000">
          <a:off x="5107072" y="4444876"/>
          <a:ext cx="301455" cy="361746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-5400000">
        <a:off x="5149276" y="4475021"/>
        <a:ext cx="217048" cy="211019"/>
      </dsp:txXfrm>
    </dsp:sp>
    <dsp:sp modelId="{19A8F05D-4CEB-425B-A9D7-A78FFE96E44A}">
      <dsp:nvSpPr>
        <dsp:cNvPr id="0" name=""/>
        <dsp:cNvSpPr/>
      </dsp:nvSpPr>
      <dsp:spPr>
        <a:xfrm>
          <a:off x="1430381" y="4826719"/>
          <a:ext cx="7654837" cy="803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latin typeface="Book Antiqua" panose="02040602050305030304" pitchFamily="18" charset="0"/>
            </a:rPr>
            <a:t>Quattro nobili verità</a:t>
          </a:r>
          <a:endParaRPr lang="en-GB" sz="3600" kern="1200" dirty="0">
            <a:latin typeface="Book Antiqua" panose="02040602050305030304" pitchFamily="18" charset="0"/>
          </a:endParaRPr>
        </a:p>
      </dsp:txBody>
      <dsp:txXfrm>
        <a:off x="1453926" y="4850264"/>
        <a:ext cx="7607747" cy="7567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CAFB8-BD5F-4094-BBE2-2D5560F35172}">
      <dsp:nvSpPr>
        <dsp:cNvPr id="0" name=""/>
        <dsp:cNvSpPr/>
      </dsp:nvSpPr>
      <dsp:spPr>
        <a:xfrm>
          <a:off x="0" y="529"/>
          <a:ext cx="59488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1D7BA-84D0-4AB2-8613-21E3AEA2B9FD}">
      <dsp:nvSpPr>
        <dsp:cNvPr id="0" name=""/>
        <dsp:cNvSpPr/>
      </dsp:nvSpPr>
      <dsp:spPr>
        <a:xfrm>
          <a:off x="0" y="529"/>
          <a:ext cx="5948831" cy="866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1. </a:t>
          </a:r>
          <a:r>
            <a:rPr lang="it-IT" sz="2400" kern="1200" dirty="0">
              <a:latin typeface="Book Antiqua" panose="02040602050305030304" pitchFamily="18" charset="0"/>
            </a:rPr>
            <a:t>Desiderio sensuale (</a:t>
          </a:r>
          <a:r>
            <a:rPr lang="it-IT" sz="2400" kern="1200" dirty="0" err="1">
              <a:latin typeface="Book Antiqua" panose="02040602050305030304" pitchFamily="18" charset="0"/>
            </a:rPr>
            <a:t>k</a:t>
          </a:r>
          <a:r>
            <a:rPr lang="it-IT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ā</a:t>
          </a:r>
          <a:r>
            <a:rPr lang="it-IT" sz="2400" kern="1200" dirty="0" err="1">
              <a:latin typeface="Book Antiqua" panose="02040602050305030304" pitchFamily="18" charset="0"/>
            </a:rPr>
            <a:t>macchanda</a:t>
          </a:r>
          <a:r>
            <a:rPr lang="it-IT" sz="2400" kern="1200" dirty="0">
              <a:latin typeface="Book Antiqua" panose="02040602050305030304" pitchFamily="18" charset="0"/>
            </a:rPr>
            <a:t>)</a:t>
          </a:r>
          <a:endParaRPr lang="en-US" sz="2400" kern="1200" dirty="0">
            <a:latin typeface="Book Antiqua" panose="02040602050305030304" pitchFamily="18" charset="0"/>
          </a:endParaRPr>
        </a:p>
      </dsp:txBody>
      <dsp:txXfrm>
        <a:off x="0" y="529"/>
        <a:ext cx="5948831" cy="866714"/>
      </dsp:txXfrm>
    </dsp:sp>
    <dsp:sp modelId="{6EDE9C7A-E031-4032-B49C-D19B730AE579}">
      <dsp:nvSpPr>
        <dsp:cNvPr id="0" name=""/>
        <dsp:cNvSpPr/>
      </dsp:nvSpPr>
      <dsp:spPr>
        <a:xfrm>
          <a:off x="0" y="867243"/>
          <a:ext cx="59488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0F3A8-4B6B-403F-9F84-386027799354}">
      <dsp:nvSpPr>
        <dsp:cNvPr id="0" name=""/>
        <dsp:cNvSpPr/>
      </dsp:nvSpPr>
      <dsp:spPr>
        <a:xfrm>
          <a:off x="0" y="867243"/>
          <a:ext cx="5948831" cy="866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2. </a:t>
          </a:r>
          <a:r>
            <a:rPr lang="it-IT" sz="2400" kern="1200" dirty="0">
              <a:latin typeface="Book Antiqua" panose="02040602050305030304" pitchFamily="18" charset="0"/>
            </a:rPr>
            <a:t>Malevolenza (</a:t>
          </a:r>
          <a:r>
            <a:rPr lang="it-IT" sz="2400" kern="1200" dirty="0" err="1">
              <a:latin typeface="Book Antiqua" panose="02040602050305030304" pitchFamily="18" charset="0"/>
            </a:rPr>
            <a:t>vy</a:t>
          </a:r>
          <a:r>
            <a:rPr lang="it-IT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ā</a:t>
          </a:r>
          <a:r>
            <a:rPr lang="it-IT" sz="2400" kern="1200" dirty="0" err="1">
              <a:latin typeface="Book Antiqua" panose="02040602050305030304" pitchFamily="18" charset="0"/>
            </a:rPr>
            <a:t>p</a:t>
          </a:r>
          <a:r>
            <a:rPr lang="it-IT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ā</a:t>
          </a:r>
          <a:r>
            <a:rPr lang="it-IT" sz="2400" kern="1200" dirty="0" err="1">
              <a:latin typeface="Book Antiqua" panose="02040602050305030304" pitchFamily="18" charset="0"/>
            </a:rPr>
            <a:t>da</a:t>
          </a:r>
          <a:r>
            <a:rPr lang="it-IT" sz="2400" kern="1200" dirty="0">
              <a:latin typeface="Book Antiqua" panose="02040602050305030304" pitchFamily="18" charset="0"/>
            </a:rPr>
            <a:t>)</a:t>
          </a:r>
          <a:endParaRPr lang="en-US" sz="2400" kern="1200" dirty="0">
            <a:latin typeface="Book Antiqua" panose="02040602050305030304" pitchFamily="18" charset="0"/>
          </a:endParaRPr>
        </a:p>
      </dsp:txBody>
      <dsp:txXfrm>
        <a:off x="0" y="867243"/>
        <a:ext cx="5948831" cy="866714"/>
      </dsp:txXfrm>
    </dsp:sp>
    <dsp:sp modelId="{061781E3-788B-4965-B541-A102985684E9}">
      <dsp:nvSpPr>
        <dsp:cNvPr id="0" name=""/>
        <dsp:cNvSpPr/>
      </dsp:nvSpPr>
      <dsp:spPr>
        <a:xfrm>
          <a:off x="0" y="1733957"/>
          <a:ext cx="59488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1917B8-D8C4-4554-BEBF-E78BECD50AA9}">
      <dsp:nvSpPr>
        <dsp:cNvPr id="0" name=""/>
        <dsp:cNvSpPr/>
      </dsp:nvSpPr>
      <dsp:spPr>
        <a:xfrm>
          <a:off x="0" y="1733957"/>
          <a:ext cx="5948831" cy="866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3. </a:t>
          </a:r>
          <a:r>
            <a:rPr lang="it-IT" sz="2400" kern="1200" dirty="0">
              <a:latin typeface="Book Antiqua" panose="02040602050305030304" pitchFamily="18" charset="0"/>
            </a:rPr>
            <a:t>Indolenza e torpore (</a:t>
          </a:r>
          <a:r>
            <a:rPr lang="it-IT" sz="2400" kern="1200" dirty="0" err="1">
              <a:latin typeface="Book Antiqua" panose="02040602050305030304" pitchFamily="18" charset="0"/>
            </a:rPr>
            <a:t>th</a:t>
          </a:r>
          <a:r>
            <a:rPr lang="it-IT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ī</a:t>
          </a:r>
          <a:r>
            <a:rPr lang="it-IT" sz="2400" kern="1200" dirty="0" err="1">
              <a:latin typeface="Book Antiqua" panose="02040602050305030304" pitchFamily="18" charset="0"/>
            </a:rPr>
            <a:t>na-middha</a:t>
          </a:r>
          <a:r>
            <a:rPr lang="it-IT" sz="2400" kern="1200" dirty="0">
              <a:latin typeface="Book Antiqua" panose="02040602050305030304" pitchFamily="18" charset="0"/>
            </a:rPr>
            <a:t>)</a:t>
          </a:r>
          <a:endParaRPr lang="en-US" sz="2400" kern="1200" dirty="0">
            <a:latin typeface="Book Antiqua" panose="02040602050305030304" pitchFamily="18" charset="0"/>
          </a:endParaRPr>
        </a:p>
      </dsp:txBody>
      <dsp:txXfrm>
        <a:off x="0" y="1733957"/>
        <a:ext cx="5948831" cy="866714"/>
      </dsp:txXfrm>
    </dsp:sp>
    <dsp:sp modelId="{FC841272-6909-49DD-A1C3-CF7E1040F8D0}">
      <dsp:nvSpPr>
        <dsp:cNvPr id="0" name=""/>
        <dsp:cNvSpPr/>
      </dsp:nvSpPr>
      <dsp:spPr>
        <a:xfrm>
          <a:off x="0" y="2600671"/>
          <a:ext cx="59488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42DFD7-0A3F-4FCB-BA24-160C1098908B}">
      <dsp:nvSpPr>
        <dsp:cNvPr id="0" name=""/>
        <dsp:cNvSpPr/>
      </dsp:nvSpPr>
      <dsp:spPr>
        <a:xfrm>
          <a:off x="0" y="2600671"/>
          <a:ext cx="5948831" cy="866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4. </a:t>
          </a:r>
          <a:r>
            <a:rPr lang="it-IT" sz="2400" kern="1200" dirty="0">
              <a:latin typeface="Book Antiqua" panose="02040602050305030304" pitchFamily="18" charset="0"/>
            </a:rPr>
            <a:t>Irrequietezza e rimorso (</a:t>
          </a:r>
          <a:r>
            <a:rPr lang="it-IT" sz="2400" kern="1200" dirty="0" err="1">
              <a:latin typeface="Book Antiqua" panose="02040602050305030304" pitchFamily="18" charset="0"/>
            </a:rPr>
            <a:t>uddhacca-kukkucca</a:t>
          </a:r>
          <a:r>
            <a:rPr lang="it-IT" sz="2400" kern="1200" dirty="0">
              <a:latin typeface="Book Antiqua" panose="02040602050305030304" pitchFamily="18" charset="0"/>
            </a:rPr>
            <a:t>)</a:t>
          </a:r>
          <a:endParaRPr lang="en-US" sz="2400" kern="1200" dirty="0">
            <a:latin typeface="Book Antiqua" panose="02040602050305030304" pitchFamily="18" charset="0"/>
          </a:endParaRPr>
        </a:p>
      </dsp:txBody>
      <dsp:txXfrm>
        <a:off x="0" y="2600671"/>
        <a:ext cx="5948831" cy="866714"/>
      </dsp:txXfrm>
    </dsp:sp>
    <dsp:sp modelId="{74D8331C-F6CF-437E-9B6E-7FC99C6A0B24}">
      <dsp:nvSpPr>
        <dsp:cNvPr id="0" name=""/>
        <dsp:cNvSpPr/>
      </dsp:nvSpPr>
      <dsp:spPr>
        <a:xfrm>
          <a:off x="0" y="3467385"/>
          <a:ext cx="59488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570904-1FC0-455B-93C1-95124AB4C5AD}">
      <dsp:nvSpPr>
        <dsp:cNvPr id="0" name=""/>
        <dsp:cNvSpPr/>
      </dsp:nvSpPr>
      <dsp:spPr>
        <a:xfrm>
          <a:off x="0" y="3467385"/>
          <a:ext cx="5948831" cy="866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5. </a:t>
          </a:r>
          <a:r>
            <a:rPr lang="it-IT" sz="2400" kern="1200" dirty="0">
              <a:latin typeface="Book Antiqua" panose="02040602050305030304" pitchFamily="18" charset="0"/>
            </a:rPr>
            <a:t>Dubbio (</a:t>
          </a:r>
          <a:r>
            <a:rPr lang="it-IT" sz="2400" kern="1200" dirty="0" err="1">
              <a:latin typeface="Book Antiqua" panose="02040602050305030304" pitchFamily="18" charset="0"/>
            </a:rPr>
            <a:t>vicikiccha</a:t>
          </a:r>
          <a:r>
            <a:rPr lang="it-IT" sz="2400" kern="1200" dirty="0">
              <a:latin typeface="Book Antiqua" panose="02040602050305030304" pitchFamily="18" charset="0"/>
            </a:rPr>
            <a:t>)</a:t>
          </a:r>
          <a:endParaRPr lang="en-US" sz="2400" kern="1200" dirty="0">
            <a:latin typeface="Book Antiqua" panose="02040602050305030304" pitchFamily="18" charset="0"/>
          </a:endParaRPr>
        </a:p>
      </dsp:txBody>
      <dsp:txXfrm>
        <a:off x="0" y="3467385"/>
        <a:ext cx="5948831" cy="8667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CE166-0816-4755-AE91-5893B7C4F65D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FB8480-D946-4365-8FCC-D4254DB0DD65}">
      <dsp:nvSpPr>
        <dsp:cNvPr id="0" name=""/>
        <dsp:cNvSpPr/>
      </dsp:nvSpPr>
      <dsp:spPr>
        <a:xfrm>
          <a:off x="0" y="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t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900" kern="1200"/>
            <a:t>Indipendente</a:t>
          </a:r>
          <a:endParaRPr lang="en-US" sz="5900" kern="1200"/>
        </a:p>
      </dsp:txBody>
      <dsp:txXfrm>
        <a:off x="0" y="0"/>
        <a:ext cx="6492875" cy="1276350"/>
      </dsp:txXfrm>
    </dsp:sp>
    <dsp:sp modelId="{1BC0FED7-E29C-41A6-98A6-9C079F49D8F1}">
      <dsp:nvSpPr>
        <dsp:cNvPr id="0" name=""/>
        <dsp:cNvSpPr/>
      </dsp:nvSpPr>
      <dsp:spPr>
        <a:xfrm>
          <a:off x="0" y="1276350"/>
          <a:ext cx="6492875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9F5B4-D5F9-4853-AC28-6004B50C776E}">
      <dsp:nvSpPr>
        <dsp:cNvPr id="0" name=""/>
        <dsp:cNvSpPr/>
      </dsp:nvSpPr>
      <dsp:spPr>
        <a:xfrm>
          <a:off x="0" y="12763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t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900" kern="1200"/>
            <a:t>Sostanziale</a:t>
          </a:r>
          <a:endParaRPr lang="en-US" sz="5900" kern="1200"/>
        </a:p>
      </dsp:txBody>
      <dsp:txXfrm>
        <a:off x="0" y="1276350"/>
        <a:ext cx="6492875" cy="1276350"/>
      </dsp:txXfrm>
    </dsp:sp>
    <dsp:sp modelId="{8B752F2F-D2D4-4379-9912-19871E5A03F0}">
      <dsp:nvSpPr>
        <dsp:cNvPr id="0" name=""/>
        <dsp:cNvSpPr/>
      </dsp:nvSpPr>
      <dsp:spPr>
        <a:xfrm>
          <a:off x="0" y="2552700"/>
          <a:ext cx="6492875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7072C-B2AF-480F-AB39-80247A43F75F}">
      <dsp:nvSpPr>
        <dsp:cNvPr id="0" name=""/>
        <dsp:cNvSpPr/>
      </dsp:nvSpPr>
      <dsp:spPr>
        <a:xfrm>
          <a:off x="0" y="255270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t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900" kern="1200"/>
            <a:t>Permanente</a:t>
          </a:r>
          <a:endParaRPr lang="en-US" sz="5900" kern="1200"/>
        </a:p>
      </dsp:txBody>
      <dsp:txXfrm>
        <a:off x="0" y="2552700"/>
        <a:ext cx="6492875" cy="1276350"/>
      </dsp:txXfrm>
    </dsp:sp>
    <dsp:sp modelId="{FFC06ACE-B178-4D50-AAF4-C6A4B525CBA2}">
      <dsp:nvSpPr>
        <dsp:cNvPr id="0" name=""/>
        <dsp:cNvSpPr/>
      </dsp:nvSpPr>
      <dsp:spPr>
        <a:xfrm>
          <a:off x="0" y="3829050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BE14CB-C2B8-4E36-BB5B-F380CC0A133C}">
      <dsp:nvSpPr>
        <dsp:cNvPr id="0" name=""/>
        <dsp:cNvSpPr/>
      </dsp:nvSpPr>
      <dsp:spPr>
        <a:xfrm>
          <a:off x="0" y="38290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t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900" kern="1200" dirty="0"/>
            <a:t>Unitario </a:t>
          </a:r>
          <a:endParaRPr lang="en-US" sz="5900" kern="1200" dirty="0"/>
        </a:p>
      </dsp:txBody>
      <dsp:txXfrm>
        <a:off x="0" y="3829050"/>
        <a:ext cx="6492875" cy="12763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99201-F926-4281-A064-DA80CFFD97D7}">
      <dsp:nvSpPr>
        <dsp:cNvPr id="0" name=""/>
        <dsp:cNvSpPr/>
      </dsp:nvSpPr>
      <dsp:spPr>
        <a:xfrm>
          <a:off x="0" y="0"/>
          <a:ext cx="626364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F90CF-71F1-457B-BCF1-165AE36AAD5E}">
      <dsp:nvSpPr>
        <dsp:cNvPr id="0" name=""/>
        <dsp:cNvSpPr/>
      </dsp:nvSpPr>
      <dsp:spPr>
        <a:xfrm>
          <a:off x="0" y="0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>
              <a:latin typeface="Monotype Corsiva" panose="03010101010201010101" pitchFamily="66" charset="0"/>
            </a:rPr>
            <a:t>1. Concepire X (identificazione diretta)</a:t>
          </a:r>
          <a:endParaRPr lang="en-US" sz="4000" kern="1200" dirty="0">
            <a:latin typeface="Monotype Corsiva" panose="03010101010201010101" pitchFamily="66" charset="0"/>
          </a:endParaRPr>
        </a:p>
      </dsp:txBody>
      <dsp:txXfrm>
        <a:off x="0" y="0"/>
        <a:ext cx="6263640" cy="1376171"/>
      </dsp:txXfrm>
    </dsp:sp>
    <dsp:sp modelId="{02942E7C-E7B7-4025-8D30-4FEBB0FEE886}">
      <dsp:nvSpPr>
        <dsp:cNvPr id="0" name=""/>
        <dsp:cNvSpPr/>
      </dsp:nvSpPr>
      <dsp:spPr>
        <a:xfrm>
          <a:off x="0" y="1376171"/>
          <a:ext cx="626364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627C8-88D1-41D9-BB02-039489B5CA82}">
      <dsp:nvSpPr>
        <dsp:cNvPr id="0" name=""/>
        <dsp:cNvSpPr/>
      </dsp:nvSpPr>
      <dsp:spPr>
        <a:xfrm>
          <a:off x="0" y="1376171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>
              <a:latin typeface="Monotype Corsiva" panose="03010101010201010101" pitchFamily="66" charset="0"/>
            </a:rPr>
            <a:t>2. Concepire in X (il sé come appartenente a X)</a:t>
          </a:r>
          <a:endParaRPr lang="en-US" sz="4000" kern="1200" dirty="0">
            <a:latin typeface="Monotype Corsiva" panose="03010101010201010101" pitchFamily="66" charset="0"/>
          </a:endParaRPr>
        </a:p>
      </dsp:txBody>
      <dsp:txXfrm>
        <a:off x="0" y="1376171"/>
        <a:ext cx="6263640" cy="1376171"/>
      </dsp:txXfrm>
    </dsp:sp>
    <dsp:sp modelId="{356809B3-B547-4EB7-9D10-7A3D50E30EDD}">
      <dsp:nvSpPr>
        <dsp:cNvPr id="0" name=""/>
        <dsp:cNvSpPr/>
      </dsp:nvSpPr>
      <dsp:spPr>
        <a:xfrm>
          <a:off x="0" y="2752343"/>
          <a:ext cx="626364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5D7A0F-3E0E-4E6E-9FD7-8B0370F4A830}">
      <dsp:nvSpPr>
        <dsp:cNvPr id="0" name=""/>
        <dsp:cNvSpPr/>
      </dsp:nvSpPr>
      <dsp:spPr>
        <a:xfrm>
          <a:off x="0" y="2752343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>
              <a:latin typeface="Monotype Corsiva" panose="03010101010201010101" pitchFamily="66" charset="0"/>
            </a:rPr>
            <a:t>3. Concepire da X (il sé come derivante da X)</a:t>
          </a:r>
          <a:endParaRPr lang="en-US" sz="4000" kern="1200" dirty="0">
            <a:latin typeface="Monotype Corsiva" panose="03010101010201010101" pitchFamily="66" charset="0"/>
          </a:endParaRPr>
        </a:p>
      </dsp:txBody>
      <dsp:txXfrm>
        <a:off x="0" y="2752343"/>
        <a:ext cx="6263640" cy="1376171"/>
      </dsp:txXfrm>
    </dsp:sp>
    <dsp:sp modelId="{37A2B285-75C7-42A2-8089-8947C7872C83}">
      <dsp:nvSpPr>
        <dsp:cNvPr id="0" name=""/>
        <dsp:cNvSpPr/>
      </dsp:nvSpPr>
      <dsp:spPr>
        <a:xfrm>
          <a:off x="0" y="4128515"/>
          <a:ext cx="626364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10B10-3B0A-4C55-A06A-BFC1F1A27CE0}">
      <dsp:nvSpPr>
        <dsp:cNvPr id="0" name=""/>
        <dsp:cNvSpPr/>
      </dsp:nvSpPr>
      <dsp:spPr>
        <a:xfrm>
          <a:off x="0" y="4128515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>
              <a:latin typeface="Monotype Corsiva" panose="03010101010201010101" pitchFamily="66" charset="0"/>
            </a:rPr>
            <a:t>4. Concepire ‘X è mio’ (appropriazione di X)</a:t>
          </a:r>
          <a:endParaRPr lang="en-US" sz="4000" kern="1200" dirty="0">
            <a:latin typeface="Monotype Corsiva" panose="03010101010201010101" pitchFamily="66" charset="0"/>
          </a:endParaRPr>
        </a:p>
      </dsp:txBody>
      <dsp:txXfrm>
        <a:off x="0" y="4128515"/>
        <a:ext cx="6263640" cy="13761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FA3E5-E631-47FA-99C4-9656D5A6519C}">
      <dsp:nvSpPr>
        <dsp:cNvPr id="0" name=""/>
        <dsp:cNvSpPr/>
      </dsp:nvSpPr>
      <dsp:spPr>
        <a:xfrm>
          <a:off x="0" y="2687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765E79-BF4D-43E3-AD85-E5229CEC2CDC}">
      <dsp:nvSpPr>
        <dsp:cNvPr id="0" name=""/>
        <dsp:cNvSpPr/>
      </dsp:nvSpPr>
      <dsp:spPr>
        <a:xfrm>
          <a:off x="0" y="2687"/>
          <a:ext cx="626364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 dirty="0">
              <a:latin typeface="Monotype Corsiva" panose="03010101010201010101" pitchFamily="66" charset="0"/>
            </a:rPr>
            <a:t>1. Occhio – forme</a:t>
          </a:r>
          <a:endParaRPr lang="en-US" sz="4400" kern="1200" dirty="0">
            <a:latin typeface="Monotype Corsiva" panose="03010101010201010101" pitchFamily="66" charset="0"/>
          </a:endParaRPr>
        </a:p>
      </dsp:txBody>
      <dsp:txXfrm>
        <a:off x="0" y="2687"/>
        <a:ext cx="6263640" cy="916552"/>
      </dsp:txXfrm>
    </dsp:sp>
    <dsp:sp modelId="{43058CDC-C684-49C9-AF52-387C33BE409A}">
      <dsp:nvSpPr>
        <dsp:cNvPr id="0" name=""/>
        <dsp:cNvSpPr/>
      </dsp:nvSpPr>
      <dsp:spPr>
        <a:xfrm>
          <a:off x="0" y="919239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6DB793-BFBD-4F97-AE93-A8D36B4E1BC9}">
      <dsp:nvSpPr>
        <dsp:cNvPr id="0" name=""/>
        <dsp:cNvSpPr/>
      </dsp:nvSpPr>
      <dsp:spPr>
        <a:xfrm>
          <a:off x="0" y="919239"/>
          <a:ext cx="626364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 dirty="0">
              <a:latin typeface="Monotype Corsiva" panose="03010101010201010101" pitchFamily="66" charset="0"/>
            </a:rPr>
            <a:t>2. Orecchio – suoni</a:t>
          </a:r>
          <a:endParaRPr lang="en-US" sz="4400" kern="1200" dirty="0">
            <a:latin typeface="Monotype Corsiva" panose="03010101010201010101" pitchFamily="66" charset="0"/>
          </a:endParaRPr>
        </a:p>
      </dsp:txBody>
      <dsp:txXfrm>
        <a:off x="0" y="919239"/>
        <a:ext cx="6263640" cy="916552"/>
      </dsp:txXfrm>
    </dsp:sp>
    <dsp:sp modelId="{E65EDC78-6908-4328-BAC0-10A797ED5538}">
      <dsp:nvSpPr>
        <dsp:cNvPr id="0" name=""/>
        <dsp:cNvSpPr/>
      </dsp:nvSpPr>
      <dsp:spPr>
        <a:xfrm>
          <a:off x="0" y="1835791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A826C4-B52F-4460-B83E-2C560580F8C7}">
      <dsp:nvSpPr>
        <dsp:cNvPr id="0" name=""/>
        <dsp:cNvSpPr/>
      </dsp:nvSpPr>
      <dsp:spPr>
        <a:xfrm>
          <a:off x="0" y="1835791"/>
          <a:ext cx="626364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 dirty="0">
              <a:latin typeface="Monotype Corsiva" panose="03010101010201010101" pitchFamily="66" charset="0"/>
            </a:rPr>
            <a:t>3. Naso – odori</a:t>
          </a:r>
          <a:endParaRPr lang="en-US" sz="4400" kern="1200" dirty="0">
            <a:latin typeface="Monotype Corsiva" panose="03010101010201010101" pitchFamily="66" charset="0"/>
          </a:endParaRPr>
        </a:p>
      </dsp:txBody>
      <dsp:txXfrm>
        <a:off x="0" y="1835791"/>
        <a:ext cx="6263640" cy="916552"/>
      </dsp:txXfrm>
    </dsp:sp>
    <dsp:sp modelId="{DF91301C-9EDB-4ABC-8D78-7B8106E80FC3}">
      <dsp:nvSpPr>
        <dsp:cNvPr id="0" name=""/>
        <dsp:cNvSpPr/>
      </dsp:nvSpPr>
      <dsp:spPr>
        <a:xfrm>
          <a:off x="0" y="2752344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D85CEE-EE07-4268-ACA6-E5FA55850BFA}">
      <dsp:nvSpPr>
        <dsp:cNvPr id="0" name=""/>
        <dsp:cNvSpPr/>
      </dsp:nvSpPr>
      <dsp:spPr>
        <a:xfrm>
          <a:off x="0" y="2752344"/>
          <a:ext cx="626364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 dirty="0">
              <a:latin typeface="Monotype Corsiva" panose="03010101010201010101" pitchFamily="66" charset="0"/>
            </a:rPr>
            <a:t>4. Lingua – sapori</a:t>
          </a:r>
          <a:endParaRPr lang="en-US" sz="4400" kern="1200" dirty="0">
            <a:latin typeface="Monotype Corsiva" panose="03010101010201010101" pitchFamily="66" charset="0"/>
          </a:endParaRPr>
        </a:p>
      </dsp:txBody>
      <dsp:txXfrm>
        <a:off x="0" y="2752344"/>
        <a:ext cx="6263640" cy="916552"/>
      </dsp:txXfrm>
    </dsp:sp>
    <dsp:sp modelId="{4F4FE751-5764-4EB7-AF39-CDFC3DBBC31E}">
      <dsp:nvSpPr>
        <dsp:cNvPr id="0" name=""/>
        <dsp:cNvSpPr/>
      </dsp:nvSpPr>
      <dsp:spPr>
        <a:xfrm>
          <a:off x="0" y="3668896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77B5BC-D98D-4CD1-885F-FECFC000C584}">
      <dsp:nvSpPr>
        <dsp:cNvPr id="0" name=""/>
        <dsp:cNvSpPr/>
      </dsp:nvSpPr>
      <dsp:spPr>
        <a:xfrm>
          <a:off x="0" y="3668896"/>
          <a:ext cx="626364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 dirty="0">
              <a:latin typeface="Monotype Corsiva" panose="03010101010201010101" pitchFamily="66" charset="0"/>
            </a:rPr>
            <a:t>5. Corpo – oggetti del tatto</a:t>
          </a:r>
          <a:endParaRPr lang="en-US" sz="4400" kern="1200" dirty="0">
            <a:latin typeface="Monotype Corsiva" panose="03010101010201010101" pitchFamily="66" charset="0"/>
          </a:endParaRPr>
        </a:p>
      </dsp:txBody>
      <dsp:txXfrm>
        <a:off x="0" y="3668896"/>
        <a:ext cx="6263640" cy="916552"/>
      </dsp:txXfrm>
    </dsp:sp>
    <dsp:sp modelId="{98EC8760-BA59-4508-B03A-E1E34B9373E7}">
      <dsp:nvSpPr>
        <dsp:cNvPr id="0" name=""/>
        <dsp:cNvSpPr/>
      </dsp:nvSpPr>
      <dsp:spPr>
        <a:xfrm>
          <a:off x="0" y="4585448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69579E-426A-4217-AA83-C5C96284F69A}">
      <dsp:nvSpPr>
        <dsp:cNvPr id="0" name=""/>
        <dsp:cNvSpPr/>
      </dsp:nvSpPr>
      <dsp:spPr>
        <a:xfrm>
          <a:off x="0" y="4585448"/>
          <a:ext cx="626364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 dirty="0">
              <a:latin typeface="Monotype Corsiva" panose="03010101010201010101" pitchFamily="66" charset="0"/>
            </a:rPr>
            <a:t>6. Mente – oggetti mentali</a:t>
          </a:r>
          <a:endParaRPr lang="en-US" sz="4400" kern="1200" dirty="0">
            <a:latin typeface="Monotype Corsiva" panose="03010101010201010101" pitchFamily="66" charset="0"/>
          </a:endParaRPr>
        </a:p>
      </dsp:txBody>
      <dsp:txXfrm>
        <a:off x="0" y="4585448"/>
        <a:ext cx="6263640" cy="9165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34FDD-9DC0-4119-A839-8C241A7A89CD}">
      <dsp:nvSpPr>
        <dsp:cNvPr id="0" name=""/>
        <dsp:cNvSpPr/>
      </dsp:nvSpPr>
      <dsp:spPr>
        <a:xfrm>
          <a:off x="788669" y="0"/>
          <a:ext cx="8938260" cy="435254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810794-BC96-456A-B1A4-1E3EA9A0E4AA}">
      <dsp:nvSpPr>
        <dsp:cNvPr id="0" name=""/>
        <dsp:cNvSpPr/>
      </dsp:nvSpPr>
      <dsp:spPr>
        <a:xfrm>
          <a:off x="5262" y="1305763"/>
          <a:ext cx="2531343" cy="17410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Viveka</a:t>
          </a:r>
          <a:r>
            <a:rPr lang="it-IT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(solitudine, isolamento)</a:t>
          </a:r>
          <a:endParaRPr lang="en-GB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251" y="1390752"/>
        <a:ext cx="2361365" cy="1571039"/>
      </dsp:txXfrm>
    </dsp:sp>
    <dsp:sp modelId="{E2F55F26-516E-474B-BF41-06A16FF87ABF}">
      <dsp:nvSpPr>
        <dsp:cNvPr id="0" name=""/>
        <dsp:cNvSpPr/>
      </dsp:nvSpPr>
      <dsp:spPr>
        <a:xfrm>
          <a:off x="2663173" y="1305763"/>
          <a:ext cx="2531343" cy="1741017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Virāga (dissoluzione, estinzione delle passioni)</a:t>
          </a:r>
          <a:endParaRPr lang="en-GB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48162" y="1390752"/>
        <a:ext cx="2361365" cy="1571039"/>
      </dsp:txXfrm>
    </dsp:sp>
    <dsp:sp modelId="{B463DF14-BA77-4196-9656-05D92DD9A8E2}">
      <dsp:nvSpPr>
        <dsp:cNvPr id="0" name=""/>
        <dsp:cNvSpPr/>
      </dsp:nvSpPr>
      <dsp:spPr>
        <a:xfrm>
          <a:off x="5321083" y="1305763"/>
          <a:ext cx="2531343" cy="1741017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Nirodha (cessazione)</a:t>
          </a:r>
          <a:endParaRPr lang="en-GB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06072" y="1390752"/>
        <a:ext cx="2361365" cy="1571039"/>
      </dsp:txXfrm>
    </dsp:sp>
    <dsp:sp modelId="{95C712B2-A9C5-4C75-AAA9-0E78098FE5B3}">
      <dsp:nvSpPr>
        <dsp:cNvPr id="0" name=""/>
        <dsp:cNvSpPr/>
      </dsp:nvSpPr>
      <dsp:spPr>
        <a:xfrm>
          <a:off x="7978993" y="1305763"/>
          <a:ext cx="2531343" cy="174101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Vossagga</a:t>
          </a:r>
          <a:r>
            <a:rPr lang="it-IT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(rinuncia, emancipazione)</a:t>
          </a:r>
          <a:endParaRPr lang="en-GB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63982" y="1390752"/>
        <a:ext cx="2361365" cy="1571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B8F19C-08D3-E292-B13E-599B46469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FC00C8-3B54-7200-E885-537D3FB5C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41A72C-1FD4-61EB-D09E-05BE97ABD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EBCBD4-92D1-B090-1554-07EFB348F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575C9B-D297-66F3-4EAA-2C140AD2C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78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34EAD2-0447-5CD6-FC54-643607C23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2F246B-0975-C14B-8E1E-CA72847D8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5F48CC-E081-6E9C-EA3C-711248487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8DA640-8EA1-2EA1-93C7-ADD6725F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5B572E-293D-D07D-BA3A-9766BA8D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01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72B907-290F-4754-2AC2-A2251A922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76300A9-2F70-A09D-8D3F-608ED365F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1666E2-67BF-AC10-B1E8-34BCA551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A95558-3892-FC3E-4747-68251589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997B52-4CBD-13E7-4EBF-DE05F3EC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8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A1B767-1AAE-D725-7943-4FC8D85D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25C371-E18C-8028-3847-E527A913F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B43635F-7604-ABBF-A5C8-2BBA285E1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DDFC45-4B51-3E22-70A4-38BE66573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5A6CB6D-16B6-0C8F-DC68-1F89D678C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0FA8DD2-3FBA-8960-72A4-9582248D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04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ECA072-F7A3-956C-E349-083FF0307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B47E70A-616A-099D-DA00-6D7009EA7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7E68E7E-E969-CE25-13E6-8CF8CF4C2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AE44373-1F4E-4551-6F7B-2D3E2B9560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3F0052A-695E-D8D0-037E-42D5D112F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4F706EC-BF90-4FDB-03E6-F145DC7C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5D90108-2296-31A7-6BCB-B530644A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5FE29B5-5767-03C4-6A05-BB2ADE71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60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8A532D-526C-6F4C-7AF1-4722020BF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B30B019-86B0-17EF-2CC5-5A5B7610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7194E32-2457-8AC8-A20F-FAC48C89B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E936477-A774-D92C-C5BB-E1ECC9FB1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77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6229956-AB0B-2680-28DB-32A5074D3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AF2665-FAFD-E104-BF70-060C139C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26B608C-A9A3-F86A-FE9E-55F511598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9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F006E2-9525-B1BC-F157-87E61CCB1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8E6B0A-D498-DDE5-2788-79B59DBF7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B3B6C94-588B-40C8-8FE5-EEA44DE0C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D1970AF-DD43-AE3B-7B08-CD6D97BAA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7A25CDA-1DC9-EBD5-A98A-ED16D9B9E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251579D-C173-51F1-4F68-DBAB82DDF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5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712C82-28A5-D513-6680-5BF995B8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F11AF02-7A10-4966-AB0C-10514B8E2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AD376E5-38BB-C7D1-44A1-ABA02E83D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A27E4D-DDE4-A93B-9517-F1E7592A8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06BEB5-7C55-2E08-0C71-F6115E2D9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D51E0A8-991E-99C9-011C-A2AEBF8AF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25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12C99B-A810-54B9-380D-AA1EBC09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8609AA9-6670-81BA-7C88-2E9BE5311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5C9C43-07DC-60D9-7D84-F4F24788F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3E71945-A05F-C3D0-1E6C-CA8BF193F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51BE7F-23C9-0DF1-EBBE-3F51A93D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0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2D0BCC7-1892-B2C4-BFEE-BAA626A352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CD41333-23CF-04D9-CEDB-8F167FDEC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36AE38-4AA6-C2C7-7856-1AB74BAEA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A002CA-2817-273B-ACAB-BF6CD45E6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83A038-C1B1-4558-5929-0419006D0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19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773C7B2-9E92-99E2-A560-06D73DBB6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86C0060-C40E-B1A8-F6F1-49AB4EF86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5AEDB4-3134-0098-DCCA-701172298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96D6D-883D-4A0C-A079-B9A60E60932B}" type="datetimeFigureOut">
              <a:rPr lang="en-GB" smtClean="0"/>
              <a:t>13/01/2023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1D10B2-F1BC-4F70-7702-F42C4E743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410ECC-05E8-7884-982E-26D24F701F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F79D9-E78C-48A1-924A-625B57AE1F4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35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DBC0854-D326-C600-7B3C-A50C52DB4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it-IT" sz="4800">
                <a:solidFill>
                  <a:srgbClr val="FFFFFF"/>
                </a:solidFill>
                <a:latin typeface="Algerian" panose="04020705040A02060702" pitchFamily="82" charset="0"/>
              </a:rPr>
              <a:t>Contemplazione dei fenomeni</a:t>
            </a:r>
            <a:endParaRPr lang="en-GB" sz="4800">
              <a:solidFill>
                <a:srgbClr val="FFFFFF"/>
              </a:solidFill>
              <a:latin typeface="Algerian" panose="04020705040A02060702" pitchFamily="8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0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847E8C6-5D71-3959-CB69-6762AA9E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r>
              <a:rPr lang="it-IT" sz="4000" dirty="0">
                <a:solidFill>
                  <a:srgbClr val="FFFFFF"/>
                </a:solidFill>
                <a:latin typeface="Georgia Pro Black" panose="02040A02050405020203" pitchFamily="18" charset="0"/>
              </a:rPr>
              <a:t>Le cinque categorie di fenomeni</a:t>
            </a:r>
            <a:endParaRPr lang="en-GB" sz="4000" dirty="0">
              <a:solidFill>
                <a:srgbClr val="FFFFFF"/>
              </a:solidFill>
              <a:latin typeface="Georgia Pro Black" panose="02040A02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0471ED-91D4-460F-EDA8-B88A3BE52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>
              <a:spcAft>
                <a:spcPts val="1200"/>
              </a:spcAft>
            </a:pPr>
            <a:r>
              <a:rPr lang="it-IT" sz="3200" dirty="0">
                <a:latin typeface="Georgia" panose="02040502050405020303" pitchFamily="18" charset="0"/>
              </a:rPr>
              <a:t>1. I cinque ostacoli</a:t>
            </a:r>
          </a:p>
          <a:p>
            <a:pPr>
              <a:spcAft>
                <a:spcPts val="1200"/>
              </a:spcAft>
            </a:pPr>
            <a:r>
              <a:rPr lang="it-IT" sz="3200" dirty="0">
                <a:latin typeface="Georgia" panose="02040502050405020303" pitchFamily="18" charset="0"/>
              </a:rPr>
              <a:t>2. I cinque aggregati</a:t>
            </a:r>
          </a:p>
          <a:p>
            <a:pPr>
              <a:spcAft>
                <a:spcPts val="1200"/>
              </a:spcAft>
            </a:pPr>
            <a:r>
              <a:rPr lang="it-IT" sz="3200" dirty="0">
                <a:latin typeface="Georgia" panose="02040502050405020303" pitchFamily="18" charset="0"/>
              </a:rPr>
              <a:t>3. Le sei basi dei sensi</a:t>
            </a:r>
          </a:p>
          <a:p>
            <a:pPr>
              <a:spcAft>
                <a:spcPts val="1200"/>
              </a:spcAft>
            </a:pPr>
            <a:r>
              <a:rPr lang="it-IT" sz="3200" dirty="0">
                <a:latin typeface="Georgia" panose="02040502050405020303" pitchFamily="18" charset="0"/>
              </a:rPr>
              <a:t>4. I sette fattori di illuminazione</a:t>
            </a:r>
          </a:p>
          <a:p>
            <a:pPr>
              <a:spcAft>
                <a:spcPts val="1200"/>
              </a:spcAft>
            </a:pPr>
            <a:r>
              <a:rPr lang="it-IT" sz="3200" dirty="0">
                <a:latin typeface="Georgia" panose="02040502050405020303" pitchFamily="18" charset="0"/>
              </a:rPr>
              <a:t>5. Le quattro nobili verità</a:t>
            </a:r>
            <a:endParaRPr lang="en-GB" sz="3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90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AF7876-0CE7-6B52-A75B-9603D393A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latin typeface="Georgia Pro Black" panose="02040A02050405020203" pitchFamily="18" charset="0"/>
              </a:rPr>
              <a:t>Le cinque categorie secondo l’aspetto funzionale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5F31C32-8422-8CD4-E17C-BA274B6FD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18202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Georgia" panose="02040502050405020303" pitchFamily="18" charset="0"/>
              </a:rPr>
              <a:t>Qualità mentali</a:t>
            </a:r>
            <a:endParaRPr lang="en-GB" sz="3200" dirty="0">
              <a:latin typeface="Georgia" panose="02040502050405020303" pitchFamily="18" charset="0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2527B5D5-F2AC-160F-B21F-09B0F493C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677919"/>
            <a:ext cx="5157787" cy="1544321"/>
          </a:xfrm>
        </p:spPr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I cinque ostacoli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 sette fattori di illuminazione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26165DB-D82C-35A3-0EBF-1495F8A369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73130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Georgia" panose="02040502050405020303" pitchFamily="18" charset="0"/>
              </a:rPr>
              <a:t>Analisi dell’esperienza</a:t>
            </a:r>
            <a:endParaRPr lang="en-GB" sz="3200" dirty="0">
              <a:latin typeface="Georgia" panose="02040502050405020303" pitchFamily="18" charset="0"/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C11A89A-FC3E-E300-F466-AED8286B46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677919"/>
            <a:ext cx="5183188" cy="1544321"/>
          </a:xfrm>
        </p:spPr>
        <p:txBody>
          <a:bodyPr/>
          <a:lstStyle/>
          <a:p>
            <a:r>
              <a:rPr lang="it-IT" dirty="0"/>
              <a:t>1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 cinque aggregati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Le sei basi dei sensi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Le quattro nobili verità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868510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Freeform: Shape 3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3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3C47B779-05C5-0F65-424C-500BCCFCE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383071"/>
              </p:ext>
            </p:extLst>
          </p:nvPr>
        </p:nvGraphicFramePr>
        <p:xfrm>
          <a:off x="643466" y="301831"/>
          <a:ext cx="10905068" cy="6043410"/>
        </p:xfrm>
        <a:graphic>
          <a:graphicData uri="http://schemas.openxmlformats.org/drawingml/2006/table">
            <a:tbl>
              <a:tblPr firstRow="1" firstCol="1" bandRow="1"/>
              <a:tblGrid>
                <a:gridCol w="2253741">
                  <a:extLst>
                    <a:ext uri="{9D8B030D-6E8A-4147-A177-3AD203B41FA5}">
                      <a16:colId xmlns:a16="http://schemas.microsoft.com/office/drawing/2014/main" val="3309987016"/>
                    </a:ext>
                  </a:extLst>
                </a:gridCol>
                <a:gridCol w="2436793">
                  <a:extLst>
                    <a:ext uri="{9D8B030D-6E8A-4147-A177-3AD203B41FA5}">
                      <a16:colId xmlns:a16="http://schemas.microsoft.com/office/drawing/2014/main" val="100994322"/>
                    </a:ext>
                  </a:extLst>
                </a:gridCol>
                <a:gridCol w="2600959">
                  <a:extLst>
                    <a:ext uri="{9D8B030D-6E8A-4147-A177-3AD203B41FA5}">
                      <a16:colId xmlns:a16="http://schemas.microsoft.com/office/drawing/2014/main" val="236476668"/>
                    </a:ext>
                  </a:extLst>
                </a:gridCol>
                <a:gridCol w="3613575">
                  <a:extLst>
                    <a:ext uri="{9D8B030D-6E8A-4147-A177-3AD203B41FA5}">
                      <a16:colId xmlns:a16="http://schemas.microsoft.com/office/drawing/2014/main" val="2311907937"/>
                    </a:ext>
                  </a:extLst>
                </a:gridCol>
              </a:tblGrid>
              <a:tr h="717665"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Satipaṭṭhāna sutta – Contemplazione dei fenomeni</a:t>
                      </a:r>
                      <a:endParaRPr lang="en-GB" sz="2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348" marR="62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Ānāpānasati sutta – Ultima tetrade</a:t>
                      </a:r>
                      <a:endParaRPr lang="en-GB" sz="2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348" marR="62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21906"/>
                  </a:ext>
                </a:extLst>
              </a:tr>
              <a:tr h="4244809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24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I cinque ostacoli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24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I cinque aggregati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24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Le sei basi dei sensi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24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I sette fattori di illuminazione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24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Le quattro nobili verità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348" marR="62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La rimozione dei cinque ostacoli è la prima perché propedeutica allo sviluppo della modalità più sofisticata di contemplazione che questo </a:t>
                      </a:r>
                      <a:r>
                        <a:rPr lang="it-IT" sz="22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satipaṭṭhāna</a:t>
                      </a: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 prevede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348" marR="62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Contemplazione dell’impermanenza (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anicc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ā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nupass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ī</a:t>
                      </a: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)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Contemplazione dell’estinzione delle passioni (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vir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ā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ā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nupass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ī</a:t>
                      </a: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)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Contemplazione della cessazione (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nirodh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ā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nupass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ī</a:t>
                      </a: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)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ctr" hangingPunct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Contemplazione dell’abbandono (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pa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ṭ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inissag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ā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nupass</a:t>
                      </a:r>
                      <a:r>
                        <a:rPr lang="it-IT" sz="22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ī</a:t>
                      </a: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)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348" marR="62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Questa tetrade espone una modalità di contemplazione sofisticata che presuppone l’avvenuta soppressione dei cinque ostacoli. Essa definisce il culmine della contemplazione con lo sviluppo dei sette fattori di illuminazione e la comprensione delle quattro nobili verità</a:t>
                      </a:r>
                      <a:endParaRPr lang="en-GB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348" marR="62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863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122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98566432-1CF3-30FD-9D03-00AAAD4EB4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922507"/>
              </p:ext>
            </p:extLst>
          </p:nvPr>
        </p:nvGraphicFramePr>
        <p:xfrm>
          <a:off x="838200" y="542925"/>
          <a:ext cx="10515600" cy="5634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42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magine che contiene albero, esterni, erba, parco&#10;&#10;Descrizione generata automaticamente">
            <a:extLst>
              <a:ext uri="{FF2B5EF4-FFF2-40B4-BE49-F238E27FC236}">
                <a16:creationId xmlns:a16="http://schemas.microsoft.com/office/drawing/2014/main" id="{3B98E5D9-CCA4-91CD-B994-F4EE757337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9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90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BCC9240-E3A6-F08E-B626-0FF53D5C5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it-IT" sz="2200">
                <a:latin typeface="Georgia Pro Black" panose="02040A02050405020203" pitchFamily="18" charset="0"/>
              </a:rPr>
              <a:t>MN 28 Mah</a:t>
            </a:r>
            <a:r>
              <a:rPr lang="it-IT" sz="2200">
                <a:latin typeface="Georgia Pro Black" panose="02040A02050405020203" pitchFamily="18" charset="0"/>
                <a:cs typeface="Times New Roman" panose="02020603050405020304" pitchFamily="18" charset="0"/>
              </a:rPr>
              <a:t>ā</a:t>
            </a:r>
            <a:r>
              <a:rPr lang="it-IT" sz="2200">
                <a:latin typeface="Georgia Pro Black" panose="02040A02050405020203" pitchFamily="18" charset="0"/>
              </a:rPr>
              <a:t>hatthipadopama Sutta</a:t>
            </a:r>
            <a:endParaRPr lang="en-GB" sz="2200" dirty="0">
              <a:latin typeface="Georgia Pro Black" panose="02040A02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FA116C6-403E-9E03-B43A-0BB3B833C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it-IT" dirty="0">
                <a:latin typeface="Book Antiqua" panose="02040602050305030304" pitchFamily="18" charset="0"/>
              </a:rPr>
              <a:t>«Colui che vede l’origine dipendente vede il Dhamma; colui che vede il Dhamma vede l’origine dipendente»</a:t>
            </a:r>
            <a:endParaRPr lang="en-GB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86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A814F74-58ED-0319-4216-41619224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it-IT" sz="4000">
                <a:solidFill>
                  <a:srgbClr val="FFFFFF"/>
                </a:solidFill>
                <a:latin typeface="Georgia Pro Black" panose="02040A02050405020203" pitchFamily="18" charset="0"/>
              </a:rPr>
              <a:t>I cinque ostacoli</a:t>
            </a:r>
            <a:endParaRPr lang="en-GB" sz="4000">
              <a:solidFill>
                <a:srgbClr val="FFFFFF"/>
              </a:solidFill>
              <a:latin typeface="Georgia Pro Black" panose="02040A02050405020203" pitchFamily="18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8" name="Segnaposto contenuto 2">
            <a:extLst>
              <a:ext uri="{FF2B5EF4-FFF2-40B4-BE49-F238E27FC236}">
                <a16:creationId xmlns:a16="http://schemas.microsoft.com/office/drawing/2014/main" id="{0EB6DD96-52E6-9DCA-418B-9B2E3BD8DA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028709"/>
              </p:ext>
            </p:extLst>
          </p:nvPr>
        </p:nvGraphicFramePr>
        <p:xfrm>
          <a:off x="5221862" y="1719618"/>
          <a:ext cx="5948831" cy="4334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130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3428F6-BC60-A4FD-8750-DCFAC4643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it-IT" sz="4800" dirty="0">
                <a:solidFill>
                  <a:srgbClr val="FFFFFF"/>
                </a:solidFill>
                <a:latin typeface="Georgia Pro Cond Black" panose="02040A06050405020203" pitchFamily="18" charset="0"/>
              </a:rPr>
              <a:t>I cinque aggregati</a:t>
            </a:r>
            <a:endParaRPr lang="en-GB" sz="4800" dirty="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34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9D7F1DA-EAB1-DA72-63FC-32A0F3931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3100">
                <a:solidFill>
                  <a:srgbClr val="FFFFFF"/>
                </a:solidFill>
                <a:latin typeface="Georgia Pro Black" panose="02040A02050405020203" pitchFamily="18" charset="0"/>
              </a:rPr>
              <a:t>I cinque aggregati soggetti ad attaccamento</a:t>
            </a:r>
            <a:endParaRPr lang="en-GB" sz="3100">
              <a:solidFill>
                <a:srgbClr val="FFFFFF"/>
              </a:solidFill>
              <a:latin typeface="Georgia Pro Black" panose="02040A02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561BE1-BB9A-C2F7-B350-EDD621594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>
              <a:spcAft>
                <a:spcPts val="1200"/>
              </a:spcAft>
            </a:pPr>
            <a:r>
              <a:rPr lang="it-IT" sz="3200" dirty="0">
                <a:latin typeface="Book Antiqua" panose="02040602050305030304" pitchFamily="18" charset="0"/>
              </a:rPr>
              <a:t>1. Forma (rūpa)</a:t>
            </a:r>
          </a:p>
          <a:p>
            <a:pPr>
              <a:spcAft>
                <a:spcPts val="1200"/>
              </a:spcAft>
            </a:pPr>
            <a:r>
              <a:rPr lang="it-IT" sz="3200" dirty="0">
                <a:latin typeface="Book Antiqua" panose="02040602050305030304" pitchFamily="18" charset="0"/>
              </a:rPr>
              <a:t>2. Sensazione (vedana)</a:t>
            </a:r>
          </a:p>
          <a:p>
            <a:pPr>
              <a:spcAft>
                <a:spcPts val="1200"/>
              </a:spcAft>
            </a:pPr>
            <a:r>
              <a:rPr lang="it-IT" sz="3200" dirty="0">
                <a:latin typeface="Book Antiqua" panose="02040602050305030304" pitchFamily="18" charset="0"/>
              </a:rPr>
              <a:t>3. Percezione (saṃjñā, saññā)</a:t>
            </a:r>
          </a:p>
          <a:p>
            <a:pPr>
              <a:spcAft>
                <a:spcPts val="1200"/>
              </a:spcAft>
            </a:pPr>
            <a:r>
              <a:rPr lang="it-IT" sz="3200" dirty="0">
                <a:latin typeface="Book Antiqua" panose="02040602050305030304" pitchFamily="18" charset="0"/>
              </a:rPr>
              <a:t>4. Formazioni volizionali   (saṃskāra, saṅkhāra)</a:t>
            </a:r>
          </a:p>
          <a:p>
            <a:pPr>
              <a:spcAft>
                <a:spcPts val="1200"/>
              </a:spcAft>
            </a:pPr>
            <a:r>
              <a:rPr lang="it-IT" sz="3200" dirty="0">
                <a:latin typeface="Book Antiqua" panose="02040602050305030304" pitchFamily="18" charset="0"/>
              </a:rPr>
              <a:t>5. Coscienza (vijñāna, viññāṇa) </a:t>
            </a:r>
            <a:endParaRPr lang="en-GB" sz="3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7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46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Rectangle 56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9D7F1DA-EAB1-DA72-63FC-32A0F3931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pPr hangingPunct="0"/>
            <a:r>
              <a:rPr lang="it-IT" sz="4000" dirty="0">
                <a:solidFill>
                  <a:srgbClr val="FFFFFF"/>
                </a:solidFill>
                <a:latin typeface="Georgia Pro Black" panose="02040A02050405020203" pitchFamily="18" charset="0"/>
              </a:rPr>
              <a:t>Pa</a:t>
            </a:r>
            <a:r>
              <a:rPr lang="it-IT" sz="4000" dirty="0">
                <a:solidFill>
                  <a:srgbClr val="FFFFFF"/>
                </a:solidFill>
                <a:latin typeface="Georgia Pro Black" panose="02040A02050405020203" pitchFamily="18" charset="0"/>
                <a:cs typeface="Times New Roman" panose="02020603050405020304" pitchFamily="18" charset="0"/>
              </a:rPr>
              <a:t>ñcupādānakkhanda</a:t>
            </a:r>
            <a:endParaRPr lang="en-GB" sz="4000" dirty="0">
              <a:solidFill>
                <a:srgbClr val="FFFFFF"/>
              </a:solidFill>
              <a:latin typeface="Georgia Pro Black" panose="02040A02050405020203" pitchFamily="18" charset="0"/>
            </a:endParaRPr>
          </a:p>
        </p:txBody>
      </p:sp>
      <p:sp>
        <p:nvSpPr>
          <p:cNvPr id="92" name="Segnaposto contenuto 2">
            <a:extLst>
              <a:ext uri="{FF2B5EF4-FFF2-40B4-BE49-F238E27FC236}">
                <a16:creationId xmlns:a16="http://schemas.microsoft.com/office/drawing/2014/main" id="{F1561BE1-BB9A-C2F7-B350-EDD621594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765" y="2378076"/>
            <a:ext cx="9600051" cy="4001985"/>
          </a:xfrm>
        </p:spPr>
        <p:txBody>
          <a:bodyPr anchor="ctr">
            <a:normAutofit/>
          </a:bodyPr>
          <a:lstStyle/>
          <a:p>
            <a:endParaRPr lang="it-I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MN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44,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Cūḷavedalla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sutta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«Venerabile, è l’attaccamento lo stesso dei cinque aggregati soggetti ad attaccamento, oppure l’attaccamento è qualcosa di diverso dai cinque aggregati soggetti ad attaccamento?»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«Amico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Visākha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l’attaccamento non è né lo stesso dei cinque aggregati soggetti ad attaccamento, né qualcosa di diverso da essi. E’ il desiderio e la brama in relazione ai cinque aggregati soggetti ad attaccamento che è l’attaccamento in questo caso.»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en-GB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96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4BA066A7-D42C-0E18-BB18-CA8DB7D5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it-IT" sz="3400">
                <a:solidFill>
                  <a:srgbClr val="FFFFFF"/>
                </a:solidFill>
              </a:rPr>
              <a:t>Le caratteristiche del Sé come concepito intuitivamente dalla mente</a:t>
            </a:r>
            <a:endParaRPr lang="en-GB" sz="3400">
              <a:solidFill>
                <a:srgbClr val="FFFFFF"/>
              </a:solidFill>
            </a:endParaRP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D92995BD-0F8E-D039-3738-F8CD3DC4CA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087441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55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1587599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1712256"/>
            <a:ext cx="12188824" cy="3433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5EFC2FD-A4D7-15BE-5677-9EB2CD9B1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12" y="2282272"/>
            <a:ext cx="11887200" cy="2076450"/>
          </a:xfrm>
        </p:spPr>
        <p:txBody>
          <a:bodyPr>
            <a:normAutofit/>
          </a:bodyPr>
          <a:lstStyle/>
          <a:p>
            <a:r>
              <a:rPr lang="it-IT" dirty="0">
                <a:latin typeface="Monotype Corsiva" panose="03010101010201010101" pitchFamily="66" charset="0"/>
              </a:rPr>
              <a:t>Etam </a:t>
            </a:r>
            <a:r>
              <a:rPr lang="it-IT" dirty="0" err="1">
                <a:latin typeface="Monotype Corsiva" panose="03010101010201010101" pitchFamily="66" charset="0"/>
              </a:rPr>
              <a:t>mama</a:t>
            </a:r>
            <a:r>
              <a:rPr lang="it-IT" dirty="0">
                <a:latin typeface="Monotype Corsiva" panose="03010101010201010101" pitchFamily="66" charset="0"/>
              </a:rPr>
              <a:t>, </a:t>
            </a:r>
            <a:r>
              <a:rPr lang="it-IT" dirty="0" err="1">
                <a:latin typeface="Monotype Corsiva" panose="03010101010201010101" pitchFamily="66" charset="0"/>
              </a:rPr>
              <a:t>eso</a:t>
            </a:r>
            <a:r>
              <a:rPr lang="it-IT" dirty="0">
                <a:latin typeface="Monotype Corsiva" panose="03010101010201010101" pitchFamily="66" charset="0"/>
              </a:rPr>
              <a:t> </a:t>
            </a:r>
            <a:r>
              <a:rPr lang="it-IT" dirty="0" err="1">
                <a:latin typeface="Monotype Corsiva" panose="03010101010201010101" pitchFamily="66" charset="0"/>
              </a:rPr>
              <a:t>hamasmi</a:t>
            </a:r>
            <a:r>
              <a:rPr lang="it-IT" dirty="0">
                <a:latin typeface="Monotype Corsiva" panose="03010101010201010101" pitchFamily="66" charset="0"/>
              </a:rPr>
              <a:t>, </a:t>
            </a:r>
            <a:r>
              <a:rPr lang="it-IT" dirty="0" err="1">
                <a:latin typeface="Monotype Corsiva" panose="03010101010201010101" pitchFamily="66" charset="0"/>
              </a:rPr>
              <a:t>eso</a:t>
            </a:r>
            <a:r>
              <a:rPr lang="it-IT" dirty="0">
                <a:latin typeface="Monotype Corsiva" panose="03010101010201010101" pitchFamily="66" charset="0"/>
              </a:rPr>
              <a:t> me </a:t>
            </a:r>
            <a:r>
              <a:rPr lang="it-IT" dirty="0" err="1">
                <a:latin typeface="Monotype Corsiva" panose="03010101010201010101" pitchFamily="66" charset="0"/>
              </a:rPr>
              <a:t>att</a:t>
            </a:r>
            <a:r>
              <a:rPr lang="it-IT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ā</a:t>
            </a:r>
            <a:br>
              <a:rPr lang="it-IT" dirty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it-IT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Netam</a:t>
            </a:r>
            <a:r>
              <a:rPr lang="it-IT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mama</a:t>
            </a:r>
            <a:r>
              <a:rPr lang="it-IT" dirty="0">
                <a:latin typeface="Monotype Corsiva" panose="03010101010201010101" pitchFamily="66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neso</a:t>
            </a:r>
            <a:r>
              <a:rPr lang="it-IT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hamasmi</a:t>
            </a:r>
            <a:r>
              <a:rPr lang="it-IT" dirty="0">
                <a:latin typeface="Monotype Corsiva" panose="03010101010201010101" pitchFamily="66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neso</a:t>
            </a:r>
            <a:r>
              <a:rPr lang="it-IT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me </a:t>
            </a:r>
            <a:r>
              <a:rPr lang="it-IT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attā</a:t>
            </a:r>
            <a:endParaRPr lang="en-GB" dirty="0">
              <a:latin typeface="Monotype Corsiva" panose="03010101010201010101" pitchFamily="66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5270402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54EEF01-190A-468F-A13C-CD98AC1C7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3998" y="5123318"/>
            <a:ext cx="9144001" cy="91168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37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C52256C-0A07-97A4-14A5-8B38F7350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it-IT" sz="4000">
                <a:latin typeface="Georgia Pro Cond Black" panose="02040A06050405020203" pitchFamily="18" charset="0"/>
              </a:rPr>
              <a:t>I quattro modi di concepire (</a:t>
            </a:r>
            <a:r>
              <a:rPr lang="it-IT" sz="4000" i="1">
                <a:latin typeface="Georgia Pro Cond Black" panose="02040A06050405020203" pitchFamily="18" charset="0"/>
              </a:rPr>
              <a:t>ma</a:t>
            </a:r>
            <a:r>
              <a:rPr lang="it-IT" sz="4000" i="1">
                <a:latin typeface="Georgia Pro Cond Black" panose="02040A06050405020203" pitchFamily="18" charset="0"/>
                <a:cs typeface="Times New Roman" panose="02020603050405020304" pitchFamily="18" charset="0"/>
              </a:rPr>
              <a:t>ññ</a:t>
            </a:r>
            <a:r>
              <a:rPr lang="it-IT" sz="4000" i="1">
                <a:latin typeface="Georgia Pro Cond Black" panose="02040A06050405020203" pitchFamily="18" charset="0"/>
              </a:rPr>
              <a:t>an</a:t>
            </a:r>
            <a:r>
              <a:rPr lang="it-IT" sz="4000" i="1">
                <a:latin typeface="Georgia Pro Cond Black" panose="02040A06050405020203" pitchFamily="18" charset="0"/>
                <a:cs typeface="Times New Roman" panose="02020603050405020304" pitchFamily="18" charset="0"/>
              </a:rPr>
              <a:t>ā</a:t>
            </a:r>
            <a:r>
              <a:rPr lang="it-IT" sz="4000">
                <a:latin typeface="Georgia Pro Cond Black" panose="02040A06050405020203" pitchFamily="18" charset="0"/>
              </a:rPr>
              <a:t>)</a:t>
            </a:r>
            <a:endParaRPr lang="en-GB" sz="4000">
              <a:latin typeface="Georgia Pro Cond Black" panose="02040A06050405020203" pitchFamily="18" charset="0"/>
            </a:endParaRPr>
          </a:p>
        </p:txBody>
      </p:sp>
      <p:graphicFrame>
        <p:nvGraphicFramePr>
          <p:cNvPr id="62" name="Segnaposto contenuto 2">
            <a:extLst>
              <a:ext uri="{FF2B5EF4-FFF2-40B4-BE49-F238E27FC236}">
                <a16:creationId xmlns:a16="http://schemas.microsoft.com/office/drawing/2014/main" id="{8D40310C-7351-58F0-E864-C14704EC9B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5443357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EB7FD-BBC0-309A-286F-11222CA2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1" y="586855"/>
            <a:ext cx="3434251" cy="3387497"/>
          </a:xfrm>
        </p:spPr>
        <p:txBody>
          <a:bodyPr anchor="b">
            <a:normAutofit/>
          </a:bodyPr>
          <a:lstStyle/>
          <a:p>
            <a:pPr hangingPunct="0"/>
            <a:r>
              <a:rPr lang="it-IT" sz="3600" dirty="0">
                <a:solidFill>
                  <a:schemeClr val="bg1"/>
                </a:solidFill>
                <a:latin typeface="Georgia Pro Cond Black" panose="02040A06050405020203" pitchFamily="18" charset="0"/>
              </a:rPr>
              <a:t>Il </a:t>
            </a:r>
            <a:r>
              <a:rPr lang="it-IT" sz="3600" dirty="0" err="1">
                <a:solidFill>
                  <a:schemeClr val="bg1"/>
                </a:solidFill>
                <a:latin typeface="Georgia Pro Cond Black" panose="02040A06050405020203" pitchFamily="18" charset="0"/>
              </a:rPr>
              <a:t>settuplice</a:t>
            </a:r>
            <a:r>
              <a:rPr lang="it-IT" sz="3600" dirty="0">
                <a:solidFill>
                  <a:schemeClr val="bg1"/>
                </a:solidFill>
                <a:latin typeface="Georgia Pro Cond Black" panose="02040A06050405020203" pitchFamily="18" charset="0"/>
              </a:rPr>
              <a:t> argomento</a:t>
            </a:r>
            <a:endParaRPr lang="en-GB" sz="3600" dirty="0">
              <a:solidFill>
                <a:schemeClr val="bg1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3E58-F490-7870-1089-56F21416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«Io non esiste inerentemente perché (1) non è gli aggregati, (2) non è un’entità separata dagli aggregati, (3) non è la base degli aggregati, (4) non è inerentemente basato sugli aggregati, (5) non possiede inerentemente gli aggregati, (6) non è il semplice composto degli aggregati, (7) non è la forma degli aggregati.»</a:t>
            </a:r>
          </a:p>
          <a:p>
            <a:r>
              <a:rPr lang="it-IT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Meditation</a:t>
            </a:r>
            <a:r>
              <a:rPr 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it-IT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Emptiness</a:t>
            </a:r>
            <a:r>
              <a:rPr 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Jeffrey Hopkins</a:t>
            </a:r>
            <a:endParaRPr lang="it-IT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91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7EE5C09-71E3-F6A7-8F1D-4A619A9A1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pPr hangingPunct="0"/>
            <a:r>
              <a:rPr lang="it-IT" sz="4800">
                <a:latin typeface="Georgia Pro Cond Black" panose="02040A06050405020203" pitchFamily="18" charset="0"/>
              </a:rPr>
              <a:t>Le sei sfere sensoriali</a:t>
            </a:r>
            <a:endParaRPr lang="en-GB" sz="4800" dirty="0">
              <a:latin typeface="Georgia Pro Cond Black" panose="02040A06050405020203" pitchFamily="18" charset="0"/>
            </a:endParaRPr>
          </a:p>
        </p:txBody>
      </p:sp>
      <p:graphicFrame>
        <p:nvGraphicFramePr>
          <p:cNvPr id="7" name="Segnaposto contenuto 2">
            <a:extLst>
              <a:ext uri="{FF2B5EF4-FFF2-40B4-BE49-F238E27FC236}">
                <a16:creationId xmlns:a16="http://schemas.microsoft.com/office/drawing/2014/main" id="{9EA6F780-D2C4-EA67-DA92-F0BA8C816A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994963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263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AD72D4D1-076F-49D3-9889-EFC4F6D7C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CC9EF38-9203-604D-F860-212CE1FFC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it-IT" sz="4000" i="1" dirty="0">
                <a:latin typeface="Georgia Pro Black" panose="02040A02050405020203" pitchFamily="18" charset="0"/>
              </a:rPr>
              <a:t>Concept and reality</a:t>
            </a:r>
            <a:r>
              <a:rPr lang="it-IT" sz="4000" dirty="0"/>
              <a:t> </a:t>
            </a:r>
            <a:r>
              <a:rPr lang="it-I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Bhikkhu Ñāṇananda 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16997C-D9B5-E27D-2789-D754BF47D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6"/>
            <a:ext cx="6377769" cy="5091483"/>
          </a:xfrm>
        </p:spPr>
        <p:txBody>
          <a:bodyPr anchor="ctr">
            <a:norm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L’illusione latente dell’ego si risveglia allo stadio di «vedanā» dopodiché la viziosa dualità viene mantenuta fino a che non sia completamente cristallizzata e giustificata a livello concettuale. Così ciò che è stato un processo complesso, sorto condizionatamente, tende ad essere visto come una relazione tra ego e non-ego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881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EB7FD-BBC0-309A-286F-11222CA2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1" y="586855"/>
            <a:ext cx="3434251" cy="3387497"/>
          </a:xfrm>
        </p:spPr>
        <p:txBody>
          <a:bodyPr anchor="b">
            <a:normAutofit/>
          </a:bodyPr>
          <a:lstStyle/>
          <a:p>
            <a:pPr hangingPunct="0"/>
            <a:r>
              <a:rPr lang="it-IT" sz="3600" dirty="0">
                <a:solidFill>
                  <a:schemeClr val="bg1"/>
                </a:solidFill>
                <a:latin typeface="Georgia Pro Cond Black" panose="02040A06050405020203" pitchFamily="18" charset="0"/>
              </a:rPr>
              <a:t>I sette fattori di illuminazione</a:t>
            </a:r>
            <a:endParaRPr lang="en-GB" sz="3600" dirty="0">
              <a:solidFill>
                <a:schemeClr val="bg1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3E58-F490-7870-1089-56F21416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Consapevolezza</a:t>
            </a:r>
          </a:p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Investigazione dei fenomeni</a:t>
            </a:r>
          </a:p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Energia</a:t>
            </a:r>
          </a:p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Rapimento (gioia)</a:t>
            </a:r>
          </a:p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Tranquillità</a:t>
            </a:r>
          </a:p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Concentrazione</a:t>
            </a:r>
          </a:p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Equanimità</a:t>
            </a:r>
          </a:p>
        </p:txBody>
      </p:sp>
    </p:spTree>
    <p:extLst>
      <p:ext uri="{BB962C8B-B14F-4D97-AF65-F5344CB8AC3E}">
        <p14:creationId xmlns:p14="http://schemas.microsoft.com/office/powerpoint/2010/main" val="249863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169E70C-761F-91F0-7351-CFE1C9DCC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 fontScale="90000"/>
          </a:bodyPr>
          <a:lstStyle/>
          <a:p>
            <a:pPr algn="ctr"/>
            <a:r>
              <a:rPr lang="it-IT">
                <a:latin typeface="Georgia Pro Cond Semibold" panose="02040706050405020303" pitchFamily="18" charset="0"/>
              </a:rPr>
              <a:t>Qualità associate </a:t>
            </a:r>
            <a:r>
              <a:rPr lang="it-IT" dirty="0">
                <a:latin typeface="Georgia Pro Cond Semibold" panose="02040706050405020303" pitchFamily="18" charset="0"/>
              </a:rPr>
              <a:t>ai sette fattori di risveglio</a:t>
            </a:r>
            <a:endParaRPr lang="en-GB" dirty="0">
              <a:latin typeface="Georgia Pro Cond Semibold" panose="02040706050405020303" pitchFamily="18" charset="0"/>
            </a:endParaRP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192E48D3-71CC-124C-42D7-5D8A553A55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175493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442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3428F6-BC60-A4FD-8750-DCFAC4643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it-IT" sz="4800" dirty="0">
                <a:solidFill>
                  <a:srgbClr val="FFFFFF"/>
                </a:solidFill>
                <a:latin typeface="Georgia Pro Cond Black" panose="02040A06050405020203" pitchFamily="18" charset="0"/>
              </a:rPr>
              <a:t>Le Quattro Nobili Verità</a:t>
            </a:r>
            <a:endParaRPr lang="en-GB" sz="4800" dirty="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10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EB7FD-BBC0-309A-286F-11222CA2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4000" dirty="0">
                <a:solidFill>
                  <a:srgbClr val="FFFFFF"/>
                </a:solidFill>
                <a:latin typeface="Georgia Pro Cond Black" panose="02040A06050405020203" pitchFamily="18" charset="0"/>
              </a:rPr>
              <a:t>Le Quattro Nobili Verità</a:t>
            </a:r>
            <a:endParaRPr lang="en-GB" sz="4000" dirty="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3E58-F490-7870-1089-56F21416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fontScale="40000" lnSpcReduction="20000"/>
          </a:bodyPr>
          <a:lstStyle/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it-IT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La Nobile Verità della natura insoddisfacente dei fenomeni (</a:t>
            </a:r>
            <a:r>
              <a:rPr lang="it-IT" sz="7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duḥkha</a:t>
            </a:r>
            <a:r>
              <a:rPr lang="it-IT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dukkha)</a:t>
            </a:r>
          </a:p>
          <a:p>
            <a:pPr>
              <a:spcAft>
                <a:spcPts val="1200"/>
              </a:spcAft>
            </a:pPr>
            <a:r>
              <a:rPr lang="it-IT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La Nobile Verità dell’origine di dukkha (</a:t>
            </a:r>
            <a:r>
              <a:rPr lang="it-IT" sz="7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samudaya</a:t>
            </a:r>
            <a:r>
              <a:rPr lang="it-IT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1200"/>
              </a:spcAft>
            </a:pPr>
            <a:r>
              <a:rPr lang="it-IT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La Nobile Verità della cessazione di dukkha (nirodha)</a:t>
            </a:r>
          </a:p>
          <a:p>
            <a:pPr>
              <a:spcAft>
                <a:spcPts val="1200"/>
              </a:spcAft>
            </a:pPr>
            <a:r>
              <a:rPr lang="it-IT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La Nobile Verità del cammino che conduce alla cessazione di dukkha (</a:t>
            </a:r>
            <a:r>
              <a:rPr lang="it-IT" sz="7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aṣṭa-marga</a:t>
            </a:r>
            <a:r>
              <a:rPr lang="it-IT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atta-</a:t>
            </a:r>
            <a:r>
              <a:rPr lang="it-IT" sz="7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magga</a:t>
            </a:r>
            <a:r>
              <a:rPr lang="it-IT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9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EB7FD-BBC0-309A-286F-11222CA2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2" y="1204262"/>
            <a:ext cx="3201366" cy="3769156"/>
          </a:xfrm>
        </p:spPr>
        <p:txBody>
          <a:bodyPr anchor="b">
            <a:normAutofit/>
          </a:bodyPr>
          <a:lstStyle/>
          <a:p>
            <a:pPr algn="r"/>
            <a:r>
              <a:rPr lang="it-IT" sz="4000" dirty="0">
                <a:solidFill>
                  <a:srgbClr val="FFFFFF"/>
                </a:solidFill>
                <a:latin typeface="Georgia Pro Cond Black" panose="02040A06050405020203" pitchFamily="18" charset="0"/>
                <a:cs typeface="Times New Roman" panose="02020603050405020304" pitchFamily="18" charset="0"/>
              </a:rPr>
              <a:t>Le Quattro Nobili Verità nelle loro tre fasi e dodici aspetti</a:t>
            </a:r>
            <a:endParaRPr lang="en-GB" sz="4000" dirty="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3E58-F490-7870-1089-56F21416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Questa è dukkha; dukkha deve essere compresa; dukkha è stata compresa</a:t>
            </a:r>
          </a:p>
          <a:p>
            <a:pPr>
              <a:spcAft>
                <a:spcPts val="1200"/>
              </a:spcAft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Questa è l’origine di dukkha; l’origine di dukkha deve essere abbandonata; l’origine di dukkha è stata abbandonata</a:t>
            </a:r>
          </a:p>
          <a:p>
            <a:pPr>
              <a:spcAft>
                <a:spcPts val="1200"/>
              </a:spcAft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Questa è la cessazione di dukkha; la cessazione di dukkha deve essere realizzata; la cessazione di dukkha è stata realizzata</a:t>
            </a:r>
          </a:p>
          <a:p>
            <a:pPr>
              <a:spcAft>
                <a:spcPts val="1200"/>
              </a:spcAft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Questo è il sentiero che conduce alla cessazione di dukkha; il sentiero deve essere sviluppato; il sentiero è stato sviluppato</a:t>
            </a:r>
          </a:p>
        </p:txBody>
      </p:sp>
    </p:spTree>
    <p:extLst>
      <p:ext uri="{BB962C8B-B14F-4D97-AF65-F5344CB8AC3E}">
        <p14:creationId xmlns:p14="http://schemas.microsoft.com/office/powerpoint/2010/main" val="19414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EB7FD-BBC0-309A-286F-11222CA2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4000" dirty="0">
                <a:solidFill>
                  <a:srgbClr val="FFFFFF"/>
                </a:solidFill>
                <a:latin typeface="Georgia Pro Cond Black" panose="02040A06050405020203" pitchFamily="18" charset="0"/>
              </a:rPr>
              <a:t>Dukkha</a:t>
            </a:r>
            <a:endParaRPr lang="en-GB" sz="400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3E58-F490-7870-1089-56F21416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«Ora questa, monaci, è la nobile verità di dukkha: la nascita è dukkha, l’invecchiamento è dukkha, la malattia è dukkha, la morte è dukkha, l’unione con ciò che è spiacevole è dukkha, la separazione da ciò che è piacevole è dukkha; in breve, i cinque aggregati soggetti ad attaccamento sono dukkha.»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24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EB7FD-BBC0-309A-286F-11222CA2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4000" dirty="0" err="1">
                <a:solidFill>
                  <a:srgbClr val="FFFFFF"/>
                </a:solidFill>
                <a:latin typeface="Georgia Pro Cond Black" panose="02040A06050405020203" pitchFamily="18" charset="0"/>
              </a:rPr>
              <a:t>Samudaya</a:t>
            </a:r>
            <a:endParaRPr lang="en-GB" sz="4000" dirty="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3E58-F490-7870-1089-56F21416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«Ora questa, monaci, è la nobile verità dell’origine di dukkha: è questa brama che conduce a rinnovate esistenze, accompagnata da diletto e cupidigia, che cerca diletto ora qui ora là; ossia, brama per i piaceri dei sensi, brama per l’esistenza, brama per la non esistenza.»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9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EB7FD-BBC0-309A-286F-11222CA2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4000" dirty="0">
                <a:solidFill>
                  <a:srgbClr val="FFFFFF"/>
                </a:solidFill>
                <a:latin typeface="Georgia Pro Cond Black" panose="02040A06050405020203" pitchFamily="18" charset="0"/>
              </a:rPr>
              <a:t>Nirodha</a:t>
            </a:r>
            <a:endParaRPr lang="en-GB" sz="4000" dirty="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3E58-F490-7870-1089-56F21416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«Ora questa, monaci, è la nobile verità della cessazione di dukkha</a:t>
            </a:r>
            <a:r>
              <a:rPr 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: è la </a:t>
            </a:r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dissoluzione senza residuo e la cessazione di quella stessa brama, il lasciarla andare e l’abbandonarla, la libertà da essa, la non dipendenza da essa.»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47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EB7FD-BBC0-309A-286F-11222CA2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4000" dirty="0" err="1">
                <a:solidFill>
                  <a:srgbClr val="FFFFFF"/>
                </a:solidFill>
                <a:latin typeface="Georgia Pro Cond Black" panose="02040A06050405020203" pitchFamily="18" charset="0"/>
              </a:rPr>
              <a:t>Magga</a:t>
            </a:r>
            <a:endParaRPr lang="en-GB" sz="4000" dirty="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3E58-F490-7870-1089-56F21416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«Ora questa, monaci, è la nobile verità del cammino che conduce alla cessazione di dukkha: è il Nobile Ottuplice Cammino, ossia retta opinione, retta intenzione, retta parola, retta azione, retta occupazione, retto sforzo, retta consapevolezza, retta concentrazione.»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24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1096</Words>
  <Application>Microsoft Office PowerPoint</Application>
  <PresentationFormat>Widescreen</PresentationFormat>
  <Paragraphs>114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7" baseType="lpstr">
      <vt:lpstr>Algerian</vt:lpstr>
      <vt:lpstr>Arial</vt:lpstr>
      <vt:lpstr>Book Antiqua</vt:lpstr>
      <vt:lpstr>Calibri</vt:lpstr>
      <vt:lpstr>Calibri Light</vt:lpstr>
      <vt:lpstr>Georgia</vt:lpstr>
      <vt:lpstr>Georgia Pro Black</vt:lpstr>
      <vt:lpstr>Georgia Pro Cond Black</vt:lpstr>
      <vt:lpstr>Georgia Pro Cond Semibold</vt:lpstr>
      <vt:lpstr>Monotype Corsiva</vt:lpstr>
      <vt:lpstr>Times New Roman</vt:lpstr>
      <vt:lpstr>Tema di Office</vt:lpstr>
      <vt:lpstr>Contemplazione dei fenomeni</vt:lpstr>
      <vt:lpstr>Le cinque categorie di fenomeni</vt:lpstr>
      <vt:lpstr>Le cinque categorie secondo l’aspetto funzionale</vt:lpstr>
      <vt:lpstr>Presentazione standard di PowerPoint</vt:lpstr>
      <vt:lpstr>Presentazione standard di PowerPoint</vt:lpstr>
      <vt:lpstr>MN 28 Mahāhatthipadopama Sutta</vt:lpstr>
      <vt:lpstr>I cinque ostacoli</vt:lpstr>
      <vt:lpstr>I cinque aggregati</vt:lpstr>
      <vt:lpstr>I cinque aggregati soggetti ad attaccamento</vt:lpstr>
      <vt:lpstr>Pañcupādānakkhanda</vt:lpstr>
      <vt:lpstr>Le caratteristiche del Sé come concepito intuitivamente dalla mente</vt:lpstr>
      <vt:lpstr>Etam mama, eso hamasmi, eso me attā Netam mama, neso hamasmi, neso me attā</vt:lpstr>
      <vt:lpstr>I quattro modi di concepire (maññanā)</vt:lpstr>
      <vt:lpstr>Il settuplice argomento</vt:lpstr>
      <vt:lpstr>Le sei sfere sensoriali</vt:lpstr>
      <vt:lpstr>Concept and reality Bhikkhu Ñāṇananda </vt:lpstr>
      <vt:lpstr>I sette fattori di illuminazione</vt:lpstr>
      <vt:lpstr>Qualità associate ai sette fattori di risveglio</vt:lpstr>
      <vt:lpstr>Le Quattro Nobili Verità</vt:lpstr>
      <vt:lpstr>Le Quattro Nobili Verità</vt:lpstr>
      <vt:lpstr>Le Quattro Nobili Verità nelle loro tre fasi e dodici aspetti</vt:lpstr>
      <vt:lpstr>Dukkha</vt:lpstr>
      <vt:lpstr>Samudaya</vt:lpstr>
      <vt:lpstr>Nirodha</vt:lpstr>
      <vt:lpstr>Magga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Contemplazione dei fenomeni</dc:title>
  <dc:creator>isabella coiutti</dc:creator>
  <cp:lastModifiedBy>isabella coiutti</cp:lastModifiedBy>
  <cp:revision>5</cp:revision>
  <dcterms:created xsi:type="dcterms:W3CDTF">2022-08-02T04:54:33Z</dcterms:created>
  <dcterms:modified xsi:type="dcterms:W3CDTF">2023-01-13T01:13:06Z</dcterms:modified>
</cp:coreProperties>
</file>