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6" r:id="rId6"/>
    <p:sldId id="263" r:id="rId7"/>
    <p:sldId id="264" r:id="rId8"/>
    <p:sldId id="265" r:id="rId9"/>
    <p:sldId id="259" r:id="rId10"/>
    <p:sldId id="267" r:id="rId11"/>
    <p:sldId id="261" r:id="rId12"/>
    <p:sldId id="270" r:id="rId13"/>
    <p:sldId id="268" r:id="rId14"/>
    <p:sldId id="269" r:id="rId15"/>
    <p:sldId id="274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6BCED-B365-4B5E-9390-A10144B2752E}" v="362" dt="2022-08-01T06:32:17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Stile scuro 2 - Colore 5/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034E78-7F5D-4C2E-B375-FC64B27BC917}" styleName="Stile 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a coiutti" userId="3098eb96f0132675" providerId="LiveId" clId="{F896BCED-B365-4B5E-9390-A10144B2752E}"/>
    <pc:docChg chg="undo custSel addSld delSld modSld modMainMaster">
      <pc:chgData name="isabella coiutti" userId="3098eb96f0132675" providerId="LiveId" clId="{F896BCED-B365-4B5E-9390-A10144B2752E}" dt="2022-08-01T06:34:33.342" v="4660" actId="255"/>
      <pc:docMkLst>
        <pc:docMk/>
      </pc:docMkLst>
      <pc:sldChg chg="addSp delSp modSp mod modTransition setBg modAnim">
        <pc:chgData name="isabella coiutti" userId="3098eb96f0132675" providerId="LiveId" clId="{F896BCED-B365-4B5E-9390-A10144B2752E}" dt="2022-07-14T05:48:17.731" v="379"/>
        <pc:sldMkLst>
          <pc:docMk/>
          <pc:sldMk cId="504124027" sldId="256"/>
        </pc:sldMkLst>
        <pc:spChg chg="mod">
          <ac:chgData name="isabella coiutti" userId="3098eb96f0132675" providerId="LiveId" clId="{F896BCED-B365-4B5E-9390-A10144B2752E}" dt="2022-07-14T05:45:28.056" v="351" actId="255"/>
          <ac:spMkLst>
            <pc:docMk/>
            <pc:sldMk cId="504124027" sldId="256"/>
            <ac:spMk id="2" creationId="{192F558E-C29E-1190-3074-61D85AF3929D}"/>
          </ac:spMkLst>
        </pc:spChg>
        <pc:spChg chg="add del">
          <ac:chgData name="isabella coiutti" userId="3098eb96f0132675" providerId="LiveId" clId="{F896BCED-B365-4B5E-9390-A10144B2752E}" dt="2022-07-14T05:45:05.818" v="343" actId="26606"/>
          <ac:spMkLst>
            <pc:docMk/>
            <pc:sldMk cId="504124027" sldId="256"/>
            <ac:spMk id="7" creationId="{2A8AA5BC-4F7A-4226-8F99-6D824B226A97}"/>
          </ac:spMkLst>
        </pc:spChg>
        <pc:spChg chg="add del">
          <ac:chgData name="isabella coiutti" userId="3098eb96f0132675" providerId="LiveId" clId="{F896BCED-B365-4B5E-9390-A10144B2752E}" dt="2022-07-14T05:45:01.210" v="341" actId="26606"/>
          <ac:spMkLst>
            <pc:docMk/>
            <pc:sldMk cId="504124027" sldId="256"/>
            <ac:spMk id="8" creationId="{9B7AD9F6-8CE7-4299-8FC6-328F4DCD3FF9}"/>
          </ac:spMkLst>
        </pc:spChg>
        <pc:spChg chg="add del">
          <ac:chgData name="isabella coiutti" userId="3098eb96f0132675" providerId="LiveId" clId="{F896BCED-B365-4B5E-9390-A10144B2752E}" dt="2022-07-14T05:45:01.210" v="341" actId="26606"/>
          <ac:spMkLst>
            <pc:docMk/>
            <pc:sldMk cId="504124027" sldId="256"/>
            <ac:spMk id="10" creationId="{F49775AF-8896-43EE-92C6-83497D6DC56F}"/>
          </ac:spMkLst>
        </pc:spChg>
        <pc:spChg chg="add del">
          <ac:chgData name="isabella coiutti" userId="3098eb96f0132675" providerId="LiveId" clId="{F896BCED-B365-4B5E-9390-A10144B2752E}" dt="2022-07-14T05:45:05.818" v="343" actId="26606"/>
          <ac:spMkLst>
            <pc:docMk/>
            <pc:sldMk cId="504124027" sldId="256"/>
            <ac:spMk id="11" creationId="{5BC87C3E-1040-4EE4-9BDB-9537F7A1B335}"/>
          </ac:spMkLst>
        </pc:spChg>
        <pc:spChg chg="add del">
          <ac:chgData name="isabella coiutti" userId="3098eb96f0132675" providerId="LiveId" clId="{F896BCED-B365-4B5E-9390-A10144B2752E}" dt="2022-07-14T05:45:08.283" v="345" actId="26606"/>
          <ac:spMkLst>
            <pc:docMk/>
            <pc:sldMk cId="504124027" sldId="256"/>
            <ac:spMk id="12" creationId="{D2548F45-5164-4ABB-8212-7F293FDED8D4}"/>
          </ac:spMkLst>
        </pc:spChg>
        <pc:spChg chg="add del">
          <ac:chgData name="isabella coiutti" userId="3098eb96f0132675" providerId="LiveId" clId="{F896BCED-B365-4B5E-9390-A10144B2752E}" dt="2022-07-14T05:45:08.283" v="345" actId="26606"/>
          <ac:spMkLst>
            <pc:docMk/>
            <pc:sldMk cId="504124027" sldId="256"/>
            <ac:spMk id="14" creationId="{5E81CCFB-7BEF-4186-86FB-D09450B4D02D}"/>
          </ac:spMkLst>
        </pc:spChg>
        <pc:spChg chg="add del">
          <ac:chgData name="isabella coiutti" userId="3098eb96f0132675" providerId="LiveId" clId="{F896BCED-B365-4B5E-9390-A10144B2752E}" dt="2022-07-14T05:45:05.818" v="343" actId="26606"/>
          <ac:spMkLst>
            <pc:docMk/>
            <pc:sldMk cId="504124027" sldId="256"/>
            <ac:spMk id="15" creationId="{054EEF01-190A-468F-A13C-CD98AC1C7D64}"/>
          </ac:spMkLst>
        </pc:spChg>
        <pc:spChg chg="add del">
          <ac:chgData name="isabella coiutti" userId="3098eb96f0132675" providerId="LiveId" clId="{F896BCED-B365-4B5E-9390-A10144B2752E}" dt="2022-07-14T05:45:08.283" v="345" actId="26606"/>
          <ac:spMkLst>
            <pc:docMk/>
            <pc:sldMk cId="504124027" sldId="256"/>
            <ac:spMk id="17" creationId="{9203DE33-2CD4-4CA8-9AF3-37C3B65133B0}"/>
          </ac:spMkLst>
        </pc:spChg>
        <pc:spChg chg="add del">
          <ac:chgData name="isabella coiutti" userId="3098eb96f0132675" providerId="LiveId" clId="{F896BCED-B365-4B5E-9390-A10144B2752E}" dt="2022-07-14T05:45:08.283" v="345" actId="26606"/>
          <ac:spMkLst>
            <pc:docMk/>
            <pc:sldMk cId="504124027" sldId="256"/>
            <ac:spMk id="18" creationId="{0AF57B88-1D4C-41FA-A761-EC1DD10C35CB}"/>
          </ac:spMkLst>
        </pc:spChg>
        <pc:spChg chg="add del">
          <ac:chgData name="isabella coiutti" userId="3098eb96f0132675" providerId="LiveId" clId="{F896BCED-B365-4B5E-9390-A10144B2752E}" dt="2022-07-14T05:45:12.474" v="347" actId="26606"/>
          <ac:spMkLst>
            <pc:docMk/>
            <pc:sldMk cId="504124027" sldId="256"/>
            <ac:spMk id="21" creationId="{FFD48BC7-DC40-47DE-87EE-9F4B6ECB9ABB}"/>
          </ac:spMkLst>
        </pc:spChg>
        <pc:spChg chg="add del">
          <ac:chgData name="isabella coiutti" userId="3098eb96f0132675" providerId="LiveId" clId="{F896BCED-B365-4B5E-9390-A10144B2752E}" dt="2022-07-14T05:45:12.474" v="347" actId="26606"/>
          <ac:spMkLst>
            <pc:docMk/>
            <pc:sldMk cId="504124027" sldId="256"/>
            <ac:spMk id="22" creationId="{E502BBC7-2C76-46F3-BC24-5985BC13DB88}"/>
          </ac:spMkLst>
        </pc:spChg>
        <pc:spChg chg="add del">
          <ac:chgData name="isabella coiutti" userId="3098eb96f0132675" providerId="LiveId" clId="{F896BCED-B365-4B5E-9390-A10144B2752E}" dt="2022-07-14T05:45:12.474" v="347" actId="26606"/>
          <ac:spMkLst>
            <pc:docMk/>
            <pc:sldMk cId="504124027" sldId="256"/>
            <ac:spMk id="23" creationId="{C7F28D52-2A5F-4D23-81AE-7CB8B591C7AF}"/>
          </ac:spMkLst>
        </pc:spChg>
        <pc:spChg chg="add del">
          <ac:chgData name="isabella coiutti" userId="3098eb96f0132675" providerId="LiveId" clId="{F896BCED-B365-4B5E-9390-A10144B2752E}" dt="2022-07-14T05:45:12.474" v="347" actId="26606"/>
          <ac:spMkLst>
            <pc:docMk/>
            <pc:sldMk cId="504124027" sldId="256"/>
            <ac:spMk id="24" creationId="{3629484E-3792-4B3D-89AD-7C8A1ED0E0D4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25" creationId="{E07981EA-05A6-437C-88D7-B377B92B031D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26" creationId="{88294908-8B00-4F58-BBBA-20F71A40AA9E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27" creationId="{15E3C750-986E-4769-B1AE-49289FBEE757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28" creationId="{4364C879-1404-4203-8E9D-CC5DE0A621A2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29" creationId="{84617302-4B0D-4351-A6BB-6F0930D943AC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30" creationId="{DA2C7802-C2E0-4218-8F89-8DD7CCD2CD1C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31" creationId="{A6D7111A-21E5-4EE9-8A78-10E5530F0116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32" creationId="{A3969E80-A77B-49FC-9122-D89AFD5EE118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33" creationId="{1849CA57-76BD-4CF2-80BA-D7A46A01B7B1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34" creationId="{35E9085E-E730-4768-83D4-6CB7E9897153}"/>
          </ac:spMkLst>
        </pc:spChg>
        <pc:spChg chg="add">
          <ac:chgData name="isabella coiutti" userId="3098eb96f0132675" providerId="LiveId" clId="{F896BCED-B365-4B5E-9390-A10144B2752E}" dt="2022-07-14T05:45:12.485" v="348" actId="26606"/>
          <ac:spMkLst>
            <pc:docMk/>
            <pc:sldMk cId="504124027" sldId="256"/>
            <ac:spMk id="35" creationId="{973272FE-A474-4CAE-8CA2-BCC8B476C3F4}"/>
          </ac:spMkLst>
        </pc:spChg>
        <pc:picChg chg="add del">
          <ac:chgData name="isabella coiutti" userId="3098eb96f0132675" providerId="LiveId" clId="{F896BCED-B365-4B5E-9390-A10144B2752E}" dt="2022-07-14T05:45:01.210" v="341" actId="26606"/>
          <ac:picMkLst>
            <pc:docMk/>
            <pc:sldMk cId="504124027" sldId="256"/>
            <ac:picMk id="4" creationId="{61041B82-5540-7A03-2676-3877B7D0931C}"/>
          </ac:picMkLst>
        </pc:picChg>
        <pc:picChg chg="add del">
          <ac:chgData name="isabella coiutti" userId="3098eb96f0132675" providerId="LiveId" clId="{F896BCED-B365-4B5E-9390-A10144B2752E}" dt="2022-07-14T05:45:08.283" v="345" actId="26606"/>
          <ac:picMkLst>
            <pc:docMk/>
            <pc:sldMk cId="504124027" sldId="256"/>
            <ac:picMk id="19" creationId="{12C13239-C2F6-B470-73D1-8E740E796AED}"/>
          </ac:picMkLst>
        </pc:picChg>
        <pc:cxnChg chg="add del">
          <ac:chgData name="isabella coiutti" userId="3098eb96f0132675" providerId="LiveId" clId="{F896BCED-B365-4B5E-9390-A10144B2752E}" dt="2022-07-14T05:45:05.818" v="343" actId="26606"/>
          <ac:cxnSpMkLst>
            <pc:docMk/>
            <pc:sldMk cId="504124027" sldId="256"/>
            <ac:cxnSpMk id="9" creationId="{911DBBF1-3229-4BD9-B3D1-B4CA571E7431}"/>
          </ac:cxnSpMkLst>
        </pc:cxnChg>
        <pc:cxnChg chg="add del">
          <ac:chgData name="isabella coiutti" userId="3098eb96f0132675" providerId="LiveId" clId="{F896BCED-B365-4B5E-9390-A10144B2752E}" dt="2022-07-14T05:45:05.818" v="343" actId="26606"/>
          <ac:cxnSpMkLst>
            <pc:docMk/>
            <pc:sldMk cId="504124027" sldId="256"/>
            <ac:cxnSpMk id="13" creationId="{F5CD5A0B-CDD7-427C-AA42-2EECFDFA1811}"/>
          </ac:cxnSpMkLst>
        </pc:cxnChg>
      </pc:sldChg>
      <pc:sldChg chg="addSp delSp modSp mod modTransition setBg delDesignElem">
        <pc:chgData name="isabella coiutti" userId="3098eb96f0132675" providerId="LiveId" clId="{F896BCED-B365-4B5E-9390-A10144B2752E}" dt="2022-07-14T05:48:17.731" v="379"/>
        <pc:sldMkLst>
          <pc:docMk/>
          <pc:sldMk cId="3697904074" sldId="257"/>
        </pc:sldMkLst>
        <pc:spChg chg="mod">
          <ac:chgData name="isabella coiutti" userId="3098eb96f0132675" providerId="LiveId" clId="{F896BCED-B365-4B5E-9390-A10144B2752E}" dt="2022-07-14T05:38:19.376" v="267" actId="26606"/>
          <ac:spMkLst>
            <pc:docMk/>
            <pc:sldMk cId="3697904074" sldId="257"/>
            <ac:spMk id="2" creationId="{E28EE654-94D8-ED92-F933-430F8FF8171E}"/>
          </ac:spMkLst>
        </pc:spChg>
        <pc:spChg chg="add del">
          <ac:chgData name="isabella coiutti" userId="3098eb96f0132675" providerId="LiveId" clId="{F896BCED-B365-4B5E-9390-A10144B2752E}" dt="2022-07-14T05:38:09.719" v="260" actId="26606"/>
          <ac:spMkLst>
            <pc:docMk/>
            <pc:sldMk cId="3697904074" sldId="257"/>
            <ac:spMk id="7" creationId="{2B566528-1B12-4246-9431-5C2D7D081168}"/>
          </ac:spMkLst>
        </pc:spChg>
        <pc:spChg chg="add del">
          <ac:chgData name="isabella coiutti" userId="3098eb96f0132675" providerId="LiveId" clId="{F896BCED-B365-4B5E-9390-A10144B2752E}" dt="2022-07-14T05:38:09.719" v="260" actId="26606"/>
          <ac:spMkLst>
            <pc:docMk/>
            <pc:sldMk cId="3697904074" sldId="257"/>
            <ac:spMk id="8" creationId="{2E80C965-DB6D-4F81-9E9E-B027384D0BD6}"/>
          </ac:spMkLst>
        </pc:spChg>
        <pc:spChg chg="add del">
          <ac:chgData name="isabella coiutti" userId="3098eb96f0132675" providerId="LiveId" clId="{F896BCED-B365-4B5E-9390-A10144B2752E}" dt="2022-07-14T05:38:09.719" v="260" actId="26606"/>
          <ac:spMkLst>
            <pc:docMk/>
            <pc:sldMk cId="3697904074" sldId="257"/>
            <ac:spMk id="9" creationId="{A580F890-B085-4E95-96AA-55AEBEC5CE6E}"/>
          </ac:spMkLst>
        </pc:spChg>
        <pc:spChg chg="add del">
          <ac:chgData name="isabella coiutti" userId="3098eb96f0132675" providerId="LiveId" clId="{F896BCED-B365-4B5E-9390-A10144B2752E}" dt="2022-07-13T07:10:05.432" v="7" actId="26606"/>
          <ac:spMkLst>
            <pc:docMk/>
            <pc:sldMk cId="3697904074" sldId="257"/>
            <ac:spMk id="10" creationId="{6753252F-4873-4F63-801D-CC719279A7D5}"/>
          </ac:spMkLst>
        </pc:spChg>
        <pc:spChg chg="add del">
          <ac:chgData name="isabella coiutti" userId="3098eb96f0132675" providerId="LiveId" clId="{F896BCED-B365-4B5E-9390-A10144B2752E}" dt="2022-07-14T05:38:09.719" v="260" actId="26606"/>
          <ac:spMkLst>
            <pc:docMk/>
            <pc:sldMk cId="3697904074" sldId="257"/>
            <ac:spMk id="11" creationId="{1E547BA6-BAE0-43BB-A7CA-60F69CE252F0}"/>
          </ac:spMkLst>
        </pc:spChg>
        <pc:spChg chg="add del">
          <ac:chgData name="isabella coiutti" userId="3098eb96f0132675" providerId="LiveId" clId="{F896BCED-B365-4B5E-9390-A10144B2752E}" dt="2022-07-13T07:10:05.432" v="7" actId="26606"/>
          <ac:spMkLst>
            <pc:docMk/>
            <pc:sldMk cId="3697904074" sldId="257"/>
            <ac:spMk id="12" creationId="{047C8CCB-F95D-4249-92DD-651249D3535A}"/>
          </ac:spMkLst>
        </pc:spChg>
        <pc:spChg chg="add del">
          <ac:chgData name="isabella coiutti" userId="3098eb96f0132675" providerId="LiveId" clId="{F896BCED-B365-4B5E-9390-A10144B2752E}" dt="2022-07-13T07:10:07.276" v="9" actId="26606"/>
          <ac:spMkLst>
            <pc:docMk/>
            <pc:sldMk cId="3697904074" sldId="257"/>
            <ac:spMk id="14" creationId="{6753252F-4873-4F63-801D-CC719279A7D5}"/>
          </ac:spMkLst>
        </pc:spChg>
        <pc:spChg chg="add del">
          <ac:chgData name="isabella coiutti" userId="3098eb96f0132675" providerId="LiveId" clId="{F896BCED-B365-4B5E-9390-A10144B2752E}" dt="2022-07-13T07:10:07.276" v="9" actId="26606"/>
          <ac:spMkLst>
            <pc:docMk/>
            <pc:sldMk cId="3697904074" sldId="257"/>
            <ac:spMk id="15" creationId="{047C8CCB-F95D-4249-92DD-651249D3535A}"/>
          </ac:spMkLst>
        </pc:spChg>
        <pc:spChg chg="add del">
          <ac:chgData name="isabella coiutti" userId="3098eb96f0132675" providerId="LiveId" clId="{F896BCED-B365-4B5E-9390-A10144B2752E}" dt="2022-07-14T05:38:09.719" v="260" actId="26606"/>
          <ac:spMkLst>
            <pc:docMk/>
            <pc:sldMk cId="3697904074" sldId="257"/>
            <ac:spMk id="16" creationId="{D3F51FEB-38FB-4F6C-9F7B-2F2AFAB65463}"/>
          </ac:spMkLst>
        </pc:spChg>
        <pc:spChg chg="add del">
          <ac:chgData name="isabella coiutti" userId="3098eb96f0132675" providerId="LiveId" clId="{F896BCED-B365-4B5E-9390-A10144B2752E}" dt="2022-07-13T07:10:09.275" v="11" actId="26606"/>
          <ac:spMkLst>
            <pc:docMk/>
            <pc:sldMk cId="3697904074" sldId="257"/>
            <ac:spMk id="17" creationId="{6753252F-4873-4F63-801D-CC719279A7D5}"/>
          </ac:spMkLst>
        </pc:spChg>
        <pc:spChg chg="add del">
          <ac:chgData name="isabella coiutti" userId="3098eb96f0132675" providerId="LiveId" clId="{F896BCED-B365-4B5E-9390-A10144B2752E}" dt="2022-07-13T07:10:09.275" v="11" actId="26606"/>
          <ac:spMkLst>
            <pc:docMk/>
            <pc:sldMk cId="3697904074" sldId="257"/>
            <ac:spMk id="18" creationId="{047C8CCB-F95D-4249-92DD-651249D3535A}"/>
          </ac:spMkLst>
        </pc:spChg>
        <pc:spChg chg="add del">
          <ac:chgData name="isabella coiutti" userId="3098eb96f0132675" providerId="LiveId" clId="{F896BCED-B365-4B5E-9390-A10144B2752E}" dt="2022-07-14T05:38:12.984" v="262" actId="26606"/>
          <ac:spMkLst>
            <pc:docMk/>
            <pc:sldMk cId="3697904074" sldId="257"/>
            <ac:spMk id="19" creationId="{2B566528-1B12-4246-9431-5C2D7D081168}"/>
          </ac:spMkLst>
        </pc:spChg>
        <pc:spChg chg="add del">
          <ac:chgData name="isabella coiutti" userId="3098eb96f0132675" providerId="LiveId" clId="{F896BCED-B365-4B5E-9390-A10144B2752E}" dt="2022-07-14T05:38:12.984" v="262" actId="26606"/>
          <ac:spMkLst>
            <pc:docMk/>
            <pc:sldMk cId="3697904074" sldId="257"/>
            <ac:spMk id="20" creationId="{2E80C965-DB6D-4F81-9E9E-B027384D0BD6}"/>
          </ac:spMkLst>
        </pc:spChg>
        <pc:spChg chg="add del">
          <ac:chgData name="isabella coiutti" userId="3098eb96f0132675" providerId="LiveId" clId="{F896BCED-B365-4B5E-9390-A10144B2752E}" dt="2022-07-14T05:38:12.984" v="262" actId="26606"/>
          <ac:spMkLst>
            <pc:docMk/>
            <pc:sldMk cId="3697904074" sldId="257"/>
            <ac:spMk id="21" creationId="{A580F890-B085-4E95-96AA-55AEBEC5CE6E}"/>
          </ac:spMkLst>
        </pc:spChg>
        <pc:spChg chg="add del">
          <ac:chgData name="isabella coiutti" userId="3098eb96f0132675" providerId="LiveId" clId="{F896BCED-B365-4B5E-9390-A10144B2752E}" dt="2022-07-14T05:38:12.984" v="262" actId="26606"/>
          <ac:spMkLst>
            <pc:docMk/>
            <pc:sldMk cId="3697904074" sldId="257"/>
            <ac:spMk id="22" creationId="{D3F51FEB-38FB-4F6C-9F7B-2F2AFAB65463}"/>
          </ac:spMkLst>
        </pc:spChg>
        <pc:spChg chg="add del">
          <ac:chgData name="isabella coiutti" userId="3098eb96f0132675" providerId="LiveId" clId="{F896BCED-B365-4B5E-9390-A10144B2752E}" dt="2022-07-14T05:38:12.984" v="262" actId="26606"/>
          <ac:spMkLst>
            <pc:docMk/>
            <pc:sldMk cId="3697904074" sldId="257"/>
            <ac:spMk id="23" creationId="{1E547BA6-BAE0-43BB-A7CA-60F69CE252F0}"/>
          </ac:spMkLst>
        </pc:spChg>
        <pc:spChg chg="add del">
          <ac:chgData name="isabella coiutti" userId="3098eb96f0132675" providerId="LiveId" clId="{F896BCED-B365-4B5E-9390-A10144B2752E}" dt="2022-07-14T05:38:16.771" v="264" actId="26606"/>
          <ac:spMkLst>
            <pc:docMk/>
            <pc:sldMk cId="3697904074" sldId="257"/>
            <ac:spMk id="26" creationId="{7F57BEA8-497D-4AA8-8A18-BDCD696B25FE}"/>
          </ac:spMkLst>
        </pc:spChg>
        <pc:spChg chg="add del">
          <ac:chgData name="isabella coiutti" userId="3098eb96f0132675" providerId="LiveId" clId="{F896BCED-B365-4B5E-9390-A10144B2752E}" dt="2022-07-14T05:38:19.361" v="266" actId="26606"/>
          <ac:spMkLst>
            <pc:docMk/>
            <pc:sldMk cId="3697904074" sldId="257"/>
            <ac:spMk id="30" creationId="{2B566528-1B12-4246-9431-5C2D7D081168}"/>
          </ac:spMkLst>
        </pc:spChg>
        <pc:spChg chg="add del">
          <ac:chgData name="isabella coiutti" userId="3098eb96f0132675" providerId="LiveId" clId="{F896BCED-B365-4B5E-9390-A10144B2752E}" dt="2022-07-14T05:38:19.361" v="266" actId="26606"/>
          <ac:spMkLst>
            <pc:docMk/>
            <pc:sldMk cId="3697904074" sldId="257"/>
            <ac:spMk id="31" creationId="{2E80C965-DB6D-4F81-9E9E-B027384D0BD6}"/>
          </ac:spMkLst>
        </pc:spChg>
        <pc:spChg chg="add del">
          <ac:chgData name="isabella coiutti" userId="3098eb96f0132675" providerId="LiveId" clId="{F896BCED-B365-4B5E-9390-A10144B2752E}" dt="2022-07-14T05:38:19.361" v="266" actId="26606"/>
          <ac:spMkLst>
            <pc:docMk/>
            <pc:sldMk cId="3697904074" sldId="257"/>
            <ac:spMk id="32" creationId="{A580F890-B085-4E95-96AA-55AEBEC5CE6E}"/>
          </ac:spMkLst>
        </pc:spChg>
        <pc:spChg chg="add del">
          <ac:chgData name="isabella coiutti" userId="3098eb96f0132675" providerId="LiveId" clId="{F896BCED-B365-4B5E-9390-A10144B2752E}" dt="2022-07-14T05:38:19.361" v="266" actId="26606"/>
          <ac:spMkLst>
            <pc:docMk/>
            <pc:sldMk cId="3697904074" sldId="257"/>
            <ac:spMk id="33" creationId="{D3F51FEB-38FB-4F6C-9F7B-2F2AFAB65463}"/>
          </ac:spMkLst>
        </pc:spChg>
        <pc:spChg chg="add del">
          <ac:chgData name="isabella coiutti" userId="3098eb96f0132675" providerId="LiveId" clId="{F896BCED-B365-4B5E-9390-A10144B2752E}" dt="2022-07-14T05:38:19.361" v="266" actId="26606"/>
          <ac:spMkLst>
            <pc:docMk/>
            <pc:sldMk cId="3697904074" sldId="257"/>
            <ac:spMk id="34" creationId="{1E547BA6-BAE0-43BB-A7CA-60F69CE252F0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3697904074" sldId="257"/>
            <ac:spMk id="36" creationId="{BACC6370-2D7E-4714-9D71-7542949D7D5D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3697904074" sldId="257"/>
            <ac:spMk id="37" creationId="{F68B3F68-107C-434F-AA38-110D5EA91B85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3697904074" sldId="257"/>
            <ac:spMk id="38" creationId="{AAD0DBB9-1A4B-4391-81D4-CB19F9AB918A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3697904074" sldId="257"/>
            <ac:spMk id="39" creationId="{063BBA22-50EA-4C4D-BE05-F1CE4E63AA56}"/>
          </ac:spMkLst>
        </pc:spChg>
        <pc:graphicFrameChg chg="add mod modGraphic">
          <ac:chgData name="isabella coiutti" userId="3098eb96f0132675" providerId="LiveId" clId="{F896BCED-B365-4B5E-9390-A10144B2752E}" dt="2022-07-14T05:38:19.376" v="267" actId="26606"/>
          <ac:graphicFrameMkLst>
            <pc:docMk/>
            <pc:sldMk cId="3697904074" sldId="257"/>
            <ac:graphicFrameMk id="5" creationId="{8A3660C4-2B77-D507-8A9A-0ED1307C4E89}"/>
          </ac:graphicFrameMkLst>
        </pc:graphicFrameChg>
        <pc:cxnChg chg="add del">
          <ac:chgData name="isabella coiutti" userId="3098eb96f0132675" providerId="LiveId" clId="{F896BCED-B365-4B5E-9390-A10144B2752E}" dt="2022-07-14T05:38:16.771" v="264" actId="26606"/>
          <ac:cxnSpMkLst>
            <pc:docMk/>
            <pc:sldMk cId="3697904074" sldId="257"/>
            <ac:cxnSpMk id="25" creationId="{D2E961F1-4A28-4A5F-BBD4-6E400E5E6C75}"/>
          </ac:cxnSpMkLst>
        </pc:cxnChg>
        <pc:cxnChg chg="add del">
          <ac:chgData name="isabella coiutti" userId="3098eb96f0132675" providerId="LiveId" clId="{F896BCED-B365-4B5E-9390-A10144B2752E}" dt="2022-07-14T05:38:16.771" v="264" actId="26606"/>
          <ac:cxnSpMkLst>
            <pc:docMk/>
            <pc:sldMk cId="3697904074" sldId="257"/>
            <ac:cxnSpMk id="27" creationId="{A82415D3-DDE5-4D63-8CB3-23A5EC581B27}"/>
          </ac:cxnSpMkLst>
        </pc:cxnChg>
        <pc:cxnChg chg="add del">
          <ac:chgData name="isabella coiutti" userId="3098eb96f0132675" providerId="LiveId" clId="{F896BCED-B365-4B5E-9390-A10144B2752E}" dt="2022-07-14T05:38:16.771" v="264" actId="26606"/>
          <ac:cxnSpMkLst>
            <pc:docMk/>
            <pc:sldMk cId="3697904074" sldId="257"/>
            <ac:cxnSpMk id="28" creationId="{AD7193FB-6AE6-4B3B-8F89-56B55DD63B4D}"/>
          </ac:cxnSpMkLst>
        </pc:cxnChg>
      </pc:sldChg>
      <pc:sldChg chg="addSp delSp modSp mod modTransition setBg delDesignElem">
        <pc:chgData name="isabella coiutti" userId="3098eb96f0132675" providerId="LiveId" clId="{F896BCED-B365-4B5E-9390-A10144B2752E}" dt="2022-07-14T05:48:17.731" v="379"/>
        <pc:sldMkLst>
          <pc:docMk/>
          <pc:sldMk cId="2705820614" sldId="258"/>
        </pc:sldMkLst>
        <pc:spChg chg="mod">
          <ac:chgData name="isabella coiutti" userId="3098eb96f0132675" providerId="LiveId" clId="{F896BCED-B365-4B5E-9390-A10144B2752E}" dt="2022-07-14T05:35:51.709" v="253" actId="26606"/>
          <ac:spMkLst>
            <pc:docMk/>
            <pc:sldMk cId="2705820614" sldId="258"/>
            <ac:spMk id="2" creationId="{B954586B-A9E0-A934-855F-519E12579694}"/>
          </ac:spMkLst>
        </pc:spChg>
        <pc:spChg chg="del">
          <ac:chgData name="isabella coiutti" userId="3098eb96f0132675" providerId="LiveId" clId="{F896BCED-B365-4B5E-9390-A10144B2752E}" dt="2022-07-14T05:35:51.709" v="253" actId="26606"/>
          <ac:spMkLst>
            <pc:docMk/>
            <pc:sldMk cId="2705820614" sldId="258"/>
            <ac:spMk id="3" creationId="{AE6E2EEB-3B38-8BDB-A4AF-FBF85C917DE4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2705820614" sldId="258"/>
            <ac:spMk id="9" creationId="{42285737-90EE-47DC-AC80-8AE156B11969}"/>
          </ac:spMkLst>
        </pc:spChg>
        <pc:grpChg chg="add del">
          <ac:chgData name="isabella coiutti" userId="3098eb96f0132675" providerId="LiveId" clId="{F896BCED-B365-4B5E-9390-A10144B2752E}" dt="2022-07-14T05:44:28.030" v="338"/>
          <ac:grpSpMkLst>
            <pc:docMk/>
            <pc:sldMk cId="2705820614" sldId="258"/>
            <ac:grpSpMk id="11" creationId="{B57BDC17-F1B3-455F-BBF1-680AA1F25C06}"/>
          </ac:grpSpMkLst>
        </pc:grpChg>
        <pc:graphicFrameChg chg="add">
          <ac:chgData name="isabella coiutti" userId="3098eb96f0132675" providerId="LiveId" clId="{F896BCED-B365-4B5E-9390-A10144B2752E}" dt="2022-07-14T05:35:51.709" v="253" actId="26606"/>
          <ac:graphicFrameMkLst>
            <pc:docMk/>
            <pc:sldMk cId="2705820614" sldId="258"/>
            <ac:graphicFrameMk id="5" creationId="{44B1BF02-0BA7-40D9-0E9A-F9B0CB90A436}"/>
          </ac:graphicFrameMkLst>
        </pc:graphicFrameChg>
      </pc:sldChg>
      <pc:sldChg chg="addSp modSp mod modTransition setBg">
        <pc:chgData name="isabella coiutti" userId="3098eb96f0132675" providerId="LiveId" clId="{F896BCED-B365-4B5E-9390-A10144B2752E}" dt="2022-07-14T05:57:50.712" v="432" actId="20577"/>
        <pc:sldMkLst>
          <pc:docMk/>
          <pc:sldMk cId="4011351836" sldId="259"/>
        </pc:sldMkLst>
        <pc:spChg chg="mod">
          <ac:chgData name="isabella coiutti" userId="3098eb96f0132675" providerId="LiveId" clId="{F896BCED-B365-4B5E-9390-A10144B2752E}" dt="2022-07-14T05:50:09.948" v="394" actId="26606"/>
          <ac:spMkLst>
            <pc:docMk/>
            <pc:sldMk cId="4011351836" sldId="259"/>
            <ac:spMk id="2" creationId="{F7D2D7A3-0BDB-7CAC-A689-135003697B95}"/>
          </ac:spMkLst>
        </pc:spChg>
        <pc:spChg chg="add">
          <ac:chgData name="isabella coiutti" userId="3098eb96f0132675" providerId="LiveId" clId="{F896BCED-B365-4B5E-9390-A10144B2752E}" dt="2022-07-14T05:50:09.948" v="394" actId="26606"/>
          <ac:spMkLst>
            <pc:docMk/>
            <pc:sldMk cId="4011351836" sldId="259"/>
            <ac:spMk id="9" creationId="{46C2E80F-49A6-4372-B103-219D417A55ED}"/>
          </ac:spMkLst>
        </pc:spChg>
        <pc:graphicFrameChg chg="mod modGraphic">
          <ac:chgData name="isabella coiutti" userId="3098eb96f0132675" providerId="LiveId" clId="{F896BCED-B365-4B5E-9390-A10144B2752E}" dt="2022-07-14T05:57:50.712" v="432" actId="20577"/>
          <ac:graphicFrameMkLst>
            <pc:docMk/>
            <pc:sldMk cId="4011351836" sldId="259"/>
            <ac:graphicFrameMk id="4" creationId="{5CE55B39-8E4A-B1F1-27E1-86BA1FD6AD84}"/>
          </ac:graphicFrameMkLst>
        </pc:graphicFrameChg>
      </pc:sldChg>
      <pc:sldChg chg="addSp modSp del mod modTransition">
        <pc:chgData name="isabella coiutti" userId="3098eb96f0132675" providerId="LiveId" clId="{F896BCED-B365-4B5E-9390-A10144B2752E}" dt="2022-07-14T06:00:17.026" v="436" actId="2696"/>
        <pc:sldMkLst>
          <pc:docMk/>
          <pc:sldMk cId="424878707" sldId="260"/>
        </pc:sldMkLst>
        <pc:spChg chg="mod">
          <ac:chgData name="isabella coiutti" userId="3098eb96f0132675" providerId="LiveId" clId="{F896BCED-B365-4B5E-9390-A10144B2752E}" dt="2022-07-13T07:11:40.193" v="15" actId="5793"/>
          <ac:spMkLst>
            <pc:docMk/>
            <pc:sldMk cId="424878707" sldId="260"/>
            <ac:spMk id="3" creationId="{C00EBFC3-5187-BEA4-7F5E-645B995B783C}"/>
          </ac:spMkLst>
        </pc:spChg>
        <pc:inkChg chg="add">
          <ac:chgData name="isabella coiutti" userId="3098eb96f0132675" providerId="LiveId" clId="{F896BCED-B365-4B5E-9390-A10144B2752E}" dt="2022-07-14T05:58:23.885" v="433" actId="9405"/>
          <ac:inkMkLst>
            <pc:docMk/>
            <pc:sldMk cId="424878707" sldId="260"/>
            <ac:inkMk id="2" creationId="{5A3CC8BC-E3A0-CA9A-BD8C-F2FDF26BA059}"/>
          </ac:inkMkLst>
        </pc:inkChg>
        <pc:inkChg chg="add">
          <ac:chgData name="isabella coiutti" userId="3098eb96f0132675" providerId="LiveId" clId="{F896BCED-B365-4B5E-9390-A10144B2752E}" dt="2022-07-14T05:58:35.241" v="434" actId="9405"/>
          <ac:inkMkLst>
            <pc:docMk/>
            <pc:sldMk cId="424878707" sldId="260"/>
            <ac:inkMk id="4" creationId="{FF4C6506-2ABD-88BE-E564-4C823CAE6987}"/>
          </ac:inkMkLst>
        </pc:inkChg>
        <pc:inkChg chg="add">
          <ac:chgData name="isabella coiutti" userId="3098eb96f0132675" providerId="LiveId" clId="{F896BCED-B365-4B5E-9390-A10144B2752E}" dt="2022-07-14T05:58:40.581" v="435" actId="9405"/>
          <ac:inkMkLst>
            <pc:docMk/>
            <pc:sldMk cId="424878707" sldId="260"/>
            <ac:inkMk id="5" creationId="{4041C030-A3C9-551F-5695-F7D94149D204}"/>
          </ac:inkMkLst>
        </pc:inkChg>
      </pc:sldChg>
      <pc:sldChg chg="addSp delSp modSp mod modTransition setBg">
        <pc:chgData name="isabella coiutti" userId="3098eb96f0132675" providerId="LiveId" clId="{F896BCED-B365-4B5E-9390-A10144B2752E}" dt="2022-07-27T06:47:29.369" v="2323" actId="114"/>
        <pc:sldMkLst>
          <pc:docMk/>
          <pc:sldMk cId="2140553438" sldId="261"/>
        </pc:sldMkLst>
        <pc:spChg chg="add del">
          <ac:chgData name="isabella coiutti" userId="3098eb96f0132675" providerId="LiveId" clId="{F896BCED-B365-4B5E-9390-A10144B2752E}" dt="2022-07-14T06:03:15.609" v="475" actId="26606"/>
          <ac:spMkLst>
            <pc:docMk/>
            <pc:sldMk cId="2140553438" sldId="261"/>
            <ac:spMk id="9" creationId="{982413CC-69E6-4BDA-A88D-E4EF8F95B27D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13" creationId="{29FDB030-9B49-4CED-8CCD-4D99382388AC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15" creationId="{3783CA14-24A1-485C-8B30-D6A5D87987AD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17" creationId="{9A97C86A-04D6-40F7-AE84-31AB43E6A846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19" creationId="{FF9F2414-84E8-453E-B1F3-389FDE8192D9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21" creationId="{3ECA69A1-7536-43AC-85EF-C7106179F5ED}"/>
          </ac:spMkLst>
        </pc:spChg>
        <pc:spChg chg="add del">
          <ac:chgData name="isabella coiutti" userId="3098eb96f0132675" providerId="LiveId" clId="{F896BCED-B365-4B5E-9390-A10144B2752E}" dt="2022-07-14T06:03:18.686" v="477" actId="26606"/>
          <ac:spMkLst>
            <pc:docMk/>
            <pc:sldMk cId="2140553438" sldId="261"/>
            <ac:spMk id="34" creationId="{08953E74-D241-4DDF-8508-F0365EA13A92}"/>
          </ac:spMkLst>
        </pc:spChg>
        <pc:spChg chg="add del">
          <ac:chgData name="isabella coiutti" userId="3098eb96f0132675" providerId="LiveId" clId="{F896BCED-B365-4B5E-9390-A10144B2752E}" dt="2022-07-14T06:03:18.686" v="477" actId="26606"/>
          <ac:spMkLst>
            <pc:docMk/>
            <pc:sldMk cId="2140553438" sldId="261"/>
            <ac:spMk id="35" creationId="{5C3C901A-B2F4-4A3C-BCDD-7C8D587ECA2E}"/>
          </ac:spMkLst>
        </pc:spChg>
        <pc:spChg chg="add del">
          <ac:chgData name="isabella coiutti" userId="3098eb96f0132675" providerId="LiveId" clId="{F896BCED-B365-4B5E-9390-A10144B2752E}" dt="2022-07-14T06:03:21.982" v="479" actId="26606"/>
          <ac:spMkLst>
            <pc:docMk/>
            <pc:sldMk cId="2140553438" sldId="261"/>
            <ac:spMk id="37" creationId="{ADF2AA3E-C714-4E8D-9F46-9E6FFF7FBA36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39" creationId="{F3060C83-F051-4F0E-ABAD-AA0DFC48B218}"/>
          </ac:spMkLst>
        </pc:spChg>
        <pc:spChg chg="add">
          <ac:chgData name="isabella coiutti" userId="3098eb96f0132675" providerId="LiveId" clId="{F896BCED-B365-4B5E-9390-A10144B2752E}" dt="2022-07-14T06:03:22.012" v="480" actId="26606"/>
          <ac:spMkLst>
            <pc:docMk/>
            <pc:sldMk cId="2140553438" sldId="261"/>
            <ac:spMk id="40" creationId="{83C98ABE-055B-441F-B07E-44F97F083C39}"/>
          </ac:spMkLst>
        </pc:spChg>
        <pc:grpChg chg="add del">
          <ac:chgData name="isabella coiutti" userId="3098eb96f0132675" providerId="LiveId" clId="{F896BCED-B365-4B5E-9390-A10144B2752E}" dt="2022-07-14T06:03:15.609" v="475" actId="26606"/>
          <ac:grpSpMkLst>
            <pc:docMk/>
            <pc:sldMk cId="2140553438" sldId="261"/>
            <ac:grpSpMk id="11" creationId="{4F1F7357-8633-4CE7-BF80-475EE8A2FAEA}"/>
          </ac:grpSpMkLst>
        </pc:grpChg>
        <pc:graphicFrameChg chg="mod modGraphic">
          <ac:chgData name="isabella coiutti" userId="3098eb96f0132675" providerId="LiveId" clId="{F896BCED-B365-4B5E-9390-A10144B2752E}" dt="2022-07-27T06:47:29.369" v="2323" actId="114"/>
          <ac:graphicFrameMkLst>
            <pc:docMk/>
            <pc:sldMk cId="2140553438" sldId="261"/>
            <ac:graphicFrameMk id="4" creationId="{E7FC39CA-8548-5E47-1BED-0913F54BEF3C}"/>
          </ac:graphicFrameMkLst>
        </pc:graphicFrameChg>
      </pc:sldChg>
      <pc:sldChg chg="addSp delSp modSp mod modTransition setBg setClrOvrMap delDesignElem">
        <pc:chgData name="isabella coiutti" userId="3098eb96f0132675" providerId="LiveId" clId="{F896BCED-B365-4B5E-9390-A10144B2752E}" dt="2022-07-18T06:33:44.752" v="1180" actId="14100"/>
        <pc:sldMkLst>
          <pc:docMk/>
          <pc:sldMk cId="2381971367" sldId="262"/>
        </pc:sldMkLst>
        <pc:spChg chg="mod">
          <ac:chgData name="isabella coiutti" userId="3098eb96f0132675" providerId="LiveId" clId="{F896BCED-B365-4B5E-9390-A10144B2752E}" dt="2022-07-18T06:33:32.618" v="1178" actId="122"/>
          <ac:spMkLst>
            <pc:docMk/>
            <pc:sldMk cId="2381971367" sldId="262"/>
            <ac:spMk id="2" creationId="{39A30913-3F9E-33B6-6577-D68F8C86DC55}"/>
          </ac:spMkLst>
        </pc:spChg>
        <pc:spChg chg="mod">
          <ac:chgData name="isabella coiutti" userId="3098eb96f0132675" providerId="LiveId" clId="{F896BCED-B365-4B5E-9390-A10144B2752E}" dt="2022-07-18T06:33:44.752" v="1180" actId="14100"/>
          <ac:spMkLst>
            <pc:docMk/>
            <pc:sldMk cId="2381971367" sldId="262"/>
            <ac:spMk id="3" creationId="{FCF955F0-318D-C0C1-BE90-2DAD310BABEE}"/>
          </ac:spMkLst>
        </pc:spChg>
        <pc:spChg chg="add del">
          <ac:chgData name="isabella coiutti" userId="3098eb96f0132675" providerId="LiveId" clId="{F896BCED-B365-4B5E-9390-A10144B2752E}" dt="2022-07-14T05:37:13.809" v="256" actId="26606"/>
          <ac:spMkLst>
            <pc:docMk/>
            <pc:sldMk cId="2381971367" sldId="262"/>
            <ac:spMk id="5" creationId="{488333BA-AE6E-427A-9B16-A39C8073F4EB}"/>
          </ac:spMkLst>
        </pc:spChg>
        <pc:spChg chg="add del">
          <ac:chgData name="isabella coiutti" userId="3098eb96f0132675" providerId="LiveId" clId="{F896BCED-B365-4B5E-9390-A10144B2752E}" dt="2022-07-14T05:37:13.809" v="256" actId="26606"/>
          <ac:spMkLst>
            <pc:docMk/>
            <pc:sldMk cId="2381971367" sldId="262"/>
            <ac:spMk id="6" creationId="{F98ED85F-DCEE-4B50-802E-71A6E3E12B04}"/>
          </ac:spMkLst>
        </pc:spChg>
        <pc:spChg chg="add del">
          <ac:chgData name="isabella coiutti" userId="3098eb96f0132675" providerId="LiveId" clId="{F896BCED-B365-4B5E-9390-A10144B2752E}" dt="2022-07-13T07:09:24.166" v="1" actId="26606"/>
          <ac:spMkLst>
            <pc:docMk/>
            <pc:sldMk cId="2381971367" sldId="262"/>
            <ac:spMk id="8" creationId="{AD21898E-86C0-4C8A-A76C-DF33E844C87A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2381971367" sldId="262"/>
            <ac:spMk id="9" creationId="{2B566528-1B12-4246-9431-5C2D7D081168}"/>
          </ac:spMkLst>
        </pc:spChg>
        <pc:spChg chg="add del">
          <ac:chgData name="isabella coiutti" userId="3098eb96f0132675" providerId="LiveId" clId="{F896BCED-B365-4B5E-9390-A10144B2752E}" dt="2022-07-13T07:09:24.166" v="1" actId="26606"/>
          <ac:spMkLst>
            <pc:docMk/>
            <pc:sldMk cId="2381971367" sldId="262"/>
            <ac:spMk id="10" creationId="{5C8F04BD-D093-45D0-B54C-50FDB308B4EE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2381971367" sldId="262"/>
            <ac:spMk id="11" creationId="{2E80C965-DB6D-4F81-9E9E-B027384D0BD6}"/>
          </ac:spMkLst>
        </pc:spChg>
        <pc:spChg chg="add del">
          <ac:chgData name="isabella coiutti" userId="3098eb96f0132675" providerId="LiveId" clId="{F896BCED-B365-4B5E-9390-A10144B2752E}" dt="2022-07-13T07:09:33.246" v="3" actId="26606"/>
          <ac:spMkLst>
            <pc:docMk/>
            <pc:sldMk cId="2381971367" sldId="262"/>
            <ac:spMk id="12" creationId="{953FB2E7-B6CB-429C-81EB-D9516D6D5C8D}"/>
          </ac:spMkLst>
        </pc:spChg>
        <pc:spChg chg="add del">
          <ac:chgData name="isabella coiutti" userId="3098eb96f0132675" providerId="LiveId" clId="{F896BCED-B365-4B5E-9390-A10144B2752E}" dt="2022-07-13T07:09:33.246" v="3" actId="26606"/>
          <ac:spMkLst>
            <pc:docMk/>
            <pc:sldMk cId="2381971367" sldId="262"/>
            <ac:spMk id="13" creationId="{76EFD3D9-44F0-4267-BCC1-1613E79D8274}"/>
          </ac:spMkLst>
        </pc:spChg>
        <pc:spChg chg="add del">
          <ac:chgData name="isabella coiutti" userId="3098eb96f0132675" providerId="LiveId" clId="{F896BCED-B365-4B5E-9390-A10144B2752E}" dt="2022-07-13T07:09:33.246" v="3" actId="26606"/>
          <ac:spMkLst>
            <pc:docMk/>
            <pc:sldMk cId="2381971367" sldId="262"/>
            <ac:spMk id="14" creationId="{2EC40DB1-B719-4A13-9A4D-0966B4B27866}"/>
          </ac:spMkLst>
        </pc:spChg>
        <pc:spChg chg="add del">
          <ac:chgData name="isabella coiutti" userId="3098eb96f0132675" providerId="LiveId" clId="{F896BCED-B365-4B5E-9390-A10144B2752E}" dt="2022-07-13T07:09:33.246" v="3" actId="26606"/>
          <ac:spMkLst>
            <pc:docMk/>
            <pc:sldMk cId="2381971367" sldId="262"/>
            <ac:spMk id="15" creationId="{A779A851-95D6-41AF-937A-B0E4B7F6FA8D}"/>
          </ac:spMkLst>
        </pc:spChg>
        <pc:spChg chg="add del">
          <ac:chgData name="isabella coiutti" userId="3098eb96f0132675" providerId="LiveId" clId="{F896BCED-B365-4B5E-9390-A10144B2752E}" dt="2022-07-13T07:09:33.246" v="3" actId="26606"/>
          <ac:spMkLst>
            <pc:docMk/>
            <pc:sldMk cId="2381971367" sldId="262"/>
            <ac:spMk id="16" creationId="{82211336-CFF3-412D-868A-6679C1004C45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2381971367" sldId="262"/>
            <ac:spMk id="17" creationId="{A580F890-B085-4E95-96AA-55AEBEC5CE6E}"/>
          </ac:spMkLst>
        </pc:spChg>
        <pc:spChg chg="add del">
          <ac:chgData name="isabella coiutti" userId="3098eb96f0132675" providerId="LiveId" clId="{F896BCED-B365-4B5E-9390-A10144B2752E}" dt="2022-07-13T07:09:42.216" v="5" actId="26606"/>
          <ac:spMkLst>
            <pc:docMk/>
            <pc:sldMk cId="2381971367" sldId="262"/>
            <ac:spMk id="18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13T07:09:42.216" v="5" actId="26606"/>
          <ac:spMkLst>
            <pc:docMk/>
            <pc:sldMk cId="2381971367" sldId="262"/>
            <ac:spMk id="19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13T07:09:42.216" v="5" actId="26606"/>
          <ac:spMkLst>
            <pc:docMk/>
            <pc:sldMk cId="2381971367" sldId="262"/>
            <ac:spMk id="20" creationId="{081E4A58-353D-44AE-B2FC-2A74E2E400F7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2381971367" sldId="262"/>
            <ac:spMk id="21" creationId="{D3F51FEB-38FB-4F6C-9F7B-2F2AFAB65463}"/>
          </ac:spMkLst>
        </pc:spChg>
        <pc:spChg chg="add del">
          <ac:chgData name="isabella coiutti" userId="3098eb96f0132675" providerId="LiveId" clId="{F896BCED-B365-4B5E-9390-A10144B2752E}" dt="2022-07-14T05:44:28.030" v="338"/>
          <ac:spMkLst>
            <pc:docMk/>
            <pc:sldMk cId="2381971367" sldId="262"/>
            <ac:spMk id="22" creationId="{1E547BA6-BAE0-43BB-A7CA-60F69CE252F0}"/>
          </ac:spMkLst>
        </pc:spChg>
      </pc:sldChg>
      <pc:sldChg chg="addSp delSp modSp mod modTransition setBg setClrOvrMap">
        <pc:chgData name="isabella coiutti" userId="3098eb96f0132675" providerId="LiveId" clId="{F896BCED-B365-4B5E-9390-A10144B2752E}" dt="2022-07-14T05:48:17.731" v="379"/>
        <pc:sldMkLst>
          <pc:docMk/>
          <pc:sldMk cId="1108980036" sldId="263"/>
        </pc:sldMkLst>
        <pc:spChg chg="mod">
          <ac:chgData name="isabella coiutti" userId="3098eb96f0132675" providerId="LiveId" clId="{F896BCED-B365-4B5E-9390-A10144B2752E}" dt="2022-07-14T05:47:29.476" v="377" actId="26606"/>
          <ac:spMkLst>
            <pc:docMk/>
            <pc:sldMk cId="1108980036" sldId="263"/>
            <ac:spMk id="2" creationId="{AF28D91A-77CF-74DE-5A20-A5418FB5C07D}"/>
          </ac:spMkLst>
        </pc:spChg>
        <pc:spChg chg="add del">
          <ac:chgData name="isabella coiutti" userId="3098eb96f0132675" providerId="LiveId" clId="{F896BCED-B365-4B5E-9390-A10144B2752E}" dt="2022-07-14T05:46:14.376" v="353" actId="26606"/>
          <ac:spMkLst>
            <pc:docMk/>
            <pc:sldMk cId="1108980036" sldId="263"/>
            <ac:spMk id="7" creationId="{934F1179-B481-4F9E-BCA3-AFB972070F83}"/>
          </ac:spMkLst>
        </pc:spChg>
        <pc:spChg chg="add del">
          <ac:chgData name="isabella coiutti" userId="3098eb96f0132675" providerId="LiveId" clId="{F896BCED-B365-4B5E-9390-A10144B2752E}" dt="2022-07-14T05:46:14.376" v="353" actId="26606"/>
          <ac:spMkLst>
            <pc:docMk/>
            <pc:sldMk cId="1108980036" sldId="263"/>
            <ac:spMk id="9" creationId="{827DC2C4-B485-428A-BF4A-472D2967F47F}"/>
          </ac:spMkLst>
        </pc:spChg>
        <pc:spChg chg="add del">
          <ac:chgData name="isabella coiutti" userId="3098eb96f0132675" providerId="LiveId" clId="{F896BCED-B365-4B5E-9390-A10144B2752E}" dt="2022-07-14T05:46:14.376" v="353" actId="26606"/>
          <ac:spMkLst>
            <pc:docMk/>
            <pc:sldMk cId="1108980036" sldId="263"/>
            <ac:spMk id="11" creationId="{EE04B5EB-F158-4507-90DD-BD23620C7CC9}"/>
          </ac:spMkLst>
        </pc:spChg>
        <pc:spChg chg="add del">
          <ac:chgData name="isabella coiutti" userId="3098eb96f0132675" providerId="LiveId" clId="{F896BCED-B365-4B5E-9390-A10144B2752E}" dt="2022-07-14T05:46:19.596" v="355" actId="26606"/>
          <ac:spMkLst>
            <pc:docMk/>
            <pc:sldMk cId="1108980036" sldId="263"/>
            <ac:spMk id="13" creationId="{66B332A4-D438-4773-A77F-5ED49A448D9D}"/>
          </ac:spMkLst>
        </pc:spChg>
        <pc:spChg chg="add del">
          <ac:chgData name="isabella coiutti" userId="3098eb96f0132675" providerId="LiveId" clId="{F896BCED-B365-4B5E-9390-A10144B2752E}" dt="2022-07-14T05:46:19.596" v="355" actId="26606"/>
          <ac:spMkLst>
            <pc:docMk/>
            <pc:sldMk cId="1108980036" sldId="263"/>
            <ac:spMk id="14" creationId="{DF9AD32D-FF05-44F4-BD4D-9CEE89B71EB9}"/>
          </ac:spMkLst>
        </pc:spChg>
        <pc:spChg chg="add del">
          <ac:chgData name="isabella coiutti" userId="3098eb96f0132675" providerId="LiveId" clId="{F896BCED-B365-4B5E-9390-A10144B2752E}" dt="2022-07-14T05:46:23.634" v="357" actId="26606"/>
          <ac:spMkLst>
            <pc:docMk/>
            <pc:sldMk cId="1108980036" sldId="263"/>
            <ac:spMk id="15" creationId="{D2091A72-D5BB-42AC-8FD3-F7747D90861E}"/>
          </ac:spMkLst>
        </pc:spChg>
        <pc:spChg chg="add del">
          <ac:chgData name="isabella coiutti" userId="3098eb96f0132675" providerId="LiveId" clId="{F896BCED-B365-4B5E-9390-A10144B2752E}" dt="2022-07-14T05:46:23.634" v="357" actId="26606"/>
          <ac:spMkLst>
            <pc:docMk/>
            <pc:sldMk cId="1108980036" sldId="263"/>
            <ac:spMk id="16" creationId="{D278ADA9-6383-4BDD-80D2-8899A402687B}"/>
          </ac:spMkLst>
        </pc:spChg>
        <pc:spChg chg="add del">
          <ac:chgData name="isabella coiutti" userId="3098eb96f0132675" providerId="LiveId" clId="{F896BCED-B365-4B5E-9390-A10144B2752E}" dt="2022-07-14T05:46:23.634" v="357" actId="26606"/>
          <ac:spMkLst>
            <pc:docMk/>
            <pc:sldMk cId="1108980036" sldId="263"/>
            <ac:spMk id="17" creationId="{6ED12BFC-A737-46AF-8411-481112D54B0C}"/>
          </ac:spMkLst>
        </pc:spChg>
        <pc:spChg chg="add del">
          <ac:chgData name="isabella coiutti" userId="3098eb96f0132675" providerId="LiveId" clId="{F896BCED-B365-4B5E-9390-A10144B2752E}" dt="2022-07-14T05:46:23.634" v="357" actId="26606"/>
          <ac:spMkLst>
            <pc:docMk/>
            <pc:sldMk cId="1108980036" sldId="263"/>
            <ac:spMk id="18" creationId="{484B7147-B0F6-40ED-B5A2-FF72BC8198B6}"/>
          </ac:spMkLst>
        </pc:spChg>
        <pc:spChg chg="add del">
          <ac:chgData name="isabella coiutti" userId="3098eb96f0132675" providerId="LiveId" clId="{F896BCED-B365-4B5E-9390-A10144B2752E}" dt="2022-07-14T05:46:23.634" v="357" actId="26606"/>
          <ac:spMkLst>
            <pc:docMk/>
            <pc:sldMk cId="1108980036" sldId="263"/>
            <ac:spMk id="19" creationId="{B36D2DE0-0628-4A9A-A59D-7BA8B5EB3022}"/>
          </ac:spMkLst>
        </pc:spChg>
        <pc:spChg chg="add del">
          <ac:chgData name="isabella coiutti" userId="3098eb96f0132675" providerId="LiveId" clId="{F896BCED-B365-4B5E-9390-A10144B2752E}" dt="2022-07-14T05:46:23.634" v="357" actId="26606"/>
          <ac:spMkLst>
            <pc:docMk/>
            <pc:sldMk cId="1108980036" sldId="263"/>
            <ac:spMk id="20" creationId="{48E405C9-94BE-41DA-928C-DEC9A8550E9F}"/>
          </ac:spMkLst>
        </pc:spChg>
        <pc:spChg chg="add del">
          <ac:chgData name="isabella coiutti" userId="3098eb96f0132675" providerId="LiveId" clId="{F896BCED-B365-4B5E-9390-A10144B2752E}" dt="2022-07-14T05:47:00.538" v="370" actId="26606"/>
          <ac:spMkLst>
            <pc:docMk/>
            <pc:sldMk cId="1108980036" sldId="263"/>
            <ac:spMk id="22" creationId="{A8DB9CD9-59B1-4D73-BC4C-98796A48EF9B}"/>
          </ac:spMkLst>
        </pc:spChg>
        <pc:spChg chg="add del">
          <ac:chgData name="isabella coiutti" userId="3098eb96f0132675" providerId="LiveId" clId="{F896BCED-B365-4B5E-9390-A10144B2752E}" dt="2022-07-14T05:47:00.538" v="370" actId="26606"/>
          <ac:spMkLst>
            <pc:docMk/>
            <pc:sldMk cId="1108980036" sldId="263"/>
            <ac:spMk id="23" creationId="{8874A6A9-41FF-4E33-AFA8-F9F81436A59E}"/>
          </ac:spMkLst>
        </pc:spChg>
        <pc:spChg chg="add del">
          <ac:chgData name="isabella coiutti" userId="3098eb96f0132675" providerId="LiveId" clId="{F896BCED-B365-4B5E-9390-A10144B2752E}" dt="2022-07-14T05:46:53.900" v="365" actId="26606"/>
          <ac:spMkLst>
            <pc:docMk/>
            <pc:sldMk cId="1108980036" sldId="263"/>
            <ac:spMk id="35" creationId="{934F1179-B481-4F9E-BCA3-AFB972070F83}"/>
          </ac:spMkLst>
        </pc:spChg>
        <pc:spChg chg="add del">
          <ac:chgData name="isabella coiutti" userId="3098eb96f0132675" providerId="LiveId" clId="{F896BCED-B365-4B5E-9390-A10144B2752E}" dt="2022-07-14T05:46:53.900" v="365" actId="26606"/>
          <ac:spMkLst>
            <pc:docMk/>
            <pc:sldMk cId="1108980036" sldId="263"/>
            <ac:spMk id="37" creationId="{827DC2C4-B485-428A-BF4A-472D2967F47F}"/>
          </ac:spMkLst>
        </pc:spChg>
        <pc:spChg chg="add del">
          <ac:chgData name="isabella coiutti" userId="3098eb96f0132675" providerId="LiveId" clId="{F896BCED-B365-4B5E-9390-A10144B2752E}" dt="2022-07-14T05:46:53.900" v="365" actId="26606"/>
          <ac:spMkLst>
            <pc:docMk/>
            <pc:sldMk cId="1108980036" sldId="263"/>
            <ac:spMk id="39" creationId="{EE04B5EB-F158-4507-90DD-BD23620C7CC9}"/>
          </ac:spMkLst>
        </pc:spChg>
        <pc:spChg chg="add del">
          <ac:chgData name="isabella coiutti" userId="3098eb96f0132675" providerId="LiveId" clId="{F896BCED-B365-4B5E-9390-A10144B2752E}" dt="2022-07-14T05:46:57.867" v="367" actId="26606"/>
          <ac:spMkLst>
            <pc:docMk/>
            <pc:sldMk cId="1108980036" sldId="263"/>
            <ac:spMk id="41" creationId="{F10BCCF5-D685-47FF-B675-647EAEB72C8E}"/>
          </ac:spMkLst>
        </pc:spChg>
        <pc:spChg chg="add del">
          <ac:chgData name="isabella coiutti" userId="3098eb96f0132675" providerId="LiveId" clId="{F896BCED-B365-4B5E-9390-A10144B2752E}" dt="2022-07-14T05:46:57.867" v="367" actId="26606"/>
          <ac:spMkLst>
            <pc:docMk/>
            <pc:sldMk cId="1108980036" sldId="263"/>
            <ac:spMk id="42" creationId="{A7895A40-19A4-42D6-9D30-DBC1E8002635}"/>
          </ac:spMkLst>
        </pc:spChg>
        <pc:spChg chg="add del">
          <ac:chgData name="isabella coiutti" userId="3098eb96f0132675" providerId="LiveId" clId="{F896BCED-B365-4B5E-9390-A10144B2752E}" dt="2022-07-14T05:46:57.867" v="367" actId="26606"/>
          <ac:spMkLst>
            <pc:docMk/>
            <pc:sldMk cId="1108980036" sldId="263"/>
            <ac:spMk id="43" creationId="{B0EE8A42-107A-4D4C-8D56-BBAE95C7FC0D}"/>
          </ac:spMkLst>
        </pc:spChg>
        <pc:spChg chg="add del">
          <ac:chgData name="isabella coiutti" userId="3098eb96f0132675" providerId="LiveId" clId="{F896BCED-B365-4B5E-9390-A10144B2752E}" dt="2022-07-14T05:46:57.867" v="367" actId="26606"/>
          <ac:spMkLst>
            <pc:docMk/>
            <pc:sldMk cId="1108980036" sldId="263"/>
            <ac:spMk id="44" creationId="{02F429C4-ABC9-46FC-818A-B5429CDE4A96}"/>
          </ac:spMkLst>
        </pc:spChg>
        <pc:spChg chg="add del">
          <ac:chgData name="isabella coiutti" userId="3098eb96f0132675" providerId="LiveId" clId="{F896BCED-B365-4B5E-9390-A10144B2752E}" dt="2022-07-14T05:46:57.867" v="367" actId="26606"/>
          <ac:spMkLst>
            <pc:docMk/>
            <pc:sldMk cId="1108980036" sldId="263"/>
            <ac:spMk id="45" creationId="{2CEF98E4-3709-4952-8F42-2305CCE34FA3}"/>
          </ac:spMkLst>
        </pc:spChg>
        <pc:spChg chg="add del">
          <ac:chgData name="isabella coiutti" userId="3098eb96f0132675" providerId="LiveId" clId="{F896BCED-B365-4B5E-9390-A10144B2752E}" dt="2022-07-14T05:47:00.538" v="369" actId="26606"/>
          <ac:spMkLst>
            <pc:docMk/>
            <pc:sldMk cId="1108980036" sldId="263"/>
            <ac:spMk id="47" creationId="{C66F2F30-5DC0-44A0-BFA6-E12F46ED16DA}"/>
          </ac:spMkLst>
        </pc:spChg>
        <pc:spChg chg="add del">
          <ac:chgData name="isabella coiutti" userId="3098eb96f0132675" providerId="LiveId" clId="{F896BCED-B365-4B5E-9390-A10144B2752E}" dt="2022-07-14T05:47:00.538" v="369" actId="26606"/>
          <ac:spMkLst>
            <pc:docMk/>
            <pc:sldMk cId="1108980036" sldId="263"/>
            <ac:spMk id="48" creationId="{85872F57-7F42-4F97-8391-DDC8D0054C03}"/>
          </ac:spMkLst>
        </pc:spChg>
        <pc:spChg chg="add del">
          <ac:chgData name="isabella coiutti" userId="3098eb96f0132675" providerId="LiveId" clId="{F896BCED-B365-4B5E-9390-A10144B2752E}" dt="2022-07-14T05:47:00.538" v="369" actId="26606"/>
          <ac:spMkLst>
            <pc:docMk/>
            <pc:sldMk cId="1108980036" sldId="263"/>
            <ac:spMk id="49" creationId="{04DC2037-48A0-4F22-B9D4-8EAEBC780AB4}"/>
          </ac:spMkLst>
        </pc:spChg>
        <pc:spChg chg="add del">
          <ac:chgData name="isabella coiutti" userId="3098eb96f0132675" providerId="LiveId" clId="{F896BCED-B365-4B5E-9390-A10144B2752E}" dt="2022-07-14T05:47:00.538" v="369" actId="26606"/>
          <ac:spMkLst>
            <pc:docMk/>
            <pc:sldMk cId="1108980036" sldId="263"/>
            <ac:spMk id="50" creationId="{0006CBFD-ADA0-43D1-9332-9C34CA1C76ED}"/>
          </ac:spMkLst>
        </pc:spChg>
        <pc:spChg chg="add del">
          <ac:chgData name="isabella coiutti" userId="3098eb96f0132675" providerId="LiveId" clId="{F896BCED-B365-4B5E-9390-A10144B2752E}" dt="2022-07-14T05:47:00.538" v="369" actId="26606"/>
          <ac:spMkLst>
            <pc:docMk/>
            <pc:sldMk cId="1108980036" sldId="263"/>
            <ac:spMk id="51" creationId="{2B931666-F28F-45F3-A074-66D2272D580B}"/>
          </ac:spMkLst>
        </pc:spChg>
        <pc:spChg chg="add del">
          <ac:chgData name="isabella coiutti" userId="3098eb96f0132675" providerId="LiveId" clId="{F896BCED-B365-4B5E-9390-A10144B2752E}" dt="2022-07-14T05:47:29.476" v="377" actId="26606"/>
          <ac:spMkLst>
            <pc:docMk/>
            <pc:sldMk cId="1108980036" sldId="263"/>
            <ac:spMk id="53" creationId="{2A8AA5BC-4F7A-4226-8F99-6D824B226A97}"/>
          </ac:spMkLst>
        </pc:spChg>
        <pc:spChg chg="add del">
          <ac:chgData name="isabella coiutti" userId="3098eb96f0132675" providerId="LiveId" clId="{F896BCED-B365-4B5E-9390-A10144B2752E}" dt="2022-07-14T05:47:29.476" v="377" actId="26606"/>
          <ac:spMkLst>
            <pc:docMk/>
            <pc:sldMk cId="1108980036" sldId="263"/>
            <ac:spMk id="55" creationId="{5BC87C3E-1040-4EE4-9BDB-9537F7A1B335}"/>
          </ac:spMkLst>
        </pc:spChg>
        <pc:spChg chg="add del">
          <ac:chgData name="isabella coiutti" userId="3098eb96f0132675" providerId="LiveId" clId="{F896BCED-B365-4B5E-9390-A10144B2752E}" dt="2022-07-14T05:47:29.461" v="376" actId="26606"/>
          <ac:spMkLst>
            <pc:docMk/>
            <pc:sldMk cId="1108980036" sldId="263"/>
            <ac:spMk id="62" creationId="{FFD48BC7-DC40-47DE-87EE-9F4B6ECB9ABB}"/>
          </ac:spMkLst>
        </pc:spChg>
        <pc:spChg chg="add del">
          <ac:chgData name="isabella coiutti" userId="3098eb96f0132675" providerId="LiveId" clId="{F896BCED-B365-4B5E-9390-A10144B2752E}" dt="2022-07-14T05:47:29.461" v="376" actId="26606"/>
          <ac:spMkLst>
            <pc:docMk/>
            <pc:sldMk cId="1108980036" sldId="263"/>
            <ac:spMk id="64" creationId="{E502BBC7-2C76-46F3-BC24-5985BC13DB88}"/>
          </ac:spMkLst>
        </pc:spChg>
        <pc:spChg chg="add del">
          <ac:chgData name="isabella coiutti" userId="3098eb96f0132675" providerId="LiveId" clId="{F896BCED-B365-4B5E-9390-A10144B2752E}" dt="2022-07-14T05:47:29.461" v="376" actId="26606"/>
          <ac:spMkLst>
            <pc:docMk/>
            <pc:sldMk cId="1108980036" sldId="263"/>
            <ac:spMk id="66" creationId="{C7F28D52-2A5F-4D23-81AE-7CB8B591C7AF}"/>
          </ac:spMkLst>
        </pc:spChg>
        <pc:spChg chg="add del">
          <ac:chgData name="isabella coiutti" userId="3098eb96f0132675" providerId="LiveId" clId="{F896BCED-B365-4B5E-9390-A10144B2752E}" dt="2022-07-14T05:47:29.461" v="376" actId="26606"/>
          <ac:spMkLst>
            <pc:docMk/>
            <pc:sldMk cId="1108980036" sldId="263"/>
            <ac:spMk id="68" creationId="{3629484E-3792-4B3D-89AD-7C8A1ED0E0D4}"/>
          </ac:spMkLst>
        </pc:spChg>
        <pc:spChg chg="add">
          <ac:chgData name="isabella coiutti" userId="3098eb96f0132675" providerId="LiveId" clId="{F896BCED-B365-4B5E-9390-A10144B2752E}" dt="2022-07-14T05:47:29.476" v="377" actId="26606"/>
          <ac:spMkLst>
            <pc:docMk/>
            <pc:sldMk cId="1108980036" sldId="263"/>
            <ac:spMk id="70" creationId="{66B332A4-D438-4773-A77F-5ED49A448D9D}"/>
          </ac:spMkLst>
        </pc:spChg>
        <pc:spChg chg="add">
          <ac:chgData name="isabella coiutti" userId="3098eb96f0132675" providerId="LiveId" clId="{F896BCED-B365-4B5E-9390-A10144B2752E}" dt="2022-07-14T05:47:29.476" v="377" actId="26606"/>
          <ac:spMkLst>
            <pc:docMk/>
            <pc:sldMk cId="1108980036" sldId="263"/>
            <ac:spMk id="71" creationId="{DF9AD32D-FF05-44F4-BD4D-9CEE89B71EB9}"/>
          </ac:spMkLst>
        </pc:spChg>
        <pc:grpChg chg="add del">
          <ac:chgData name="isabella coiutti" userId="3098eb96f0132675" providerId="LiveId" clId="{F896BCED-B365-4B5E-9390-A10144B2752E}" dt="2022-07-14T05:47:00.538" v="370" actId="26606"/>
          <ac:grpSpMkLst>
            <pc:docMk/>
            <pc:sldMk cId="1108980036" sldId="263"/>
            <ac:grpSpMk id="24" creationId="{721D730E-1F97-4071-B143-B05E6D2599BC}"/>
          </ac:grpSpMkLst>
        </pc:grpChg>
        <pc:cxnChg chg="add del">
          <ac:chgData name="isabella coiutti" userId="3098eb96f0132675" providerId="LiveId" clId="{F896BCED-B365-4B5E-9390-A10144B2752E}" dt="2022-07-14T05:47:29.476" v="377" actId="26606"/>
          <ac:cxnSpMkLst>
            <pc:docMk/>
            <pc:sldMk cId="1108980036" sldId="263"/>
            <ac:cxnSpMk id="54" creationId="{911DBBF1-3229-4BD9-B3D1-B4CA571E7431}"/>
          </ac:cxnSpMkLst>
        </pc:cxnChg>
        <pc:cxnChg chg="add del">
          <ac:chgData name="isabella coiutti" userId="3098eb96f0132675" providerId="LiveId" clId="{F896BCED-B365-4B5E-9390-A10144B2752E}" dt="2022-07-14T05:47:29.476" v="377" actId="26606"/>
          <ac:cxnSpMkLst>
            <pc:docMk/>
            <pc:sldMk cId="1108980036" sldId="263"/>
            <ac:cxnSpMk id="56" creationId="{42CDBECE-872A-4C73-9DC1-BB4E805E2CF5}"/>
          </ac:cxnSpMkLst>
        </pc:cxnChg>
        <pc:cxnChg chg="add del">
          <ac:chgData name="isabella coiutti" userId="3098eb96f0132675" providerId="LiveId" clId="{F896BCED-B365-4B5E-9390-A10144B2752E}" dt="2022-07-14T05:47:29.476" v="377" actId="26606"/>
          <ac:cxnSpMkLst>
            <pc:docMk/>
            <pc:sldMk cId="1108980036" sldId="263"/>
            <ac:cxnSpMk id="57" creationId="{F5CD5A0B-CDD7-427C-AA42-2EECFDFA1811}"/>
          </ac:cxnSpMkLst>
        </pc:cxnChg>
      </pc:sldChg>
      <pc:sldChg chg="addSp delSp modSp mod modTransition setBg">
        <pc:chgData name="isabella coiutti" userId="3098eb96f0132675" providerId="LiveId" clId="{F896BCED-B365-4B5E-9390-A10144B2752E}" dt="2022-07-14T05:53:31.595" v="395" actId="948"/>
        <pc:sldMkLst>
          <pc:docMk/>
          <pc:sldMk cId="672632690" sldId="264"/>
        </pc:sldMkLst>
        <pc:spChg chg="mod">
          <ac:chgData name="isabella coiutti" userId="3098eb96f0132675" providerId="LiveId" clId="{F896BCED-B365-4B5E-9390-A10144B2752E}" dt="2022-07-14T05:49:38.193" v="391" actId="255"/>
          <ac:spMkLst>
            <pc:docMk/>
            <pc:sldMk cId="672632690" sldId="264"/>
            <ac:spMk id="2" creationId="{29F6F3AA-455D-7261-8C76-B7E7A1BF59E4}"/>
          </ac:spMkLst>
        </pc:spChg>
        <pc:spChg chg="add del">
          <ac:chgData name="isabella coiutti" userId="3098eb96f0132675" providerId="LiveId" clId="{F896BCED-B365-4B5E-9390-A10144B2752E}" dt="2022-07-14T05:48:59.055" v="381" actId="26606"/>
          <ac:spMkLst>
            <pc:docMk/>
            <pc:sldMk cId="672632690" sldId="264"/>
            <ac:spMk id="10" creationId="{982413CC-69E6-4BDA-A88D-E4EF8F95B27D}"/>
          </ac:spMkLst>
        </pc:spChg>
        <pc:spChg chg="add del">
          <ac:chgData name="isabella coiutti" userId="3098eb96f0132675" providerId="LiveId" clId="{F896BCED-B365-4B5E-9390-A10144B2752E}" dt="2022-07-14T05:49:04.935" v="385" actId="26606"/>
          <ac:spMkLst>
            <pc:docMk/>
            <pc:sldMk cId="672632690" sldId="264"/>
            <ac:spMk id="14" creationId="{99F74EB5-E547-4FB4-95F5-BCC788F3C4A0}"/>
          </ac:spMkLst>
        </pc:spChg>
        <pc:spChg chg="add del">
          <ac:chgData name="isabella coiutti" userId="3098eb96f0132675" providerId="LiveId" clId="{F896BCED-B365-4B5E-9390-A10144B2752E}" dt="2022-07-14T05:49:11.042" v="389" actId="26606"/>
          <ac:spMkLst>
            <pc:docMk/>
            <pc:sldMk cId="672632690" sldId="264"/>
            <ac:spMk id="16" creationId="{063BBA22-50EA-4C4D-BE05-F1CE4E63AA56}"/>
          </ac:spMkLst>
        </pc:spChg>
        <pc:spChg chg="add del">
          <ac:chgData name="isabella coiutti" userId="3098eb96f0132675" providerId="LiveId" clId="{F896BCED-B365-4B5E-9390-A10144B2752E}" dt="2022-07-14T05:49:01.998" v="383" actId="26606"/>
          <ac:spMkLst>
            <pc:docMk/>
            <pc:sldMk cId="672632690" sldId="264"/>
            <ac:spMk id="35" creationId="{A3363022-C969-41E9-8EB2-E4C94908C1FA}"/>
          </ac:spMkLst>
        </pc:spChg>
        <pc:spChg chg="add del">
          <ac:chgData name="isabella coiutti" userId="3098eb96f0132675" providerId="LiveId" clId="{F896BCED-B365-4B5E-9390-A10144B2752E}" dt="2022-07-14T05:49:01.998" v="383" actId="26606"/>
          <ac:spMkLst>
            <pc:docMk/>
            <pc:sldMk cId="672632690" sldId="264"/>
            <ac:spMk id="36" creationId="{8D1AD6B3-BE88-4CEB-BA17-790657CC4729}"/>
          </ac:spMkLst>
        </pc:spChg>
        <pc:spChg chg="add del">
          <ac:chgData name="isabella coiutti" userId="3098eb96f0132675" providerId="LiveId" clId="{F896BCED-B365-4B5E-9390-A10144B2752E}" dt="2022-07-14T05:49:04.935" v="385" actId="26606"/>
          <ac:spMkLst>
            <pc:docMk/>
            <pc:sldMk cId="672632690" sldId="264"/>
            <ac:spMk id="42" creationId="{7301F447-EEF7-48F5-AF73-7566EE7F64AD}"/>
          </ac:spMkLst>
        </pc:spChg>
        <pc:spChg chg="add del">
          <ac:chgData name="isabella coiutti" userId="3098eb96f0132675" providerId="LiveId" clId="{F896BCED-B365-4B5E-9390-A10144B2752E}" dt="2022-07-14T05:49:04.935" v="385" actId="26606"/>
          <ac:spMkLst>
            <pc:docMk/>
            <pc:sldMk cId="672632690" sldId="264"/>
            <ac:spMk id="43" creationId="{F7117410-A2A4-4085-9ADC-46744551DBDE}"/>
          </ac:spMkLst>
        </pc:spChg>
        <pc:spChg chg="add del">
          <ac:chgData name="isabella coiutti" userId="3098eb96f0132675" providerId="LiveId" clId="{F896BCED-B365-4B5E-9390-A10144B2752E}" dt="2022-07-14T05:49:06.982" v="387" actId="26606"/>
          <ac:spMkLst>
            <pc:docMk/>
            <pc:sldMk cId="672632690" sldId="264"/>
            <ac:spMk id="45" creationId="{53B021B3-DE93-4AB7-8A18-CF5F1CED88B8}"/>
          </ac:spMkLst>
        </pc:spChg>
        <pc:spChg chg="add del">
          <ac:chgData name="isabella coiutti" userId="3098eb96f0132675" providerId="LiveId" clId="{F896BCED-B365-4B5E-9390-A10144B2752E}" dt="2022-07-14T05:49:06.982" v="387" actId="26606"/>
          <ac:spMkLst>
            <pc:docMk/>
            <pc:sldMk cId="672632690" sldId="264"/>
            <ac:spMk id="46" creationId="{52D502E5-F6B4-4D58-B4AE-FC466FF15EE8}"/>
          </ac:spMkLst>
        </pc:spChg>
        <pc:spChg chg="add del">
          <ac:chgData name="isabella coiutti" userId="3098eb96f0132675" providerId="LiveId" clId="{F896BCED-B365-4B5E-9390-A10144B2752E}" dt="2022-07-14T05:49:06.982" v="387" actId="26606"/>
          <ac:spMkLst>
            <pc:docMk/>
            <pc:sldMk cId="672632690" sldId="264"/>
            <ac:spMk id="47" creationId="{9DECDBF4-02B6-4BB4-B65B-B8107AD6A9E8}"/>
          </ac:spMkLst>
        </pc:spChg>
        <pc:spChg chg="add del">
          <ac:chgData name="isabella coiutti" userId="3098eb96f0132675" providerId="LiveId" clId="{F896BCED-B365-4B5E-9390-A10144B2752E}" dt="2022-07-14T05:49:11.042" v="389" actId="26606"/>
          <ac:spMkLst>
            <pc:docMk/>
            <pc:sldMk cId="672632690" sldId="264"/>
            <ac:spMk id="49" creationId="{BACC6370-2D7E-4714-9D71-7542949D7D5D}"/>
          </ac:spMkLst>
        </pc:spChg>
        <pc:spChg chg="add del">
          <ac:chgData name="isabella coiutti" userId="3098eb96f0132675" providerId="LiveId" clId="{F896BCED-B365-4B5E-9390-A10144B2752E}" dt="2022-07-14T05:49:11.042" v="389" actId="26606"/>
          <ac:spMkLst>
            <pc:docMk/>
            <pc:sldMk cId="672632690" sldId="264"/>
            <ac:spMk id="50" creationId="{F68B3F68-107C-434F-AA38-110D5EA91B85}"/>
          </ac:spMkLst>
        </pc:spChg>
        <pc:spChg chg="add del">
          <ac:chgData name="isabella coiutti" userId="3098eb96f0132675" providerId="LiveId" clId="{F896BCED-B365-4B5E-9390-A10144B2752E}" dt="2022-07-14T05:49:11.042" v="389" actId="26606"/>
          <ac:spMkLst>
            <pc:docMk/>
            <pc:sldMk cId="672632690" sldId="264"/>
            <ac:spMk id="51" creationId="{AAD0DBB9-1A4B-4391-81D4-CB19F9AB918A}"/>
          </ac:spMkLst>
        </pc:spChg>
        <pc:spChg chg="add">
          <ac:chgData name="isabella coiutti" userId="3098eb96f0132675" providerId="LiveId" clId="{F896BCED-B365-4B5E-9390-A10144B2752E}" dt="2022-07-14T05:49:11.058" v="390" actId="26606"/>
          <ac:spMkLst>
            <pc:docMk/>
            <pc:sldMk cId="672632690" sldId="264"/>
            <ac:spMk id="53" creationId="{46C2E80F-49A6-4372-B103-219D417A55ED}"/>
          </ac:spMkLst>
        </pc:spChg>
        <pc:grpChg chg="add del">
          <ac:chgData name="isabella coiutti" userId="3098eb96f0132675" providerId="LiveId" clId="{F896BCED-B365-4B5E-9390-A10144B2752E}" dt="2022-07-14T05:48:59.055" v="381" actId="26606"/>
          <ac:grpSpMkLst>
            <pc:docMk/>
            <pc:sldMk cId="672632690" sldId="264"/>
            <ac:grpSpMk id="12" creationId="{4F1F7357-8633-4CE7-BF80-475EE8A2FAEA}"/>
          </ac:grpSpMkLst>
        </pc:grpChg>
        <pc:grpChg chg="add del">
          <ac:chgData name="isabella coiutti" userId="3098eb96f0132675" providerId="LiveId" clId="{F896BCED-B365-4B5E-9390-A10144B2752E}" dt="2022-07-14T05:49:01.998" v="383" actId="26606"/>
          <ac:grpSpMkLst>
            <pc:docMk/>
            <pc:sldMk cId="672632690" sldId="264"/>
            <ac:grpSpMk id="37" creationId="{89D1390B-7E13-4B4F-9CB2-391063412E54}"/>
          </ac:grpSpMkLst>
        </pc:grpChg>
        <pc:graphicFrameChg chg="mod modGraphic">
          <ac:chgData name="isabella coiutti" userId="3098eb96f0132675" providerId="LiveId" clId="{F896BCED-B365-4B5E-9390-A10144B2752E}" dt="2022-07-14T05:53:31.595" v="395" actId="948"/>
          <ac:graphicFrameMkLst>
            <pc:docMk/>
            <pc:sldMk cId="672632690" sldId="264"/>
            <ac:graphicFrameMk id="5" creationId="{3D968A1C-5FAE-3B34-BF8C-ED920F0A3ED5}"/>
          </ac:graphicFrameMkLst>
        </pc:graphicFrameChg>
      </pc:sldChg>
      <pc:sldChg chg="addSp modSp mod modTransition setBg">
        <pc:chgData name="isabella coiutti" userId="3098eb96f0132675" providerId="LiveId" clId="{F896BCED-B365-4B5E-9390-A10144B2752E}" dt="2022-07-14T05:55:58.631" v="427" actId="20577"/>
        <pc:sldMkLst>
          <pc:docMk/>
          <pc:sldMk cId="297928435" sldId="265"/>
        </pc:sldMkLst>
        <pc:spChg chg="mod">
          <ac:chgData name="isabella coiutti" userId="3098eb96f0132675" providerId="LiveId" clId="{F896BCED-B365-4B5E-9390-A10144B2752E}" dt="2022-07-14T05:49:59.263" v="393" actId="255"/>
          <ac:spMkLst>
            <pc:docMk/>
            <pc:sldMk cId="297928435" sldId="265"/>
            <ac:spMk id="2" creationId="{053BB6DF-7228-9FE0-78C1-82616C2BB2F8}"/>
          </ac:spMkLst>
        </pc:spChg>
        <pc:spChg chg="add">
          <ac:chgData name="isabella coiutti" userId="3098eb96f0132675" providerId="LiveId" clId="{F896BCED-B365-4B5E-9390-A10144B2752E}" dt="2022-07-14T05:49:52.275" v="392" actId="26606"/>
          <ac:spMkLst>
            <pc:docMk/>
            <pc:sldMk cId="297928435" sldId="265"/>
            <ac:spMk id="9" creationId="{46C2E80F-49A6-4372-B103-219D417A55ED}"/>
          </ac:spMkLst>
        </pc:spChg>
        <pc:graphicFrameChg chg="mod modGraphic">
          <ac:chgData name="isabella coiutti" userId="3098eb96f0132675" providerId="LiveId" clId="{F896BCED-B365-4B5E-9390-A10144B2752E}" dt="2022-07-14T05:55:58.631" v="427" actId="20577"/>
          <ac:graphicFrameMkLst>
            <pc:docMk/>
            <pc:sldMk cId="297928435" sldId="265"/>
            <ac:graphicFrameMk id="4" creationId="{2395D195-5302-D81F-6981-D468FC99D6AE}"/>
          </ac:graphicFrameMkLst>
        </pc:graphicFrameChg>
      </pc:sldChg>
      <pc:sldChg chg="addSp delSp modSp new mod modTransition setBg delDesignElem">
        <pc:chgData name="isabella coiutti" userId="3098eb96f0132675" providerId="LiveId" clId="{F896BCED-B365-4B5E-9390-A10144B2752E}" dt="2022-07-18T06:34:15.095" v="1186" actId="20577"/>
        <pc:sldMkLst>
          <pc:docMk/>
          <pc:sldMk cId="182360461" sldId="266"/>
        </pc:sldMkLst>
        <pc:spChg chg="mod">
          <ac:chgData name="isabella coiutti" userId="3098eb96f0132675" providerId="LiveId" clId="{F896BCED-B365-4B5E-9390-A10144B2752E}" dt="2022-07-18T06:34:15.095" v="1186" actId="20577"/>
          <ac:spMkLst>
            <pc:docMk/>
            <pc:sldMk cId="182360461" sldId="266"/>
            <ac:spMk id="2" creationId="{83D6683D-1128-E8B3-6584-1586FC864B5B}"/>
          </ac:spMkLst>
        </pc:spChg>
        <pc:spChg chg="mod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3" creationId="{EF3D6A8F-5FE3-E744-5BEC-5EF68ECE1E38}"/>
          </ac:spMkLst>
        </pc:spChg>
        <pc:spChg chg="add del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8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10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12" creationId="{081E4A58-353D-44AE-B2FC-2A74E2E400F7}"/>
          </ac:spMkLst>
        </pc:spChg>
        <pc:spChg chg="add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17" creationId="{76EFD3D9-44F0-4267-BCC1-1613E79D8274}"/>
          </ac:spMkLst>
        </pc:spChg>
        <pc:spChg chg="add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19" creationId="{A779A851-95D6-41AF-937A-B0E4B7F6FA8D}"/>
          </ac:spMkLst>
        </pc:spChg>
        <pc:spChg chg="add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21" creationId="{953FB2E7-B6CB-429C-81EB-D9516D6D5C8D}"/>
          </ac:spMkLst>
        </pc:spChg>
        <pc:spChg chg="add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23" creationId="{2EC40DB1-B719-4A13-9A4D-0966B4B27866}"/>
          </ac:spMkLst>
        </pc:spChg>
        <pc:spChg chg="add">
          <ac:chgData name="isabella coiutti" userId="3098eb96f0132675" providerId="LiveId" clId="{F896BCED-B365-4B5E-9390-A10144B2752E}" dt="2022-07-14T06:01:50.091" v="469" actId="26606"/>
          <ac:spMkLst>
            <pc:docMk/>
            <pc:sldMk cId="182360461" sldId="266"/>
            <ac:spMk id="25" creationId="{82211336-CFF3-412D-868A-6679C1004C45}"/>
          </ac:spMkLst>
        </pc:spChg>
      </pc:sldChg>
      <pc:sldChg chg="addSp delSp modSp new mod setBg">
        <pc:chgData name="isabella coiutti" userId="3098eb96f0132675" providerId="LiveId" clId="{F896BCED-B365-4B5E-9390-A10144B2752E}" dt="2022-07-14T06:01:13.245" v="468" actId="26606"/>
        <pc:sldMkLst>
          <pc:docMk/>
          <pc:sldMk cId="1794316092" sldId="267"/>
        </pc:sldMkLst>
        <pc:spChg chg="mo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2" creationId="{CDF8C7C7-806B-989B-4CB9-1054C4A01747}"/>
          </ac:spMkLst>
        </pc:spChg>
        <pc:spChg chg="add del">
          <ac:chgData name="isabella coiutti" userId="3098eb96f0132675" providerId="LiveId" clId="{F896BCED-B365-4B5E-9390-A10144B2752E}" dt="2022-07-14T06:01:13.235" v="467" actId="26606"/>
          <ac:spMkLst>
            <pc:docMk/>
            <pc:sldMk cId="1794316092" sldId="267"/>
            <ac:spMk id="7" creationId="{16F9E488-0718-4E1E-9D12-26779F606252}"/>
          </ac:spMkLst>
        </pc:spChg>
        <pc:spChg chg="add del">
          <ac:chgData name="isabella coiutti" userId="3098eb96f0132675" providerId="LiveId" clId="{F896BCED-B365-4B5E-9390-A10144B2752E}" dt="2022-07-14T06:01:13.235" v="467" actId="26606"/>
          <ac:spMkLst>
            <pc:docMk/>
            <pc:sldMk cId="1794316092" sldId="267"/>
            <ac:spMk id="9" creationId="{D20AEB5B-DFC7-42B4-9FAA-6B95E01D0FCE}"/>
          </ac:spMkLst>
        </pc:spChg>
        <pc:spChg chg="ad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15" creationId="{DC631C0B-6DA6-4E57-8231-CE32B3434A7E}"/>
          </ac:spMkLst>
        </pc:spChg>
        <pc:spChg chg="ad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16" creationId="{6F5A5072-7B47-4D32-B52A-4EBBF590B8A5}"/>
          </ac:spMkLst>
        </pc:spChg>
        <pc:spChg chg="ad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17" creationId="{C29501E6-A978-4A61-9689-9085AF97A53A}"/>
          </ac:spMkLst>
        </pc:spChg>
        <pc:spChg chg="ad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18" creationId="{9715DAF0-AE1B-46C9-8A6B-DB2AA05AB91D}"/>
          </ac:spMkLst>
        </pc:spChg>
        <pc:spChg chg="ad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19" creationId="{6016219D-510E-4184-9090-6D5578A87BD1}"/>
          </ac:spMkLst>
        </pc:spChg>
        <pc:spChg chg="add">
          <ac:chgData name="isabella coiutti" userId="3098eb96f0132675" providerId="LiveId" clId="{F896BCED-B365-4B5E-9390-A10144B2752E}" dt="2022-07-14T06:01:13.245" v="468" actId="26606"/>
          <ac:spMkLst>
            <pc:docMk/>
            <pc:sldMk cId="1794316092" sldId="267"/>
            <ac:spMk id="20" creationId="{AFF4A713-7B75-4B21-90D7-5AB19547C728}"/>
          </ac:spMkLst>
        </pc:spChg>
        <pc:grpChg chg="add del">
          <ac:chgData name="isabella coiutti" userId="3098eb96f0132675" providerId="LiveId" clId="{F896BCED-B365-4B5E-9390-A10144B2752E}" dt="2022-07-14T06:01:13.235" v="467" actId="26606"/>
          <ac:grpSpMkLst>
            <pc:docMk/>
            <pc:sldMk cId="1794316092" sldId="267"/>
            <ac:grpSpMk id="11" creationId="{64B93721-934F-4F1E-A868-0B2BA110D3B5}"/>
          </ac:grpSpMkLst>
        </pc:grpChg>
      </pc:sldChg>
      <pc:sldChg chg="new del">
        <pc:chgData name="isabella coiutti" userId="3098eb96f0132675" providerId="LiveId" clId="{F896BCED-B365-4B5E-9390-A10144B2752E}" dt="2022-07-18T05:36:59.219" v="798" actId="2696"/>
        <pc:sldMkLst>
          <pc:docMk/>
          <pc:sldMk cId="554209761" sldId="268"/>
        </pc:sldMkLst>
      </pc:sldChg>
      <pc:sldChg chg="addSp delSp modSp new mod setBg modClrScheme setClrOvrMap chgLayout">
        <pc:chgData name="isabella coiutti" userId="3098eb96f0132675" providerId="LiveId" clId="{F896BCED-B365-4B5E-9390-A10144B2752E}" dt="2022-07-27T07:11:03.451" v="2366" actId="1076"/>
        <pc:sldMkLst>
          <pc:docMk/>
          <pc:sldMk cId="2761156992" sldId="268"/>
        </pc:sldMkLst>
        <pc:spChg chg="del mod ord">
          <ac:chgData name="isabella coiutti" userId="3098eb96f0132675" providerId="LiveId" clId="{F896BCED-B365-4B5E-9390-A10144B2752E}" dt="2022-07-18T05:37:10.728" v="800" actId="700"/>
          <ac:spMkLst>
            <pc:docMk/>
            <pc:sldMk cId="2761156992" sldId="268"/>
            <ac:spMk id="2" creationId="{B923AE51-18E0-86E3-5BB6-3DA5612A4505}"/>
          </ac:spMkLst>
        </pc:spChg>
        <pc:spChg chg="del mod ord">
          <ac:chgData name="isabella coiutti" userId="3098eb96f0132675" providerId="LiveId" clId="{F896BCED-B365-4B5E-9390-A10144B2752E}" dt="2022-07-18T05:37:10.728" v="800" actId="700"/>
          <ac:spMkLst>
            <pc:docMk/>
            <pc:sldMk cId="2761156992" sldId="268"/>
            <ac:spMk id="3" creationId="{72F12D0D-0FB1-2EC5-38B9-0E5F2D4D28F3}"/>
          </ac:spMkLst>
        </pc:spChg>
        <pc:spChg chg="add mod ord">
          <ac:chgData name="isabella coiutti" userId="3098eb96f0132675" providerId="LiveId" clId="{F896BCED-B365-4B5E-9390-A10144B2752E}" dt="2022-07-27T07:10:47.021" v="2365" actId="1076"/>
          <ac:spMkLst>
            <pc:docMk/>
            <pc:sldMk cId="2761156992" sldId="268"/>
            <ac:spMk id="4" creationId="{2673ABEC-A627-D1DE-84E9-89D968ECAEFC}"/>
          </ac:spMkLst>
        </pc:spChg>
        <pc:spChg chg="add mod ord">
          <ac:chgData name="isabella coiutti" userId="3098eb96f0132675" providerId="LiveId" clId="{F896BCED-B365-4B5E-9390-A10144B2752E}" dt="2022-07-27T07:11:03.451" v="2366" actId="1076"/>
          <ac:spMkLst>
            <pc:docMk/>
            <pc:sldMk cId="2761156992" sldId="268"/>
            <ac:spMk id="5" creationId="{19E3D9DB-3CB0-D0E8-9D69-0B215D2F9D7F}"/>
          </ac:spMkLst>
        </pc:spChg>
        <pc:spChg chg="add mod ord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6" creationId="{476D09A3-DD4C-6C94-C26F-806D534A2AD5}"/>
          </ac:spMkLst>
        </pc:spChg>
        <pc:spChg chg="add del">
          <ac:chgData name="isabella coiutti" userId="3098eb96f0132675" providerId="LiveId" clId="{F896BCED-B365-4B5E-9390-A10144B2752E}" dt="2022-07-18T05:45:45.307" v="1133" actId="26606"/>
          <ac:spMkLst>
            <pc:docMk/>
            <pc:sldMk cId="2761156992" sldId="268"/>
            <ac:spMk id="11" creationId="{4C608BEB-860E-4094-8511-78603564A75E}"/>
          </ac:spMkLst>
        </pc:spChg>
        <pc:spChg chg="add del">
          <ac:chgData name="isabella coiutti" userId="3098eb96f0132675" providerId="LiveId" clId="{F896BCED-B365-4B5E-9390-A10144B2752E}" dt="2022-07-18T05:45:52.122" v="1135" actId="26606"/>
          <ac:spMkLst>
            <pc:docMk/>
            <pc:sldMk cId="2761156992" sldId="268"/>
            <ac:spMk id="15" creationId="{3CF62545-93A0-4FD5-9B48-48DCA794CBA1}"/>
          </ac:spMkLst>
        </pc:spChg>
        <pc:spChg chg="add del">
          <ac:chgData name="isabella coiutti" userId="3098eb96f0132675" providerId="LiveId" clId="{F896BCED-B365-4B5E-9390-A10144B2752E}" dt="2022-07-18T05:45:52.122" v="1135" actId="26606"/>
          <ac:spMkLst>
            <pc:docMk/>
            <pc:sldMk cId="2761156992" sldId="268"/>
            <ac:spMk id="16" creationId="{FEF085B8-A2C0-4A6F-B663-CCC56F3CD373}"/>
          </ac:spMkLst>
        </pc:spChg>
        <pc:spChg chg="add del">
          <ac:chgData name="isabella coiutti" userId="3098eb96f0132675" providerId="LiveId" clId="{F896BCED-B365-4B5E-9390-A10144B2752E}" dt="2022-07-18T05:45:52.122" v="1135" actId="26606"/>
          <ac:spMkLst>
            <pc:docMk/>
            <pc:sldMk cId="2761156992" sldId="268"/>
            <ac:spMk id="17" creationId="{2658F6D6-96E0-421A-96D6-3DF404008543}"/>
          </ac:spMkLst>
        </pc:spChg>
        <pc:spChg chg="add del">
          <ac:chgData name="isabella coiutti" userId="3098eb96f0132675" providerId="LiveId" clId="{F896BCED-B365-4B5E-9390-A10144B2752E}" dt="2022-07-18T05:46:08.858" v="1137" actId="26606"/>
          <ac:spMkLst>
            <pc:docMk/>
            <pc:sldMk cId="2761156992" sldId="268"/>
            <ac:spMk id="19" creationId="{E35A04CF-97D4-4FF7-B359-C546B1F62E54}"/>
          </ac:spMkLst>
        </pc:spChg>
        <pc:spChg chg="add del">
          <ac:chgData name="isabella coiutti" userId="3098eb96f0132675" providerId="LiveId" clId="{F896BCED-B365-4B5E-9390-A10144B2752E}" dt="2022-07-18T05:46:08.858" v="1137" actId="26606"/>
          <ac:spMkLst>
            <pc:docMk/>
            <pc:sldMk cId="2761156992" sldId="268"/>
            <ac:spMk id="20" creationId="{1DE7243B-5109-444B-8FAF-7437C66BC0E9}"/>
          </ac:spMkLst>
        </pc:spChg>
        <pc:spChg chg="add del">
          <ac:chgData name="isabella coiutti" userId="3098eb96f0132675" providerId="LiveId" clId="{F896BCED-B365-4B5E-9390-A10144B2752E}" dt="2022-07-18T05:46:08.858" v="1137" actId="26606"/>
          <ac:spMkLst>
            <pc:docMk/>
            <pc:sldMk cId="2761156992" sldId="268"/>
            <ac:spMk id="21" creationId="{4C5D6221-DA7B-4611-AA26-7D8E349FDE96}"/>
          </ac:spMkLst>
        </pc:spChg>
        <pc:spChg chg="add del">
          <ac:chgData name="isabella coiutti" userId="3098eb96f0132675" providerId="LiveId" clId="{F896BCED-B365-4B5E-9390-A10144B2752E}" dt="2022-07-18T05:46:15.292" v="1139" actId="26606"/>
          <ac:spMkLst>
            <pc:docMk/>
            <pc:sldMk cId="2761156992" sldId="268"/>
            <ac:spMk id="23" creationId="{2A6B319F-86FE-4754-878E-06F0804D882B}"/>
          </ac:spMkLst>
        </pc:spChg>
        <pc:spChg chg="add del">
          <ac:chgData name="isabella coiutti" userId="3098eb96f0132675" providerId="LiveId" clId="{F896BCED-B365-4B5E-9390-A10144B2752E}" dt="2022-07-18T05:46:15.292" v="1139" actId="26606"/>
          <ac:spMkLst>
            <pc:docMk/>
            <pc:sldMk cId="2761156992" sldId="268"/>
            <ac:spMk id="24" creationId="{DCF7D1B5-3477-499F-ACC5-2C8B07F4EDB3}"/>
          </ac:spMkLst>
        </pc:spChg>
        <pc:spChg chg="add del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26" creationId="{E35A04CF-97D4-4FF7-B359-C546B1F62E54}"/>
          </ac:spMkLst>
        </pc:spChg>
        <pc:spChg chg="add del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27" creationId="{1DE7243B-5109-444B-8FAF-7437C66BC0E9}"/>
          </ac:spMkLst>
        </pc:spChg>
        <pc:spChg chg="add del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28" creationId="{4C5D6221-DA7B-4611-AA26-7D8E349FDE96}"/>
          </ac:spMkLst>
        </pc:spChg>
        <pc:spChg chg="add del">
          <ac:chgData name="isabella coiutti" userId="3098eb96f0132675" providerId="LiveId" clId="{F896BCED-B365-4B5E-9390-A10144B2752E}" dt="2022-07-27T07:06:18.832" v="2325" actId="26606"/>
          <ac:spMkLst>
            <pc:docMk/>
            <pc:sldMk cId="2761156992" sldId="268"/>
            <ac:spMk id="33" creationId="{4C608BEB-860E-4094-8511-78603564A75E}"/>
          </ac:spMkLst>
        </pc:spChg>
        <pc:spChg chg="add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37" creationId="{4C5D6221-DA7B-4611-AA26-7D8E349FDE96}"/>
          </ac:spMkLst>
        </pc:spChg>
        <pc:spChg chg="add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38" creationId="{E35A04CF-97D4-4FF7-B359-C546B1F62E54}"/>
          </ac:spMkLst>
        </pc:spChg>
        <pc:spChg chg="add">
          <ac:chgData name="isabella coiutti" userId="3098eb96f0132675" providerId="LiveId" clId="{F896BCED-B365-4B5E-9390-A10144B2752E}" dt="2022-07-27T07:06:18.838" v="2326" actId="26606"/>
          <ac:spMkLst>
            <pc:docMk/>
            <pc:sldMk cId="2761156992" sldId="268"/>
            <ac:spMk id="39" creationId="{1DE7243B-5109-444B-8FAF-7437C66BC0E9}"/>
          </ac:spMkLst>
        </pc:spChg>
        <pc:cxnChg chg="add del">
          <ac:chgData name="isabella coiutti" userId="3098eb96f0132675" providerId="LiveId" clId="{F896BCED-B365-4B5E-9390-A10144B2752E}" dt="2022-07-18T05:45:45.307" v="1133" actId="26606"/>
          <ac:cxnSpMkLst>
            <pc:docMk/>
            <pc:sldMk cId="2761156992" sldId="268"/>
            <ac:cxnSpMk id="13" creationId="{1F16A8D4-FE87-4604-88B2-394B5D1EB437}"/>
          </ac:cxnSpMkLst>
        </pc:cxnChg>
        <pc:cxnChg chg="add del">
          <ac:chgData name="isabella coiutti" userId="3098eb96f0132675" providerId="LiveId" clId="{F896BCED-B365-4B5E-9390-A10144B2752E}" dt="2022-07-27T07:06:18.832" v="2325" actId="26606"/>
          <ac:cxnSpMkLst>
            <pc:docMk/>
            <pc:sldMk cId="2761156992" sldId="268"/>
            <ac:cxnSpMk id="35" creationId="{1F16A8D4-FE87-4604-88B2-394B5D1EB437}"/>
          </ac:cxnSpMkLst>
        </pc:cxnChg>
      </pc:sldChg>
      <pc:sldChg chg="addSp delSp modSp new del mod setBg">
        <pc:chgData name="isabella coiutti" userId="3098eb96f0132675" providerId="LiveId" clId="{F896BCED-B365-4B5E-9390-A10144B2752E}" dt="2022-07-18T05:36:50.150" v="796" actId="2696"/>
        <pc:sldMkLst>
          <pc:docMk/>
          <pc:sldMk cId="3266493557" sldId="268"/>
        </pc:sldMkLst>
        <pc:spChg chg="mod">
          <ac:chgData name="isabella coiutti" userId="3098eb96f0132675" providerId="LiveId" clId="{F896BCED-B365-4B5E-9390-A10144B2752E}" dt="2022-07-18T05:33:42.979" v="785" actId="26606"/>
          <ac:spMkLst>
            <pc:docMk/>
            <pc:sldMk cId="3266493557" sldId="268"/>
            <ac:spMk id="2" creationId="{8A96D0BC-60EF-9449-A464-A5631FB3FE4F}"/>
          </ac:spMkLst>
        </pc:spChg>
        <pc:spChg chg="del mod">
          <ac:chgData name="isabella coiutti" userId="3098eb96f0132675" providerId="LiveId" clId="{F896BCED-B365-4B5E-9390-A10144B2752E}" dt="2022-07-18T05:28:35.058" v="633" actId="3680"/>
          <ac:spMkLst>
            <pc:docMk/>
            <pc:sldMk cId="3266493557" sldId="268"/>
            <ac:spMk id="3" creationId="{23B90EEC-3C99-9184-4EA1-C596B4D5C436}"/>
          </ac:spMkLst>
        </pc:spChg>
        <pc:spChg chg="add mod">
          <ac:chgData name="isabella coiutti" userId="3098eb96f0132675" providerId="LiveId" clId="{F896BCED-B365-4B5E-9390-A10144B2752E}" dt="2022-07-18T05:35:45.770" v="792" actId="207"/>
          <ac:spMkLst>
            <pc:docMk/>
            <pc:sldMk cId="3266493557" sldId="268"/>
            <ac:spMk id="5" creationId="{1BC2731A-F4AE-D776-11B7-27D16CE0248E}"/>
          </ac:spMkLst>
        </pc:spChg>
        <pc:spChg chg="add mod">
          <ac:chgData name="isabella coiutti" userId="3098eb96f0132675" providerId="LiveId" clId="{F896BCED-B365-4B5E-9390-A10144B2752E}" dt="2022-07-18T05:35:54.695" v="793" actId="207"/>
          <ac:spMkLst>
            <pc:docMk/>
            <pc:sldMk cId="3266493557" sldId="268"/>
            <ac:spMk id="6" creationId="{2DD0E06B-BE91-D5D4-C016-4B39FB18B53B}"/>
          </ac:spMkLst>
        </pc:spChg>
        <pc:spChg chg="add del">
          <ac:chgData name="isabella coiutti" userId="3098eb96f0132675" providerId="LiveId" clId="{F896BCED-B365-4B5E-9390-A10144B2752E}" dt="2022-07-18T05:31:39.141" v="761" actId="26606"/>
          <ac:spMkLst>
            <pc:docMk/>
            <pc:sldMk cId="3266493557" sldId="268"/>
            <ac:spMk id="9" creationId="{56E9B3E6-E277-4D68-BA48-9CB43FFBD6E2}"/>
          </ac:spMkLst>
        </pc:spChg>
        <pc:spChg chg="add del">
          <ac:chgData name="isabella coiutti" userId="3098eb96f0132675" providerId="LiveId" clId="{F896BCED-B365-4B5E-9390-A10144B2752E}" dt="2022-07-18T05:31:47.792" v="765" actId="26606"/>
          <ac:spMkLst>
            <pc:docMk/>
            <pc:sldMk cId="3266493557" sldId="268"/>
            <ac:spMk id="13" creationId="{AAD0DBB9-1A4B-4391-81D4-CB19F9AB918A}"/>
          </ac:spMkLst>
        </pc:spChg>
        <pc:spChg chg="add del">
          <ac:chgData name="isabella coiutti" userId="3098eb96f0132675" providerId="LiveId" clId="{F896BCED-B365-4B5E-9390-A10144B2752E}" dt="2022-07-18T05:31:47.792" v="765" actId="26606"/>
          <ac:spMkLst>
            <pc:docMk/>
            <pc:sldMk cId="3266493557" sldId="268"/>
            <ac:spMk id="15" creationId="{063BBA22-50EA-4C4D-BE05-F1CE4E63AA56}"/>
          </ac:spMkLst>
        </pc:spChg>
        <pc:spChg chg="add del">
          <ac:chgData name="isabella coiutti" userId="3098eb96f0132675" providerId="LiveId" clId="{F896BCED-B365-4B5E-9390-A10144B2752E}" dt="2022-07-18T05:31:39.141" v="761" actId="26606"/>
          <ac:spMkLst>
            <pc:docMk/>
            <pc:sldMk cId="3266493557" sldId="268"/>
            <ac:spMk id="16" creationId="{D5B0017B-2ECA-49AF-B397-DC140825DF8D}"/>
          </ac:spMkLst>
        </pc:spChg>
        <pc:spChg chg="add del">
          <ac:chgData name="isabella coiutti" userId="3098eb96f0132675" providerId="LiveId" clId="{F896BCED-B365-4B5E-9390-A10144B2752E}" dt="2022-07-18T05:31:41.573" v="763" actId="26606"/>
          <ac:spMkLst>
            <pc:docMk/>
            <pc:sldMk cId="3266493557" sldId="268"/>
            <ac:spMk id="20" creationId="{07E773EB-1EC1-4E49-9DE2-E6F460497242}"/>
          </ac:spMkLst>
        </pc:spChg>
        <pc:spChg chg="add del">
          <ac:chgData name="isabella coiutti" userId="3098eb96f0132675" providerId="LiveId" clId="{F896BCED-B365-4B5E-9390-A10144B2752E}" dt="2022-07-18T05:31:47.792" v="765" actId="26606"/>
          <ac:spMkLst>
            <pc:docMk/>
            <pc:sldMk cId="3266493557" sldId="268"/>
            <ac:spMk id="22" creationId="{BACC6370-2D7E-4714-9D71-7542949D7D5D}"/>
          </ac:spMkLst>
        </pc:spChg>
        <pc:spChg chg="add del">
          <ac:chgData name="isabella coiutti" userId="3098eb96f0132675" providerId="LiveId" clId="{F896BCED-B365-4B5E-9390-A10144B2752E}" dt="2022-07-18T05:31:47.792" v="765" actId="26606"/>
          <ac:spMkLst>
            <pc:docMk/>
            <pc:sldMk cId="3266493557" sldId="268"/>
            <ac:spMk id="23" creationId="{F68B3F68-107C-434F-AA38-110D5EA91B85}"/>
          </ac:spMkLst>
        </pc:spChg>
        <pc:spChg chg="add del">
          <ac:chgData name="isabella coiutti" userId="3098eb96f0132675" providerId="LiveId" clId="{F896BCED-B365-4B5E-9390-A10144B2752E}" dt="2022-07-18T05:31:51.458" v="767" actId="26606"/>
          <ac:spMkLst>
            <pc:docMk/>
            <pc:sldMk cId="3266493557" sldId="268"/>
            <ac:spMk id="33" creationId="{982413CC-69E6-4BDA-A88D-E4EF8F95B27D}"/>
          </ac:spMkLst>
        </pc:spChg>
        <pc:spChg chg="add del">
          <ac:chgData name="isabella coiutti" userId="3098eb96f0132675" providerId="LiveId" clId="{F896BCED-B365-4B5E-9390-A10144B2752E}" dt="2022-07-18T05:33:42.979" v="785" actId="26606"/>
          <ac:spMkLst>
            <pc:docMk/>
            <pc:sldMk cId="3266493557" sldId="268"/>
            <ac:spMk id="43" creationId="{6753252F-4873-4F63-801D-CC719279A7D5}"/>
          </ac:spMkLst>
        </pc:spChg>
        <pc:spChg chg="add del">
          <ac:chgData name="isabella coiutti" userId="3098eb96f0132675" providerId="LiveId" clId="{F896BCED-B365-4B5E-9390-A10144B2752E}" dt="2022-07-18T05:33:42.979" v="785" actId="26606"/>
          <ac:spMkLst>
            <pc:docMk/>
            <pc:sldMk cId="3266493557" sldId="268"/>
            <ac:spMk id="44" creationId="{047C8CCB-F95D-4249-92DD-651249D3535A}"/>
          </ac:spMkLst>
        </pc:spChg>
        <pc:spChg chg="add del">
          <ac:chgData name="isabella coiutti" userId="3098eb96f0132675" providerId="LiveId" clId="{F896BCED-B365-4B5E-9390-A10144B2752E}" dt="2022-07-18T05:33:42.965" v="784" actId="26606"/>
          <ac:spMkLst>
            <pc:docMk/>
            <pc:sldMk cId="3266493557" sldId="268"/>
            <ac:spMk id="49" creationId="{3A5B4632-C963-4296-86F0-79AA9EA5AE98}"/>
          </ac:spMkLst>
        </pc:spChg>
        <pc:spChg chg="add">
          <ac:chgData name="isabella coiutti" userId="3098eb96f0132675" providerId="LiveId" clId="{F896BCED-B365-4B5E-9390-A10144B2752E}" dt="2022-07-18T05:33:42.979" v="785" actId="26606"/>
          <ac:spMkLst>
            <pc:docMk/>
            <pc:sldMk cId="3266493557" sldId="268"/>
            <ac:spMk id="51" creationId="{D12DDE76-C203-4047-9998-63900085B5E8}"/>
          </ac:spMkLst>
        </pc:spChg>
        <pc:grpChg chg="add del">
          <ac:chgData name="isabella coiutti" userId="3098eb96f0132675" providerId="LiveId" clId="{F896BCED-B365-4B5E-9390-A10144B2752E}" dt="2022-07-18T05:31:39.141" v="761" actId="26606"/>
          <ac:grpSpMkLst>
            <pc:docMk/>
            <pc:sldMk cId="3266493557" sldId="268"/>
            <ac:grpSpMk id="11" creationId="{AE1C45F0-260A-458C-96ED-C1F6D2151219}"/>
          </ac:grpSpMkLst>
        </pc:grpChg>
        <pc:grpChg chg="add del">
          <ac:chgData name="isabella coiutti" userId="3098eb96f0132675" providerId="LiveId" clId="{F896BCED-B365-4B5E-9390-A10144B2752E}" dt="2022-07-18T05:31:51.458" v="767" actId="26606"/>
          <ac:grpSpMkLst>
            <pc:docMk/>
            <pc:sldMk cId="3266493557" sldId="268"/>
            <ac:grpSpMk id="34" creationId="{4F1F7357-8633-4CE7-BF80-475EE8A2FAEA}"/>
          </ac:grpSpMkLst>
        </pc:grpChg>
        <pc:graphicFrameChg chg="add mod ord modGraphic">
          <ac:chgData name="isabella coiutti" userId="3098eb96f0132675" providerId="LiveId" clId="{F896BCED-B365-4B5E-9390-A10144B2752E}" dt="2022-07-18T05:36:13.544" v="795"/>
          <ac:graphicFrameMkLst>
            <pc:docMk/>
            <pc:sldMk cId="3266493557" sldId="268"/>
            <ac:graphicFrameMk id="4" creationId="{08EC8B04-AAA9-96C3-DED9-2F207472052D}"/>
          </ac:graphicFrameMkLst>
        </pc:graphicFrameChg>
        <pc:cxnChg chg="add del">
          <ac:chgData name="isabella coiutti" userId="3098eb96f0132675" providerId="LiveId" clId="{F896BCED-B365-4B5E-9390-A10144B2752E}" dt="2022-07-18T05:31:39.141" v="761" actId="26606"/>
          <ac:cxnSpMkLst>
            <pc:docMk/>
            <pc:sldMk cId="3266493557" sldId="268"/>
            <ac:cxnSpMk id="18" creationId="{6CF1BAF6-AD41-4082-B212-8A1F9A2E8779}"/>
          </ac:cxnSpMkLst>
        </pc:cxnChg>
      </pc:sldChg>
      <pc:sldChg chg="addSp delSp modSp new mod setBg modClrScheme setClrOvrMap chgLayout">
        <pc:chgData name="isabella coiutti" userId="3098eb96f0132675" providerId="LiveId" clId="{F896BCED-B365-4B5E-9390-A10144B2752E}" dt="2022-07-27T07:13:00.409" v="2367" actId="26606"/>
        <pc:sldMkLst>
          <pc:docMk/>
          <pc:sldMk cId="387072882" sldId="269"/>
        </pc:sldMkLst>
        <pc:spChg chg="del mod ord">
          <ac:chgData name="isabella coiutti" userId="3098eb96f0132675" providerId="LiveId" clId="{F896BCED-B365-4B5E-9390-A10144B2752E}" dt="2022-07-21T06:24:44.114" v="1321" actId="700"/>
          <ac:spMkLst>
            <pc:docMk/>
            <pc:sldMk cId="387072882" sldId="269"/>
            <ac:spMk id="2" creationId="{4938240B-470B-E2D7-B1C5-6BC21E1CD079}"/>
          </ac:spMkLst>
        </pc:spChg>
        <pc:spChg chg="del mod ord">
          <ac:chgData name="isabella coiutti" userId="3098eb96f0132675" providerId="LiveId" clId="{F896BCED-B365-4B5E-9390-A10144B2752E}" dt="2022-07-21T06:24:44.114" v="1321" actId="700"/>
          <ac:spMkLst>
            <pc:docMk/>
            <pc:sldMk cId="387072882" sldId="269"/>
            <ac:spMk id="3" creationId="{9657AB24-C3C7-8726-18C5-200C02F1DDAC}"/>
          </ac:spMkLst>
        </pc:spChg>
        <pc:spChg chg="del">
          <ac:chgData name="isabella coiutti" userId="3098eb96f0132675" providerId="LiveId" clId="{F896BCED-B365-4B5E-9390-A10144B2752E}" dt="2022-07-21T06:24:44.114" v="1321" actId="700"/>
          <ac:spMkLst>
            <pc:docMk/>
            <pc:sldMk cId="387072882" sldId="269"/>
            <ac:spMk id="4" creationId="{9AC31127-3DB1-D018-487E-7C27FD2D28A7}"/>
          </ac:spMkLst>
        </pc:spChg>
        <pc:spChg chg="add mod ord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5" creationId="{ADC20314-1555-2ECB-AF98-6332830F0165}"/>
          </ac:spMkLst>
        </pc:spChg>
        <pc:spChg chg="add del mod ord">
          <ac:chgData name="isabella coiutti" userId="3098eb96f0132675" providerId="LiveId" clId="{F896BCED-B365-4B5E-9390-A10144B2752E}" dt="2022-07-21T06:33:11.457" v="1462" actId="26606"/>
          <ac:spMkLst>
            <pc:docMk/>
            <pc:sldMk cId="387072882" sldId="269"/>
            <ac:spMk id="6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2:57.957" v="1453" actId="26606"/>
          <ac:spMkLst>
            <pc:docMk/>
            <pc:sldMk cId="387072882" sldId="269"/>
            <ac:spMk id="11" creationId="{B775CD93-9DF2-48CB-9F57-1BCA9A46C7FA}"/>
          </ac:spMkLst>
        </pc:spChg>
        <pc:spChg chg="add del">
          <ac:chgData name="isabella coiutti" userId="3098eb96f0132675" providerId="LiveId" clId="{F896BCED-B365-4B5E-9390-A10144B2752E}" dt="2022-07-21T06:33:07.597" v="1459" actId="26606"/>
          <ac:spMkLst>
            <pc:docMk/>
            <pc:sldMk cId="387072882" sldId="269"/>
            <ac:spMk id="12" creationId="{2E442304-DDBD-4F7B-8017-36BCC863FB40}"/>
          </ac:spMkLst>
        </pc:spChg>
        <pc:spChg chg="add del">
          <ac:chgData name="isabella coiutti" userId="3098eb96f0132675" providerId="LiveId" clId="{F896BCED-B365-4B5E-9390-A10144B2752E}" dt="2022-07-21T06:32:57.957" v="1453" actId="26606"/>
          <ac:spMkLst>
            <pc:docMk/>
            <pc:sldMk cId="387072882" sldId="269"/>
            <ac:spMk id="13" creationId="{6166C6D1-23AC-49C4-BA07-238E4E9F8CEB}"/>
          </ac:spMkLst>
        </pc:spChg>
        <pc:spChg chg="add del">
          <ac:chgData name="isabella coiutti" userId="3098eb96f0132675" providerId="LiveId" clId="{F896BCED-B365-4B5E-9390-A10144B2752E}" dt="2022-07-21T06:33:07.597" v="1459" actId="26606"/>
          <ac:spMkLst>
            <pc:docMk/>
            <pc:sldMk cId="387072882" sldId="269"/>
            <ac:spMk id="14" creationId="{5E107275-3853-46FD-A241-DE4355A42675}"/>
          </ac:spMkLst>
        </pc:spChg>
        <pc:spChg chg="add del">
          <ac:chgData name="isabella coiutti" userId="3098eb96f0132675" providerId="LiveId" clId="{F896BCED-B365-4B5E-9390-A10144B2752E}" dt="2022-07-21T06:32:57.957" v="1453" actId="26606"/>
          <ac:spMkLst>
            <pc:docMk/>
            <pc:sldMk cId="387072882" sldId="269"/>
            <ac:spMk id="15" creationId="{1C091803-41C2-48E0-9228-5148460C7479}"/>
          </ac:spMkLst>
        </pc:spChg>
        <pc:spChg chg="add del">
          <ac:chgData name="isabella coiutti" userId="3098eb96f0132675" providerId="LiveId" clId="{F896BCED-B365-4B5E-9390-A10144B2752E}" dt="2022-07-21T06:33:11.451" v="1461" actId="26606"/>
          <ac:spMkLst>
            <pc:docMk/>
            <pc:sldMk cId="387072882" sldId="269"/>
            <ac:spMk id="16" creationId="{2B566528-1B12-4246-9431-5C2D7D081168}"/>
          </ac:spMkLst>
        </pc:spChg>
        <pc:spChg chg="add del">
          <ac:chgData name="isabella coiutti" userId="3098eb96f0132675" providerId="LiveId" clId="{F896BCED-B365-4B5E-9390-A10144B2752E}" dt="2022-07-21T06:33:00.038" v="1455" actId="26606"/>
          <ac:spMkLst>
            <pc:docMk/>
            <pc:sldMk cId="387072882" sldId="269"/>
            <ac:spMk id="18" creationId="{081EA652-8C6A-4E69-BEB9-170809474553}"/>
          </ac:spMkLst>
        </pc:spChg>
        <pc:spChg chg="add del">
          <ac:chgData name="isabella coiutti" userId="3098eb96f0132675" providerId="LiveId" clId="{F896BCED-B365-4B5E-9390-A10144B2752E}" dt="2022-07-21T06:33:00.038" v="1455" actId="26606"/>
          <ac:spMkLst>
            <pc:docMk/>
            <pc:sldMk cId="387072882" sldId="269"/>
            <ac:spMk id="19" creationId="{5298780A-33B9-4EA2-8F67-DE68AD62841B}"/>
          </ac:spMkLst>
        </pc:spChg>
        <pc:spChg chg="add del">
          <ac:chgData name="isabella coiutti" userId="3098eb96f0132675" providerId="LiveId" clId="{F896BCED-B365-4B5E-9390-A10144B2752E}" dt="2022-07-21T06:33:00.038" v="1455" actId="26606"/>
          <ac:spMkLst>
            <pc:docMk/>
            <pc:sldMk cId="387072882" sldId="269"/>
            <ac:spMk id="20" creationId="{7F488E8B-4E1E-4402-8935-D4E6C02615C7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1" creationId="{38FAA1A1-D861-433F-88FA-1E9D6FD31D11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2" creationId="{09588DA8-065E-4F6F-8EFD-43104AB2E0CF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3" creationId="{8D71EDA1-87BF-4D5D-AB79-F346FD19278A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4" creationId="{C4285719-470E-454C-AF62-8323075F1F5B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5" creationId="{CD9FE4EF-C4D8-49A0-B2FF-81D8DB7D8A24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6" creationId="{4300840D-0A0B-4512-BACA-B439D5B9C57C}"/>
          </ac:spMkLst>
        </pc:spChg>
        <pc:spChg chg="add del">
          <ac:chgData name="isabella coiutti" userId="3098eb96f0132675" providerId="LiveId" clId="{F896BCED-B365-4B5E-9390-A10144B2752E}" dt="2022-07-21T06:33:04.033" v="1457" actId="26606"/>
          <ac:spMkLst>
            <pc:docMk/>
            <pc:sldMk cId="387072882" sldId="269"/>
            <ac:spMk id="27" creationId="{D2B78728-A580-49A7-84F9-6EF6F583ADE0}"/>
          </ac:spMkLst>
        </pc:spChg>
        <pc:spChg chg="add del">
          <ac:chgData name="isabella coiutti" userId="3098eb96f0132675" providerId="LiveId" clId="{F896BCED-B365-4B5E-9390-A10144B2752E}" dt="2022-07-21T06:33:11.451" v="1461" actId="26606"/>
          <ac:spMkLst>
            <pc:docMk/>
            <pc:sldMk cId="387072882" sldId="269"/>
            <ac:spMk id="28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3:11.451" v="1461" actId="26606"/>
          <ac:spMkLst>
            <pc:docMk/>
            <pc:sldMk cId="387072882" sldId="269"/>
            <ac:spMk id="29" creationId="{2E80C965-DB6D-4F81-9E9E-B027384D0BD6}"/>
          </ac:spMkLst>
        </pc:spChg>
        <pc:spChg chg="add del">
          <ac:chgData name="isabella coiutti" userId="3098eb96f0132675" providerId="LiveId" clId="{F896BCED-B365-4B5E-9390-A10144B2752E}" dt="2022-07-21T06:33:11.451" v="1461" actId="26606"/>
          <ac:spMkLst>
            <pc:docMk/>
            <pc:sldMk cId="387072882" sldId="269"/>
            <ac:spMk id="30" creationId="{A580F890-B085-4E95-96AA-55AEBEC5CE6E}"/>
          </ac:spMkLst>
        </pc:spChg>
        <pc:spChg chg="add del">
          <ac:chgData name="isabella coiutti" userId="3098eb96f0132675" providerId="LiveId" clId="{F896BCED-B365-4B5E-9390-A10144B2752E}" dt="2022-07-21T06:33:11.451" v="1461" actId="26606"/>
          <ac:spMkLst>
            <pc:docMk/>
            <pc:sldMk cId="387072882" sldId="269"/>
            <ac:spMk id="31" creationId="{D3F51FEB-38FB-4F6C-9F7B-2F2AFAB65463}"/>
          </ac:spMkLst>
        </pc:spChg>
        <pc:spChg chg="add del">
          <ac:chgData name="isabella coiutti" userId="3098eb96f0132675" providerId="LiveId" clId="{F896BCED-B365-4B5E-9390-A10144B2752E}" dt="2022-07-21T06:33:11.451" v="1461" actId="26606"/>
          <ac:spMkLst>
            <pc:docMk/>
            <pc:sldMk cId="387072882" sldId="269"/>
            <ac:spMk id="32" creationId="{1E547BA6-BAE0-43BB-A7CA-60F69CE252F0}"/>
          </ac:spMkLst>
        </pc:spChg>
        <pc:spChg chg="add del">
          <ac:chgData name="isabella coiutti" userId="3098eb96f0132675" providerId="LiveId" clId="{F896BCED-B365-4B5E-9390-A10144B2752E}" dt="2022-07-21T06:33:52.578" v="1472" actId="26606"/>
          <ac:spMkLst>
            <pc:docMk/>
            <pc:sldMk cId="387072882" sldId="269"/>
            <ac:spMk id="34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21T06:33:52.578" v="1472" actId="26606"/>
          <ac:spMkLst>
            <pc:docMk/>
            <pc:sldMk cId="387072882" sldId="269"/>
            <ac:spMk id="35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21T06:33:52.578" v="1472" actId="26606"/>
          <ac:spMkLst>
            <pc:docMk/>
            <pc:sldMk cId="387072882" sldId="269"/>
            <ac:spMk id="36" creationId="{081E4A58-353D-44AE-B2FC-2A74E2E400F7}"/>
          </ac:spMkLst>
        </pc:spChg>
        <pc:spChg chg="add del mod">
          <ac:chgData name="isabella coiutti" userId="3098eb96f0132675" providerId="LiveId" clId="{F896BCED-B365-4B5E-9390-A10144B2752E}" dt="2022-07-21T06:36:00.973" v="1505" actId="26606"/>
          <ac:spMkLst>
            <pc:docMk/>
            <pc:sldMk cId="387072882" sldId="269"/>
            <ac:spMk id="37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3:37.709" v="1465" actId="26606"/>
          <ac:spMkLst>
            <pc:docMk/>
            <pc:sldMk cId="387072882" sldId="269"/>
            <ac:spMk id="42" creationId="{17718681-A12E-49D6-9925-DD7C68176D61}"/>
          </ac:spMkLst>
        </pc:spChg>
        <pc:spChg chg="add del">
          <ac:chgData name="isabella coiutti" userId="3098eb96f0132675" providerId="LiveId" clId="{F896BCED-B365-4B5E-9390-A10144B2752E}" dt="2022-07-21T06:33:37.709" v="1465" actId="26606"/>
          <ac:spMkLst>
            <pc:docMk/>
            <pc:sldMk cId="387072882" sldId="269"/>
            <ac:spMk id="44" creationId="{FBD77573-9EF2-4C35-8285-A1CF6FBB0EA5}"/>
          </ac:spMkLst>
        </pc:spChg>
        <pc:spChg chg="add del">
          <ac:chgData name="isabella coiutti" userId="3098eb96f0132675" providerId="LiveId" clId="{F896BCED-B365-4B5E-9390-A10144B2752E}" dt="2022-07-21T06:33:42.385" v="1467" actId="26606"/>
          <ac:spMkLst>
            <pc:docMk/>
            <pc:sldMk cId="387072882" sldId="269"/>
            <ac:spMk id="46" creationId="{DFF2AC85-FAA0-4844-813F-83C04D7382E2}"/>
          </ac:spMkLst>
        </pc:spChg>
        <pc:spChg chg="add del">
          <ac:chgData name="isabella coiutti" userId="3098eb96f0132675" providerId="LiveId" clId="{F896BCED-B365-4B5E-9390-A10144B2752E}" dt="2022-07-21T06:33:42.385" v="1467" actId="26606"/>
          <ac:spMkLst>
            <pc:docMk/>
            <pc:sldMk cId="387072882" sldId="269"/>
            <ac:spMk id="47" creationId="{89CC0F1E-BAA2-47B1-8F83-7ECB9FD9E009}"/>
          </ac:spMkLst>
        </pc:spChg>
        <pc:spChg chg="add del">
          <ac:chgData name="isabella coiutti" userId="3098eb96f0132675" providerId="LiveId" clId="{F896BCED-B365-4B5E-9390-A10144B2752E}" dt="2022-07-21T06:33:44.403" v="1469" actId="26606"/>
          <ac:spMkLst>
            <pc:docMk/>
            <pc:sldMk cId="387072882" sldId="269"/>
            <ac:spMk id="65" creationId="{D55CD764-972B-4CA5-A885-53E55C63E174}"/>
          </ac:spMkLst>
        </pc:spChg>
        <pc:spChg chg="add del">
          <ac:chgData name="isabella coiutti" userId="3098eb96f0132675" providerId="LiveId" clId="{F896BCED-B365-4B5E-9390-A10144B2752E}" dt="2022-07-21T06:33:44.403" v="1469" actId="26606"/>
          <ac:spMkLst>
            <pc:docMk/>
            <pc:sldMk cId="387072882" sldId="269"/>
            <ac:spMk id="66" creationId="{E3E51905-F374-4E1A-97CF-B741584B74D5}"/>
          </ac:spMkLst>
        </pc:spChg>
        <pc:spChg chg="add del">
          <ac:chgData name="isabella coiutti" userId="3098eb96f0132675" providerId="LiveId" clId="{F896BCED-B365-4B5E-9390-A10144B2752E}" dt="2022-07-21T06:33:44.403" v="1469" actId="26606"/>
          <ac:spMkLst>
            <pc:docMk/>
            <pc:sldMk cId="387072882" sldId="269"/>
            <ac:spMk id="68" creationId="{A210685A-6235-45A7-850D-A6F555466EF7}"/>
          </ac:spMkLst>
        </pc:spChg>
        <pc:spChg chg="add del">
          <ac:chgData name="isabella coiutti" userId="3098eb96f0132675" providerId="LiveId" clId="{F896BCED-B365-4B5E-9390-A10144B2752E}" dt="2022-07-21T06:33:52.575" v="1471" actId="26606"/>
          <ac:spMkLst>
            <pc:docMk/>
            <pc:sldMk cId="387072882" sldId="269"/>
            <ac:spMk id="72" creationId="{EF526DD0-5E46-40B7-AEF1-9B26256CFB4F}"/>
          </ac:spMkLst>
        </pc:spChg>
        <pc:spChg chg="add del">
          <ac:chgData name="isabella coiutti" userId="3098eb96f0132675" providerId="LiveId" clId="{F896BCED-B365-4B5E-9390-A10144B2752E}" dt="2022-07-21T06:36:00.973" v="1505" actId="26606"/>
          <ac:spMkLst>
            <pc:docMk/>
            <pc:sldMk cId="387072882" sldId="269"/>
            <ac:spMk id="80" creationId="{DFF2AC85-FAA0-4844-813F-83C04D7382E2}"/>
          </ac:spMkLst>
        </pc:spChg>
        <pc:spChg chg="add del">
          <ac:chgData name="isabella coiutti" userId="3098eb96f0132675" providerId="LiveId" clId="{F896BCED-B365-4B5E-9390-A10144B2752E}" dt="2022-07-21T06:36:00.973" v="1505" actId="26606"/>
          <ac:spMkLst>
            <pc:docMk/>
            <pc:sldMk cId="387072882" sldId="269"/>
            <ac:spMk id="81" creationId="{89CC0F1E-BAA2-47B1-8F83-7ECB9FD9E009}"/>
          </ac:spMkLst>
        </pc:spChg>
        <pc:spChg chg="add del">
          <ac:chgData name="isabella coiutti" userId="3098eb96f0132675" providerId="LiveId" clId="{F896BCED-B365-4B5E-9390-A10144B2752E}" dt="2022-07-21T06:35:48.112" v="1494" actId="26606"/>
          <ac:spMkLst>
            <pc:docMk/>
            <pc:sldMk cId="387072882" sldId="269"/>
            <ac:spMk id="86" creationId="{DFF2AC85-FAA0-4844-813F-83C04D7382E2}"/>
          </ac:spMkLst>
        </pc:spChg>
        <pc:spChg chg="add del">
          <ac:chgData name="isabella coiutti" userId="3098eb96f0132675" providerId="LiveId" clId="{F896BCED-B365-4B5E-9390-A10144B2752E}" dt="2022-07-21T06:35:52.207" v="1498" actId="26606"/>
          <ac:spMkLst>
            <pc:docMk/>
            <pc:sldMk cId="387072882" sldId="269"/>
            <ac:spMk id="87" creationId="{69AAB938-4404-42AF-B159-EFB4EFB1E4F7}"/>
          </ac:spMkLst>
        </pc:spChg>
        <pc:spChg chg="add del">
          <ac:chgData name="isabella coiutti" userId="3098eb96f0132675" providerId="LiveId" clId="{F896BCED-B365-4B5E-9390-A10144B2752E}" dt="2022-07-21T06:35:48.112" v="1494" actId="26606"/>
          <ac:spMkLst>
            <pc:docMk/>
            <pc:sldMk cId="387072882" sldId="269"/>
            <ac:spMk id="88" creationId="{89CC0F1E-BAA2-47B1-8F83-7ECB9FD9E009}"/>
          </ac:spMkLst>
        </pc:spChg>
        <pc:spChg chg="add del">
          <ac:chgData name="isabella coiutti" userId="3098eb96f0132675" providerId="LiveId" clId="{F896BCED-B365-4B5E-9390-A10144B2752E}" dt="2022-07-21T06:35:52.207" v="1498" actId="26606"/>
          <ac:spMkLst>
            <pc:docMk/>
            <pc:sldMk cId="387072882" sldId="269"/>
            <ac:spMk id="89" creationId="{92A46B1C-E9BA-4577-BED6-B96DDC9AC4D2}"/>
          </ac:spMkLst>
        </pc:spChg>
        <pc:spChg chg="add del">
          <ac:chgData name="isabella coiutti" userId="3098eb96f0132675" providerId="LiveId" clId="{F896BCED-B365-4B5E-9390-A10144B2752E}" dt="2022-07-21T06:35:50.232" v="1496" actId="26606"/>
          <ac:spMkLst>
            <pc:docMk/>
            <pc:sldMk cId="387072882" sldId="269"/>
            <ac:spMk id="90" creationId="{5B7778FC-632E-4DCA-A7CB-0D7731CCF970}"/>
          </ac:spMkLst>
        </pc:spChg>
        <pc:spChg chg="add del">
          <ac:chgData name="isabella coiutti" userId="3098eb96f0132675" providerId="LiveId" clId="{F896BCED-B365-4B5E-9390-A10144B2752E}" dt="2022-07-21T06:35:50.232" v="1496" actId="26606"/>
          <ac:spMkLst>
            <pc:docMk/>
            <pc:sldMk cId="387072882" sldId="269"/>
            <ac:spMk id="91" creationId="{C2554CA6-288E-4202-BC52-2E5A8F0C0AED}"/>
          </ac:spMkLst>
        </pc:spChg>
        <pc:spChg chg="add del">
          <ac:chgData name="isabella coiutti" userId="3098eb96f0132675" providerId="LiveId" clId="{F896BCED-B365-4B5E-9390-A10144B2752E}" dt="2022-07-21T06:35:50.232" v="1496" actId="26606"/>
          <ac:spMkLst>
            <pc:docMk/>
            <pc:sldMk cId="387072882" sldId="269"/>
            <ac:spMk id="92" creationId="{FA23A907-97FB-4A8F-880A-DD77401C4296}"/>
          </ac:spMkLst>
        </pc:spChg>
        <pc:spChg chg="add del">
          <ac:chgData name="isabella coiutti" userId="3098eb96f0132675" providerId="LiveId" clId="{F896BCED-B365-4B5E-9390-A10144B2752E}" dt="2022-07-21T06:35:50.232" v="1496" actId="26606"/>
          <ac:spMkLst>
            <pc:docMk/>
            <pc:sldMk cId="387072882" sldId="269"/>
            <ac:spMk id="93" creationId="{B10BB131-AC8E-4A8E-A5D1-36260F720C3B}"/>
          </ac:spMkLst>
        </pc:spChg>
        <pc:spChg chg="add del">
          <ac:chgData name="isabella coiutti" userId="3098eb96f0132675" providerId="LiveId" clId="{F896BCED-B365-4B5E-9390-A10144B2752E}" dt="2022-07-21T06:35:54.680" v="1500" actId="26606"/>
          <ac:spMkLst>
            <pc:docMk/>
            <pc:sldMk cId="387072882" sldId="269"/>
            <ac:spMk id="94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21T06:35:54.680" v="1500" actId="26606"/>
          <ac:spMkLst>
            <pc:docMk/>
            <pc:sldMk cId="387072882" sldId="269"/>
            <ac:spMk id="95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21T06:35:54.680" v="1500" actId="26606"/>
          <ac:spMkLst>
            <pc:docMk/>
            <pc:sldMk cId="387072882" sldId="269"/>
            <ac:spMk id="96" creationId="{081E4A58-353D-44AE-B2FC-2A74E2E400F7}"/>
          </ac:spMkLst>
        </pc:spChg>
        <pc:spChg chg="add del">
          <ac:chgData name="isabella coiutti" userId="3098eb96f0132675" providerId="LiveId" clId="{F896BCED-B365-4B5E-9390-A10144B2752E}" dt="2022-07-21T06:35:54.680" v="1500" actId="26606"/>
          <ac:spMkLst>
            <pc:docMk/>
            <pc:sldMk cId="387072882" sldId="269"/>
            <ac:spMk id="97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5:57.862" v="1502" actId="26606"/>
          <ac:spMkLst>
            <pc:docMk/>
            <pc:sldMk cId="387072882" sldId="269"/>
            <ac:spMk id="99" creationId="{76EFD3D9-44F0-4267-BCC1-1613E79D8274}"/>
          </ac:spMkLst>
        </pc:spChg>
        <pc:spChg chg="add del">
          <ac:chgData name="isabella coiutti" userId="3098eb96f0132675" providerId="LiveId" clId="{F896BCED-B365-4B5E-9390-A10144B2752E}" dt="2022-07-21T06:35:57.862" v="1502" actId="26606"/>
          <ac:spMkLst>
            <pc:docMk/>
            <pc:sldMk cId="387072882" sldId="269"/>
            <ac:spMk id="100" creationId="{A779A851-95D6-41AF-937A-B0E4B7F6FA8D}"/>
          </ac:spMkLst>
        </pc:spChg>
        <pc:spChg chg="add del">
          <ac:chgData name="isabella coiutti" userId="3098eb96f0132675" providerId="LiveId" clId="{F896BCED-B365-4B5E-9390-A10144B2752E}" dt="2022-07-21T06:35:57.862" v="1502" actId="26606"/>
          <ac:spMkLst>
            <pc:docMk/>
            <pc:sldMk cId="387072882" sldId="269"/>
            <ac:spMk id="101" creationId="{953FB2E7-B6CB-429C-81EB-D9516D6D5C8D}"/>
          </ac:spMkLst>
        </pc:spChg>
        <pc:spChg chg="add del">
          <ac:chgData name="isabella coiutti" userId="3098eb96f0132675" providerId="LiveId" clId="{F896BCED-B365-4B5E-9390-A10144B2752E}" dt="2022-07-21T06:35:57.862" v="1502" actId="26606"/>
          <ac:spMkLst>
            <pc:docMk/>
            <pc:sldMk cId="387072882" sldId="269"/>
            <ac:spMk id="102" creationId="{2EC40DB1-B719-4A13-9A4D-0966B4B27866}"/>
          </ac:spMkLst>
        </pc:spChg>
        <pc:spChg chg="add del">
          <ac:chgData name="isabella coiutti" userId="3098eb96f0132675" providerId="LiveId" clId="{F896BCED-B365-4B5E-9390-A10144B2752E}" dt="2022-07-21T06:35:57.862" v="1502" actId="26606"/>
          <ac:spMkLst>
            <pc:docMk/>
            <pc:sldMk cId="387072882" sldId="269"/>
            <ac:spMk id="103" creationId="{82211336-CFF3-412D-868A-6679C1004C45}"/>
          </ac:spMkLst>
        </pc:spChg>
        <pc:spChg chg="add del">
          <ac:chgData name="isabella coiutti" userId="3098eb96f0132675" providerId="LiveId" clId="{F896BCED-B365-4B5E-9390-A10144B2752E}" dt="2022-07-21T06:35:57.862" v="1502" actId="26606"/>
          <ac:spMkLst>
            <pc:docMk/>
            <pc:sldMk cId="387072882" sldId="269"/>
            <ac:spMk id="104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6:00.964" v="1504" actId="26606"/>
          <ac:spMkLst>
            <pc:docMk/>
            <pc:sldMk cId="387072882" sldId="269"/>
            <ac:spMk id="106" creationId="{179F7551-E956-43CB-8F36-268A5DA443BE}"/>
          </ac:spMkLst>
        </pc:spChg>
        <pc:spChg chg="add del">
          <ac:chgData name="isabella coiutti" userId="3098eb96f0132675" providerId="LiveId" clId="{F896BCED-B365-4B5E-9390-A10144B2752E}" dt="2022-07-21T06:36:00.964" v="1504" actId="26606"/>
          <ac:spMkLst>
            <pc:docMk/>
            <pc:sldMk cId="387072882" sldId="269"/>
            <ac:spMk id="107" creationId="{80677D43-DB57-4254-BD60-C0C10917DBC4}"/>
          </ac:spMkLst>
        </pc:spChg>
        <pc:spChg chg="add del">
          <ac:chgData name="isabella coiutti" userId="3098eb96f0132675" providerId="LiveId" clId="{F896BCED-B365-4B5E-9390-A10144B2752E}" dt="2022-07-21T06:36:00.964" v="1504" actId="26606"/>
          <ac:spMkLst>
            <pc:docMk/>
            <pc:sldMk cId="387072882" sldId="269"/>
            <ac:spMk id="108" creationId="{DF0924E5-8F0D-47CB-B59E-155AFCF8C3CB}"/>
          </ac:spMkLst>
        </pc:spChg>
        <pc:spChg chg="add del">
          <ac:chgData name="isabella coiutti" userId="3098eb96f0132675" providerId="LiveId" clId="{F896BCED-B365-4B5E-9390-A10144B2752E}" dt="2022-07-21T06:36:00.964" v="1504" actId="26606"/>
          <ac:spMkLst>
            <pc:docMk/>
            <pc:sldMk cId="387072882" sldId="269"/>
            <ac:spMk id="109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8:58.800" v="1532" actId="26606"/>
          <ac:spMkLst>
            <pc:docMk/>
            <pc:sldMk cId="387072882" sldId="269"/>
            <ac:spMk id="111" creationId="{C7FA33FF-088D-4F16-95A2-2C64D353DEA8}"/>
          </ac:spMkLst>
        </pc:spChg>
        <pc:spChg chg="add mod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115" creationId="{0D73A5D0-3036-DB18-03B3-5D0E17275626}"/>
          </ac:spMkLst>
        </pc:spChg>
        <pc:spChg chg="add del">
          <ac:chgData name="isabella coiutti" userId="3098eb96f0132675" providerId="LiveId" clId="{F896BCED-B365-4B5E-9390-A10144B2752E}" dt="2022-07-21T06:39:52.062" v="1539" actId="26606"/>
          <ac:spMkLst>
            <pc:docMk/>
            <pc:sldMk cId="387072882" sldId="269"/>
            <ac:spMk id="120" creationId="{EA67B5B4-3A24-436E-B663-1B2EBFF8A0CD}"/>
          </ac:spMkLst>
        </pc:spChg>
        <pc:spChg chg="add del">
          <ac:chgData name="isabella coiutti" userId="3098eb96f0132675" providerId="LiveId" clId="{F896BCED-B365-4B5E-9390-A10144B2752E}" dt="2022-07-21T06:39:52.062" v="1539" actId="26606"/>
          <ac:spMkLst>
            <pc:docMk/>
            <pc:sldMk cId="387072882" sldId="269"/>
            <ac:spMk id="122" creationId="{987FDF89-C993-41F4-A1B8-DBAFF16008A9}"/>
          </ac:spMkLst>
        </pc:spChg>
        <pc:spChg chg="add del">
          <ac:chgData name="isabella coiutti" userId="3098eb96f0132675" providerId="LiveId" clId="{F896BCED-B365-4B5E-9390-A10144B2752E}" dt="2022-07-21T06:39:52.062" v="1539" actId="26606"/>
          <ac:spMkLst>
            <pc:docMk/>
            <pc:sldMk cId="387072882" sldId="269"/>
            <ac:spMk id="124" creationId="{D1D7179B-FF7C-482F-B3D9-2BE9ED1139F9}"/>
          </ac:spMkLst>
        </pc:spChg>
        <pc:spChg chg="add del">
          <ac:chgData name="isabella coiutti" userId="3098eb96f0132675" providerId="LiveId" clId="{F896BCED-B365-4B5E-9390-A10144B2752E}" dt="2022-07-21T06:39:42.245" v="1534" actId="26606"/>
          <ac:spMkLst>
            <pc:docMk/>
            <pc:sldMk cId="387072882" sldId="269"/>
            <ac:spMk id="129" creationId="{AD21898E-86C0-4C8A-A76C-DF33E844C87A}"/>
          </ac:spMkLst>
        </pc:spChg>
        <pc:spChg chg="add del">
          <ac:chgData name="isabella coiutti" userId="3098eb96f0132675" providerId="LiveId" clId="{F896BCED-B365-4B5E-9390-A10144B2752E}" dt="2022-07-21T06:39:42.245" v="1534" actId="26606"/>
          <ac:spMkLst>
            <pc:docMk/>
            <pc:sldMk cId="387072882" sldId="269"/>
            <ac:spMk id="131" creationId="{5C8F04BD-D093-45D0-B54C-50FDB308B4EE}"/>
          </ac:spMkLst>
        </pc:spChg>
        <pc:spChg chg="add del">
          <ac:chgData name="isabella coiutti" userId="3098eb96f0132675" providerId="LiveId" clId="{F896BCED-B365-4B5E-9390-A10144B2752E}" dt="2022-07-21T06:39:47.226" v="1536" actId="26606"/>
          <ac:spMkLst>
            <pc:docMk/>
            <pc:sldMk cId="387072882" sldId="269"/>
            <ac:spMk id="133" creationId="{025E2AA9-10C9-4A14-BEA3-064CD0131100}"/>
          </ac:spMkLst>
        </pc:spChg>
        <pc:spChg chg="add del">
          <ac:chgData name="isabella coiutti" userId="3098eb96f0132675" providerId="LiveId" clId="{F896BCED-B365-4B5E-9390-A10144B2752E}" dt="2022-07-21T06:39:47.226" v="1536" actId="26606"/>
          <ac:spMkLst>
            <pc:docMk/>
            <pc:sldMk cId="387072882" sldId="269"/>
            <ac:spMk id="134" creationId="{F076F371-EE61-49EA-AA2A-3582C3AC9BCD}"/>
          </ac:spMkLst>
        </pc:spChg>
        <pc:spChg chg="add del">
          <ac:chgData name="isabella coiutti" userId="3098eb96f0132675" providerId="LiveId" clId="{F896BCED-B365-4B5E-9390-A10144B2752E}" dt="2022-07-21T06:39:52.054" v="1538" actId="26606"/>
          <ac:spMkLst>
            <pc:docMk/>
            <pc:sldMk cId="387072882" sldId="269"/>
            <ac:spMk id="136" creationId="{AD21898E-86C0-4C8A-A76C-DF33E844C87A}"/>
          </ac:spMkLst>
        </pc:spChg>
        <pc:spChg chg="add del">
          <ac:chgData name="isabella coiutti" userId="3098eb96f0132675" providerId="LiveId" clId="{F896BCED-B365-4B5E-9390-A10144B2752E}" dt="2022-07-21T06:39:52.054" v="1538" actId="26606"/>
          <ac:spMkLst>
            <pc:docMk/>
            <pc:sldMk cId="387072882" sldId="269"/>
            <ac:spMk id="137" creationId="{5C8F04BD-D093-45D0-B54C-50FDB308B4EE}"/>
          </ac:spMkLst>
        </pc:spChg>
        <pc:spChg chg="add del">
          <ac:chgData name="isabella coiutti" userId="3098eb96f0132675" providerId="LiveId" clId="{F896BCED-B365-4B5E-9390-A10144B2752E}" dt="2022-07-21T06:43:49.278" v="1716" actId="26606"/>
          <ac:spMkLst>
            <pc:docMk/>
            <pc:sldMk cId="387072882" sldId="269"/>
            <ac:spMk id="139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21T06:43:49.278" v="1716" actId="26606"/>
          <ac:spMkLst>
            <pc:docMk/>
            <pc:sldMk cId="387072882" sldId="269"/>
            <ac:spMk id="140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21T06:43:49.278" v="1716" actId="26606"/>
          <ac:spMkLst>
            <pc:docMk/>
            <pc:sldMk cId="387072882" sldId="269"/>
            <ac:spMk id="141" creationId="{081E4A58-353D-44AE-B2FC-2A74E2E400F7}"/>
          </ac:spMkLst>
        </pc:spChg>
        <pc:spChg chg="add del">
          <ac:chgData name="isabella coiutti" userId="3098eb96f0132675" providerId="LiveId" clId="{F896BCED-B365-4B5E-9390-A10144B2752E}" dt="2022-07-21T06:43:28.035" v="1705" actId="26606"/>
          <ac:spMkLst>
            <pc:docMk/>
            <pc:sldMk cId="387072882" sldId="269"/>
            <ac:spMk id="146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21T06:43:28.035" v="1705" actId="26606"/>
          <ac:spMkLst>
            <pc:docMk/>
            <pc:sldMk cId="387072882" sldId="269"/>
            <ac:spMk id="148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21T06:43:28.035" v="1705" actId="26606"/>
          <ac:spMkLst>
            <pc:docMk/>
            <pc:sldMk cId="387072882" sldId="269"/>
            <ac:spMk id="150" creationId="{081E4A58-353D-44AE-B2FC-2A74E2E400F7}"/>
          </ac:spMkLst>
        </pc:spChg>
        <pc:spChg chg="add del">
          <ac:chgData name="isabella coiutti" userId="3098eb96f0132675" providerId="LiveId" clId="{F896BCED-B365-4B5E-9390-A10144B2752E}" dt="2022-07-21T06:43:32.870" v="1707" actId="26606"/>
          <ac:spMkLst>
            <pc:docMk/>
            <pc:sldMk cId="387072882" sldId="269"/>
            <ac:spMk id="152" creationId="{AD21898E-86C0-4C8A-A76C-DF33E844C87A}"/>
          </ac:spMkLst>
        </pc:spChg>
        <pc:spChg chg="add del">
          <ac:chgData name="isabella coiutti" userId="3098eb96f0132675" providerId="LiveId" clId="{F896BCED-B365-4B5E-9390-A10144B2752E}" dt="2022-07-21T06:43:32.870" v="1707" actId="26606"/>
          <ac:spMkLst>
            <pc:docMk/>
            <pc:sldMk cId="387072882" sldId="269"/>
            <ac:spMk id="153" creationId="{5C8F04BD-D093-45D0-B54C-50FDB308B4EE}"/>
          </ac:spMkLst>
        </pc:spChg>
        <pc:spChg chg="add del">
          <ac:chgData name="isabella coiutti" userId="3098eb96f0132675" providerId="LiveId" clId="{F896BCED-B365-4B5E-9390-A10144B2752E}" dt="2022-07-21T06:43:36.115" v="1709" actId="26606"/>
          <ac:spMkLst>
            <pc:docMk/>
            <pc:sldMk cId="387072882" sldId="269"/>
            <ac:spMk id="155" creationId="{488333BA-AE6E-427A-9B16-A39C8073F4EB}"/>
          </ac:spMkLst>
        </pc:spChg>
        <pc:spChg chg="add del">
          <ac:chgData name="isabella coiutti" userId="3098eb96f0132675" providerId="LiveId" clId="{F896BCED-B365-4B5E-9390-A10144B2752E}" dt="2022-07-21T06:43:36.115" v="1709" actId="26606"/>
          <ac:spMkLst>
            <pc:docMk/>
            <pc:sldMk cId="387072882" sldId="269"/>
            <ac:spMk id="156" creationId="{F98ED85F-DCEE-4B50-802E-71A6E3E12B04}"/>
          </ac:spMkLst>
        </pc:spChg>
        <pc:spChg chg="add del">
          <ac:chgData name="isabella coiutti" userId="3098eb96f0132675" providerId="LiveId" clId="{F896BCED-B365-4B5E-9390-A10144B2752E}" dt="2022-07-21T06:43:39.240" v="1711" actId="26606"/>
          <ac:spMkLst>
            <pc:docMk/>
            <pc:sldMk cId="387072882" sldId="269"/>
            <ac:spMk id="158" creationId="{7CB4857B-ED7C-444D-9F04-2F885114A1C2}"/>
          </ac:spMkLst>
        </pc:spChg>
        <pc:spChg chg="add del">
          <ac:chgData name="isabella coiutti" userId="3098eb96f0132675" providerId="LiveId" clId="{F896BCED-B365-4B5E-9390-A10144B2752E}" dt="2022-07-21T06:43:39.240" v="1711" actId="26606"/>
          <ac:spMkLst>
            <pc:docMk/>
            <pc:sldMk cId="387072882" sldId="269"/>
            <ac:spMk id="159" creationId="{D18046FB-44EA-4FD8-A585-EA09A319B2D0}"/>
          </ac:spMkLst>
        </pc:spChg>
        <pc:spChg chg="add del">
          <ac:chgData name="isabella coiutti" userId="3098eb96f0132675" providerId="LiveId" clId="{F896BCED-B365-4B5E-9390-A10144B2752E}" dt="2022-07-21T06:43:39.240" v="1711" actId="26606"/>
          <ac:spMkLst>
            <pc:docMk/>
            <pc:sldMk cId="387072882" sldId="269"/>
            <ac:spMk id="160" creationId="{479F5F2B-8B58-4140-AE6A-51F6C67B18D9}"/>
          </ac:spMkLst>
        </pc:spChg>
        <pc:spChg chg="add del">
          <ac:chgData name="isabella coiutti" userId="3098eb96f0132675" providerId="LiveId" clId="{F896BCED-B365-4B5E-9390-A10144B2752E}" dt="2022-07-21T06:43:42.369" v="1713" actId="26606"/>
          <ac:spMkLst>
            <pc:docMk/>
            <pc:sldMk cId="387072882" sldId="269"/>
            <ac:spMk id="162" creationId="{081EA652-8C6A-4E69-BEB9-170809474553}"/>
          </ac:spMkLst>
        </pc:spChg>
        <pc:spChg chg="add del">
          <ac:chgData name="isabella coiutti" userId="3098eb96f0132675" providerId="LiveId" clId="{F896BCED-B365-4B5E-9390-A10144B2752E}" dt="2022-07-21T06:43:42.369" v="1713" actId="26606"/>
          <ac:spMkLst>
            <pc:docMk/>
            <pc:sldMk cId="387072882" sldId="269"/>
            <ac:spMk id="163" creationId="{A4026A73-1F7F-49F2-B319-8CA3B3D53269}"/>
          </ac:spMkLst>
        </pc:spChg>
        <pc:spChg chg="add del">
          <ac:chgData name="isabella coiutti" userId="3098eb96f0132675" providerId="LiveId" clId="{F896BCED-B365-4B5E-9390-A10144B2752E}" dt="2022-07-21T06:43:42.369" v="1713" actId="26606"/>
          <ac:spMkLst>
            <pc:docMk/>
            <pc:sldMk cId="387072882" sldId="269"/>
            <ac:spMk id="164" creationId="{5298780A-33B9-4EA2-8F67-DE68AD62841B}"/>
          </ac:spMkLst>
        </pc:spChg>
        <pc:spChg chg="add del">
          <ac:chgData name="isabella coiutti" userId="3098eb96f0132675" providerId="LiveId" clId="{F896BCED-B365-4B5E-9390-A10144B2752E}" dt="2022-07-21T06:43:42.369" v="1713" actId="26606"/>
          <ac:spMkLst>
            <pc:docMk/>
            <pc:sldMk cId="387072882" sldId="269"/>
            <ac:spMk id="165" creationId="{7F488E8B-4E1E-4402-8935-D4E6C02615C7}"/>
          </ac:spMkLst>
        </pc:spChg>
        <pc:spChg chg="add del">
          <ac:chgData name="isabella coiutti" userId="3098eb96f0132675" providerId="LiveId" clId="{F896BCED-B365-4B5E-9390-A10144B2752E}" dt="2022-07-21T06:43:49.271" v="1715" actId="26606"/>
          <ac:spMkLst>
            <pc:docMk/>
            <pc:sldMk cId="387072882" sldId="269"/>
            <ac:spMk id="167" creationId="{C7FA33FF-088D-4F16-95A2-2C64D353DEA8}"/>
          </ac:spMkLst>
        </pc:spChg>
        <pc:spChg chg="add del">
          <ac:chgData name="isabella coiutti" userId="3098eb96f0132675" providerId="LiveId" clId="{F896BCED-B365-4B5E-9390-A10144B2752E}" dt="2022-07-21T06:43:49.271" v="1715" actId="26606"/>
          <ac:spMkLst>
            <pc:docMk/>
            <pc:sldMk cId="387072882" sldId="269"/>
            <ac:spMk id="168" creationId="{A376EFB1-01CF-419F-ABF1-2AF02BBFCBD1}"/>
          </ac:spMkLst>
        </pc:spChg>
        <pc:spChg chg="add del">
          <ac:chgData name="isabella coiutti" userId="3098eb96f0132675" providerId="LiveId" clId="{F896BCED-B365-4B5E-9390-A10144B2752E}" dt="2022-07-21T06:43:49.271" v="1715" actId="26606"/>
          <ac:spMkLst>
            <pc:docMk/>
            <pc:sldMk cId="387072882" sldId="269"/>
            <ac:spMk id="169" creationId="{FF9DEA15-78BD-4750-AA18-B9F28A6D5AB8}"/>
          </ac:spMkLst>
        </pc:spChg>
        <pc:spChg chg="add del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171" creationId="{907EF6B7-1338-4443-8C46-6A318D952DFD}"/>
          </ac:spMkLst>
        </pc:spChg>
        <pc:spChg chg="add del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172" creationId="{DAAE4CDD-124C-4DCF-9584-B6033B545DD5}"/>
          </ac:spMkLst>
        </pc:spChg>
        <pc:spChg chg="add del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173" creationId="{081E4A58-353D-44AE-B2FC-2A74E2E400F7}"/>
          </ac:spMkLst>
        </pc:spChg>
        <pc:spChg chg="add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178" creationId="{DFF2AC85-FAA0-4844-813F-83C04D7382E2}"/>
          </ac:spMkLst>
        </pc:spChg>
        <pc:spChg chg="add">
          <ac:chgData name="isabella coiutti" userId="3098eb96f0132675" providerId="LiveId" clId="{F896BCED-B365-4B5E-9390-A10144B2752E}" dt="2022-07-27T07:13:00.409" v="2367" actId="26606"/>
          <ac:spMkLst>
            <pc:docMk/>
            <pc:sldMk cId="387072882" sldId="269"/>
            <ac:spMk id="180" creationId="{89CC0F1E-BAA2-47B1-8F83-7ECB9FD9E009}"/>
          </ac:spMkLst>
        </pc:spChg>
        <pc:grpChg chg="add del">
          <ac:chgData name="isabella coiutti" userId="3098eb96f0132675" providerId="LiveId" clId="{F896BCED-B365-4B5E-9390-A10144B2752E}" dt="2022-07-21T06:33:44.403" v="1469" actId="26606"/>
          <ac:grpSpMkLst>
            <pc:docMk/>
            <pc:sldMk cId="387072882" sldId="269"/>
            <ac:grpSpMk id="67" creationId="{2FA2A407-516C-4590-9403-34038E9BB6AF}"/>
          </ac:grpSpMkLst>
        </pc:grpChg>
        <pc:grpChg chg="add del">
          <ac:chgData name="isabella coiutti" userId="3098eb96f0132675" providerId="LiveId" clId="{F896BCED-B365-4B5E-9390-A10144B2752E}" dt="2022-07-21T06:33:52.575" v="1471" actId="26606"/>
          <ac:grpSpMkLst>
            <pc:docMk/>
            <pc:sldMk cId="387072882" sldId="269"/>
            <ac:grpSpMk id="73" creationId="{B7E4032D-4110-4963-82B8-8A1B1BF4B66A}"/>
          </ac:grpSpMkLst>
        </pc:grpChg>
        <pc:grpChg chg="add del">
          <ac:chgData name="isabella coiutti" userId="3098eb96f0132675" providerId="LiveId" clId="{F896BCED-B365-4B5E-9390-A10144B2752E}" dt="2022-07-21T06:33:52.575" v="1471" actId="26606"/>
          <ac:grpSpMkLst>
            <pc:docMk/>
            <pc:sldMk cId="387072882" sldId="269"/>
            <ac:grpSpMk id="76" creationId="{5D133F51-4E9D-4F0B-A452-875C6A52B621}"/>
          </ac:grpSpMkLst>
        </pc:grpChg>
        <pc:grpChg chg="add del">
          <ac:chgData name="isabella coiutti" userId="3098eb96f0132675" providerId="LiveId" clId="{F896BCED-B365-4B5E-9390-A10144B2752E}" dt="2022-07-21T06:38:58.800" v="1532" actId="26606"/>
          <ac:grpSpMkLst>
            <pc:docMk/>
            <pc:sldMk cId="387072882" sldId="269"/>
            <ac:grpSpMk id="112" creationId="{7B97D490-7127-408B-874C-DAD83F7773D7}"/>
          </ac:grpSpMkLst>
        </pc:grpChg>
        <pc:graphicFrameChg chg="add del">
          <ac:chgData name="isabella coiutti" userId="3098eb96f0132675" providerId="LiveId" clId="{F896BCED-B365-4B5E-9390-A10144B2752E}" dt="2022-07-21T06:33:07.597" v="1459" actId="26606"/>
          <ac:graphicFrameMkLst>
            <pc:docMk/>
            <pc:sldMk cId="387072882" sldId="269"/>
            <ac:graphicFrameMk id="8" creationId="{193FE32B-CFCC-6EAF-BAE7-C29160BF2F0A}"/>
          </ac:graphicFrameMkLst>
        </pc:graphicFrameChg>
        <pc:graphicFrameChg chg="add del">
          <ac:chgData name="isabella coiutti" userId="3098eb96f0132675" providerId="LiveId" clId="{F896BCED-B365-4B5E-9390-A10144B2752E}" dt="2022-07-21T06:35:52.207" v="1498" actId="26606"/>
          <ac:graphicFrameMkLst>
            <pc:docMk/>
            <pc:sldMk cId="387072882" sldId="269"/>
            <ac:graphicFrameMk id="83" creationId="{902DF832-73F4-BF50-7E2C-DD154B17EF2B}"/>
          </ac:graphicFrameMkLst>
        </pc:graphicFrameChg>
        <pc:cxnChg chg="add del">
          <ac:chgData name="isabella coiutti" userId="3098eb96f0132675" providerId="LiveId" clId="{F896BCED-B365-4B5E-9390-A10144B2752E}" dt="2022-07-21T06:33:00.038" v="1455" actId="26606"/>
          <ac:cxnSpMkLst>
            <pc:docMk/>
            <pc:sldMk cId="387072882" sldId="269"/>
            <ac:cxnSpMk id="17" creationId="{23AAC9B5-8015-485C-ACF9-A750390E9A56}"/>
          </ac:cxnSpMkLst>
        </pc:cxnChg>
        <pc:cxnChg chg="add del">
          <ac:chgData name="isabella coiutti" userId="3098eb96f0132675" providerId="LiveId" clId="{F896BCED-B365-4B5E-9390-A10144B2752E}" dt="2022-07-21T06:43:42.369" v="1713" actId="26606"/>
          <ac:cxnSpMkLst>
            <pc:docMk/>
            <pc:sldMk cId="387072882" sldId="269"/>
            <ac:cxnSpMk id="154" creationId="{23AAC9B5-8015-485C-ACF9-A750390E9A56}"/>
          </ac:cxnSpMkLst>
        </pc:cxnChg>
      </pc:sldChg>
      <pc:sldChg chg="addSp delSp modSp new mod setBg modClrScheme chgLayout">
        <pc:chgData name="isabella coiutti" userId="3098eb96f0132675" providerId="LiveId" clId="{F896BCED-B365-4B5E-9390-A10144B2752E}" dt="2022-07-27T07:07:55.064" v="2361" actId="27636"/>
        <pc:sldMkLst>
          <pc:docMk/>
          <pc:sldMk cId="1886744599" sldId="270"/>
        </pc:sldMkLst>
        <pc:spChg chg="mod ord">
          <ac:chgData name="isabella coiutti" userId="3098eb96f0132675" providerId="LiveId" clId="{F896BCED-B365-4B5E-9390-A10144B2752E}" dt="2022-07-27T06:28:27.233" v="1849" actId="700"/>
          <ac:spMkLst>
            <pc:docMk/>
            <pc:sldMk cId="1886744599" sldId="270"/>
            <ac:spMk id="2" creationId="{344BF38C-39E4-CBB2-9A9B-A308661FCB03}"/>
          </ac:spMkLst>
        </pc:spChg>
        <pc:spChg chg="del mod ord">
          <ac:chgData name="isabella coiutti" userId="3098eb96f0132675" providerId="LiveId" clId="{F896BCED-B365-4B5E-9390-A10144B2752E}" dt="2022-07-27T06:28:27.233" v="1849" actId="700"/>
          <ac:spMkLst>
            <pc:docMk/>
            <pc:sldMk cId="1886744599" sldId="270"/>
            <ac:spMk id="3" creationId="{28C7F885-258F-6515-0B55-871DC5BFF363}"/>
          </ac:spMkLst>
        </pc:spChg>
        <pc:spChg chg="add mod ord">
          <ac:chgData name="isabella coiutti" userId="3098eb96f0132675" providerId="LiveId" clId="{F896BCED-B365-4B5E-9390-A10144B2752E}" dt="2022-07-27T06:29:05.600" v="1875" actId="2711"/>
          <ac:spMkLst>
            <pc:docMk/>
            <pc:sldMk cId="1886744599" sldId="270"/>
            <ac:spMk id="4" creationId="{548FB3E1-BD3E-CBC3-D9EB-15EDFAAD6F01}"/>
          </ac:spMkLst>
        </pc:spChg>
        <pc:spChg chg="add mod ord">
          <ac:chgData name="isabella coiutti" userId="3098eb96f0132675" providerId="LiveId" clId="{F896BCED-B365-4B5E-9390-A10144B2752E}" dt="2022-07-27T07:07:55.062" v="2360" actId="27636"/>
          <ac:spMkLst>
            <pc:docMk/>
            <pc:sldMk cId="1886744599" sldId="270"/>
            <ac:spMk id="5" creationId="{0421532B-E1CD-24E0-5DC9-0B5A8ED3D75C}"/>
          </ac:spMkLst>
        </pc:spChg>
        <pc:spChg chg="add mod ord">
          <ac:chgData name="isabella coiutti" userId="3098eb96f0132675" providerId="LiveId" clId="{F896BCED-B365-4B5E-9390-A10144B2752E}" dt="2022-07-27T06:29:10.134" v="1876" actId="2711"/>
          <ac:spMkLst>
            <pc:docMk/>
            <pc:sldMk cId="1886744599" sldId="270"/>
            <ac:spMk id="6" creationId="{696E4D6D-E254-D4AE-2218-0B6BD9E0FAB2}"/>
          </ac:spMkLst>
        </pc:spChg>
        <pc:spChg chg="add mod ord">
          <ac:chgData name="isabella coiutti" userId="3098eb96f0132675" providerId="LiveId" clId="{F896BCED-B365-4B5E-9390-A10144B2752E}" dt="2022-07-27T07:07:55.064" v="2361" actId="27636"/>
          <ac:spMkLst>
            <pc:docMk/>
            <pc:sldMk cId="1886744599" sldId="270"/>
            <ac:spMk id="7" creationId="{049F5E5D-2C8B-8C89-496F-D13E86DCFDC2}"/>
          </ac:spMkLst>
        </pc:spChg>
        <pc:spChg chg="add mod">
          <ac:chgData name="isabella coiutti" userId="3098eb96f0132675" providerId="LiveId" clId="{F896BCED-B365-4B5E-9390-A10144B2752E}" dt="2022-07-27T06:34:38.162" v="2196" actId="948"/>
          <ac:spMkLst>
            <pc:docMk/>
            <pc:sldMk cId="1886744599" sldId="270"/>
            <ac:spMk id="8" creationId="{DB5F7113-2EAC-AE20-31E8-DE0470DBD189}"/>
          </ac:spMkLst>
        </pc:spChg>
      </pc:sldChg>
      <pc:sldChg chg="new del">
        <pc:chgData name="isabella coiutti" userId="3098eb96f0132675" providerId="LiveId" clId="{F896BCED-B365-4B5E-9390-A10144B2752E}" dt="2022-07-21T07:02:23.273" v="1718" actId="2696"/>
        <pc:sldMkLst>
          <pc:docMk/>
          <pc:sldMk cId="2027859450" sldId="270"/>
        </pc:sldMkLst>
      </pc:sldChg>
      <pc:sldChg chg="addSp delSp modSp new del mod setBg modClrScheme chgLayout">
        <pc:chgData name="isabella coiutti" userId="3098eb96f0132675" providerId="LiveId" clId="{F896BCED-B365-4B5E-9390-A10144B2752E}" dt="2022-07-27T09:26:00.797" v="2496" actId="2696"/>
        <pc:sldMkLst>
          <pc:docMk/>
          <pc:sldMk cId="255599522" sldId="271"/>
        </pc:sldMkLst>
        <pc:spChg chg="del mod ord">
          <ac:chgData name="isabella coiutti" userId="3098eb96f0132675" providerId="LiveId" clId="{F896BCED-B365-4B5E-9390-A10144B2752E}" dt="2022-07-27T09:17:54.826" v="2411" actId="478"/>
          <ac:spMkLst>
            <pc:docMk/>
            <pc:sldMk cId="255599522" sldId="271"/>
            <ac:spMk id="2" creationId="{24DD32BD-4799-2FA1-26CF-62AC773F7A5C}"/>
          </ac:spMkLst>
        </pc:spChg>
        <pc:spChg chg="add del mod ord">
          <ac:chgData name="isabella coiutti" userId="3098eb96f0132675" providerId="LiveId" clId="{F896BCED-B365-4B5E-9390-A10144B2752E}" dt="2022-07-27T09:23:49.062" v="2495" actId="207"/>
          <ac:spMkLst>
            <pc:docMk/>
            <pc:sldMk cId="255599522" sldId="271"/>
            <ac:spMk id="3" creationId="{A3A2C796-CD04-7375-2432-59C12BFB082D}"/>
          </ac:spMkLst>
        </pc:spChg>
        <pc:spChg chg="add del mod ord">
          <ac:chgData name="isabella coiutti" userId="3098eb96f0132675" providerId="LiveId" clId="{F896BCED-B365-4B5E-9390-A10144B2752E}" dt="2022-07-27T09:17:44.864" v="2409" actId="700"/>
          <ac:spMkLst>
            <pc:docMk/>
            <pc:sldMk cId="255599522" sldId="271"/>
            <ac:spMk id="4" creationId="{DDA771AA-AA78-0939-1F7F-7D15DD9FA83C}"/>
          </ac:spMkLst>
        </pc:spChg>
        <pc:spChg chg="add mod ord">
          <ac:chgData name="isabella coiutti" userId="3098eb96f0132675" providerId="LiveId" clId="{F896BCED-B365-4B5E-9390-A10144B2752E}" dt="2022-07-27T09:23:20.537" v="2491" actId="20577"/>
          <ac:spMkLst>
            <pc:docMk/>
            <pc:sldMk cId="255599522" sldId="271"/>
            <ac:spMk id="5" creationId="{ABA58F41-E55D-3B44-59AA-C25262F704CA}"/>
          </ac:spMkLst>
        </pc:spChg>
        <pc:graphicFrameChg chg="add del">
          <ac:chgData name="isabella coiutti" userId="3098eb96f0132675" providerId="LiveId" clId="{F896BCED-B365-4B5E-9390-A10144B2752E}" dt="2022-07-27T09:19:17.374" v="2425" actId="26606"/>
          <ac:graphicFrameMkLst>
            <pc:docMk/>
            <pc:sldMk cId="255599522" sldId="271"/>
            <ac:graphicFrameMk id="7" creationId="{5EC0215A-4DB9-7ABC-37D9-8EE8AF59706D}"/>
          </ac:graphicFrameMkLst>
        </pc:graphicFrameChg>
      </pc:sldChg>
      <pc:sldChg chg="modSp new mod setBg">
        <pc:chgData name="isabella coiutti" userId="3098eb96f0132675" providerId="LiveId" clId="{F896BCED-B365-4B5E-9390-A10144B2752E}" dt="2022-07-27T09:29:55.495" v="2695" actId="20577"/>
        <pc:sldMkLst>
          <pc:docMk/>
          <pc:sldMk cId="2482021443" sldId="271"/>
        </pc:sldMkLst>
        <pc:spChg chg="mod">
          <ac:chgData name="isabella coiutti" userId="3098eb96f0132675" providerId="LiveId" clId="{F896BCED-B365-4B5E-9390-A10144B2752E}" dt="2022-07-27T09:29:55.495" v="2695" actId="20577"/>
          <ac:spMkLst>
            <pc:docMk/>
            <pc:sldMk cId="2482021443" sldId="271"/>
            <ac:spMk id="2" creationId="{951F4344-97AE-724E-2C89-157D56CBB2A1}"/>
          </ac:spMkLst>
        </pc:spChg>
      </pc:sldChg>
      <pc:sldChg chg="modSp new mod setBg">
        <pc:chgData name="isabella coiutti" userId="3098eb96f0132675" providerId="LiveId" clId="{F896BCED-B365-4B5E-9390-A10144B2752E}" dt="2022-08-01T06:26:29.803" v="4511" actId="207"/>
        <pc:sldMkLst>
          <pc:docMk/>
          <pc:sldMk cId="1378818300" sldId="272"/>
        </pc:sldMkLst>
        <pc:spChg chg="mod">
          <ac:chgData name="isabella coiutti" userId="3098eb96f0132675" providerId="LiveId" clId="{F896BCED-B365-4B5E-9390-A10144B2752E}" dt="2022-08-01T06:26:29.803" v="4511" actId="207"/>
          <ac:spMkLst>
            <pc:docMk/>
            <pc:sldMk cId="1378818300" sldId="272"/>
            <ac:spMk id="2" creationId="{67D75F73-802D-1688-62EA-4C08E29361B6}"/>
          </ac:spMkLst>
        </pc:spChg>
        <pc:spChg chg="mod">
          <ac:chgData name="isabella coiutti" userId="3098eb96f0132675" providerId="LiveId" clId="{F896BCED-B365-4B5E-9390-A10144B2752E}" dt="2022-07-27T10:22:26.182" v="4273" actId="1076"/>
          <ac:spMkLst>
            <pc:docMk/>
            <pc:sldMk cId="1378818300" sldId="272"/>
            <ac:spMk id="3" creationId="{4BFFB23D-2549-E652-E587-121ED3116ABA}"/>
          </ac:spMkLst>
        </pc:spChg>
        <pc:spChg chg="mod">
          <ac:chgData name="isabella coiutti" userId="3098eb96f0132675" providerId="LiveId" clId="{F896BCED-B365-4B5E-9390-A10144B2752E}" dt="2022-07-27T10:22:06.054" v="4269" actId="1076"/>
          <ac:spMkLst>
            <pc:docMk/>
            <pc:sldMk cId="1378818300" sldId="272"/>
            <ac:spMk id="4" creationId="{7A054F18-8B66-416C-82B9-7E5CFE5B1D62}"/>
          </ac:spMkLst>
        </pc:spChg>
        <pc:spChg chg="mod">
          <ac:chgData name="isabella coiutti" userId="3098eb96f0132675" providerId="LiveId" clId="{F896BCED-B365-4B5E-9390-A10144B2752E}" dt="2022-07-27T10:22:32.263" v="4275" actId="1076"/>
          <ac:spMkLst>
            <pc:docMk/>
            <pc:sldMk cId="1378818300" sldId="272"/>
            <ac:spMk id="5" creationId="{3BD4792F-2297-DAEE-E664-8D507B803EE1}"/>
          </ac:spMkLst>
        </pc:spChg>
        <pc:spChg chg="mod">
          <ac:chgData name="isabella coiutti" userId="3098eb96f0132675" providerId="LiveId" clId="{F896BCED-B365-4B5E-9390-A10144B2752E}" dt="2022-07-27T10:22:14.367" v="4271" actId="1076"/>
          <ac:spMkLst>
            <pc:docMk/>
            <pc:sldMk cId="1378818300" sldId="272"/>
            <ac:spMk id="6" creationId="{ECCD8F95-60D2-D343-8E09-5EE7E1DA6B74}"/>
          </ac:spMkLst>
        </pc:spChg>
      </pc:sldChg>
      <pc:sldChg chg="modSp new mod setBg">
        <pc:chgData name="isabella coiutti" userId="3098eb96f0132675" providerId="LiveId" clId="{F896BCED-B365-4B5E-9390-A10144B2752E}" dt="2022-08-01T06:26:15.294" v="4495" actId="207"/>
        <pc:sldMkLst>
          <pc:docMk/>
          <pc:sldMk cId="714820986" sldId="273"/>
        </pc:sldMkLst>
        <pc:spChg chg="mod">
          <ac:chgData name="isabella coiutti" userId="3098eb96f0132675" providerId="LiveId" clId="{F896BCED-B365-4B5E-9390-A10144B2752E}" dt="2022-08-01T06:26:15.294" v="4495" actId="207"/>
          <ac:spMkLst>
            <pc:docMk/>
            <pc:sldMk cId="714820986" sldId="273"/>
            <ac:spMk id="2" creationId="{FC88AA05-D3D0-0533-A1B0-E32ECE986D8E}"/>
          </ac:spMkLst>
        </pc:spChg>
        <pc:spChg chg="mod">
          <ac:chgData name="isabella coiutti" userId="3098eb96f0132675" providerId="LiveId" clId="{F896BCED-B365-4B5E-9390-A10144B2752E}" dt="2022-07-27T10:23:00.228" v="4281" actId="1076"/>
          <ac:spMkLst>
            <pc:docMk/>
            <pc:sldMk cId="714820986" sldId="273"/>
            <ac:spMk id="3" creationId="{53694518-E319-7E33-3CA2-91D51B2357F4}"/>
          </ac:spMkLst>
        </pc:spChg>
        <pc:spChg chg="mod">
          <ac:chgData name="isabella coiutti" userId="3098eb96f0132675" providerId="LiveId" clId="{F896BCED-B365-4B5E-9390-A10144B2752E}" dt="2022-07-27T10:22:44.586" v="4277" actId="1076"/>
          <ac:spMkLst>
            <pc:docMk/>
            <pc:sldMk cId="714820986" sldId="273"/>
            <ac:spMk id="4" creationId="{33D0498E-3930-AAAE-E5C0-BA11DDEF55BA}"/>
          </ac:spMkLst>
        </pc:spChg>
        <pc:spChg chg="mod">
          <ac:chgData name="isabella coiutti" userId="3098eb96f0132675" providerId="LiveId" clId="{F896BCED-B365-4B5E-9390-A10144B2752E}" dt="2022-07-27T10:23:05.381" v="4283" actId="1076"/>
          <ac:spMkLst>
            <pc:docMk/>
            <pc:sldMk cId="714820986" sldId="273"/>
            <ac:spMk id="5" creationId="{3A6F7ABD-ADDB-C15A-9C2A-770EFD210A57}"/>
          </ac:spMkLst>
        </pc:spChg>
        <pc:spChg chg="mod">
          <ac:chgData name="isabella coiutti" userId="3098eb96f0132675" providerId="LiveId" clId="{F896BCED-B365-4B5E-9390-A10144B2752E}" dt="2022-07-27T10:22:53.669" v="4279" actId="1076"/>
          <ac:spMkLst>
            <pc:docMk/>
            <pc:sldMk cId="714820986" sldId="273"/>
            <ac:spMk id="6" creationId="{9C9FB3E3-2DC7-B5B8-FBAC-47FD264C6B03}"/>
          </ac:spMkLst>
        </pc:spChg>
      </pc:sldChg>
      <pc:sldChg chg="addSp delSp modSp new mod setBg setClrOvrMap">
        <pc:chgData name="isabella coiutti" userId="3098eb96f0132675" providerId="LiveId" clId="{F896BCED-B365-4B5E-9390-A10144B2752E}" dt="2022-08-01T06:34:33.342" v="4660" actId="255"/>
        <pc:sldMkLst>
          <pc:docMk/>
          <pc:sldMk cId="1821747828" sldId="274"/>
        </pc:sldMkLst>
        <pc:spChg chg="mod">
          <ac:chgData name="isabella coiutti" userId="3098eb96f0132675" providerId="LiveId" clId="{F896BCED-B365-4B5E-9390-A10144B2752E}" dt="2022-08-01T06:33:49.866" v="4655" actId="948"/>
          <ac:spMkLst>
            <pc:docMk/>
            <pc:sldMk cId="1821747828" sldId="274"/>
            <ac:spMk id="2" creationId="{5EFA1798-CECE-1F65-93F4-FFF6368CBA93}"/>
          </ac:spMkLst>
        </pc:spChg>
        <pc:spChg chg="mod">
          <ac:chgData name="isabella coiutti" userId="3098eb96f0132675" providerId="LiveId" clId="{F896BCED-B365-4B5E-9390-A10144B2752E}" dt="2022-08-01T06:34:33.342" v="4660" actId="255"/>
          <ac:spMkLst>
            <pc:docMk/>
            <pc:sldMk cId="1821747828" sldId="274"/>
            <ac:spMk id="3" creationId="{A142CA86-5EB5-A7EC-2A78-63045C034E29}"/>
          </ac:spMkLst>
        </pc:spChg>
        <pc:spChg chg="add del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5" creationId="{DFF2AC85-FAA0-4844-813F-83C04D7382E2}"/>
          </ac:spMkLst>
        </pc:spChg>
        <pc:spChg chg="add del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6" creationId="{89CC0F1E-BAA2-47B1-8F83-7ECB9FD9E009}"/>
          </ac:spMkLst>
        </pc:spChg>
        <pc:spChg chg="add del">
          <ac:chgData name="isabella coiutti" userId="3098eb96f0132675" providerId="LiveId" clId="{F896BCED-B365-4B5E-9390-A10144B2752E}" dt="2022-08-01T06:31:33.292" v="4631" actId="26606"/>
          <ac:spMkLst>
            <pc:docMk/>
            <pc:sldMk cId="1821747828" sldId="274"/>
            <ac:spMk id="8" creationId="{C7FA33FF-088D-4F16-95A2-2C64D353DEA8}"/>
          </ac:spMkLst>
        </pc:spChg>
        <pc:spChg chg="add del">
          <ac:chgData name="isabella coiutti" userId="3098eb96f0132675" providerId="LiveId" clId="{F896BCED-B365-4B5E-9390-A10144B2752E}" dt="2022-08-01T06:33:25.670" v="4650" actId="26606"/>
          <ac:spMkLst>
            <pc:docMk/>
            <pc:sldMk cId="1821747828" sldId="274"/>
            <ac:spMk id="9" creationId="{8B3AF0F1-707A-463E-B5EE-33C63A40CFC9}"/>
          </ac:spMkLst>
        </pc:spChg>
        <pc:spChg chg="add del">
          <ac:chgData name="isabella coiutti" userId="3098eb96f0132675" providerId="LiveId" clId="{F896BCED-B365-4B5E-9390-A10144B2752E}" dt="2022-08-01T06:31:33.292" v="4631" actId="26606"/>
          <ac:spMkLst>
            <pc:docMk/>
            <pc:sldMk cId="1821747828" sldId="274"/>
            <ac:spMk id="10" creationId="{A376EFB1-01CF-419F-ABF1-2AF02BBFCBD1}"/>
          </ac:spMkLst>
        </pc:spChg>
        <pc:spChg chg="add del">
          <ac:chgData name="isabella coiutti" userId="3098eb96f0132675" providerId="LiveId" clId="{F896BCED-B365-4B5E-9390-A10144B2752E}" dt="2022-08-01T06:33:25.670" v="4650" actId="26606"/>
          <ac:spMkLst>
            <pc:docMk/>
            <pc:sldMk cId="1821747828" sldId="274"/>
            <ac:spMk id="11" creationId="{7264F718-7FAC-4056-9FA9-A603EC682FE7}"/>
          </ac:spMkLst>
        </pc:spChg>
        <pc:spChg chg="add del">
          <ac:chgData name="isabella coiutti" userId="3098eb96f0132675" providerId="LiveId" clId="{F896BCED-B365-4B5E-9390-A10144B2752E}" dt="2022-08-01T06:31:33.292" v="4631" actId="26606"/>
          <ac:spMkLst>
            <pc:docMk/>
            <pc:sldMk cId="1821747828" sldId="274"/>
            <ac:spMk id="12" creationId="{FF9DEA15-78BD-4750-AA18-B9F28A6D5AB8}"/>
          </ac:spMkLst>
        </pc:spChg>
        <pc:spChg chg="add del">
          <ac:chgData name="isabella coiutti" userId="3098eb96f0132675" providerId="LiveId" clId="{F896BCED-B365-4B5E-9390-A10144B2752E}" dt="2022-08-01T06:33:25.670" v="4650" actId="26606"/>
          <ac:spMkLst>
            <pc:docMk/>
            <pc:sldMk cId="1821747828" sldId="274"/>
            <ac:spMk id="13" creationId="{F74639F7-E3C7-4165-A83E-6386A86BA1DA}"/>
          </ac:spMkLst>
        </pc:spChg>
        <pc:spChg chg="add del">
          <ac:chgData name="isabella coiutti" userId="3098eb96f0132675" providerId="LiveId" clId="{F896BCED-B365-4B5E-9390-A10144B2752E}" dt="2022-08-01T06:31:35.182" v="4633" actId="26606"/>
          <ac:spMkLst>
            <pc:docMk/>
            <pc:sldMk cId="1821747828" sldId="274"/>
            <ac:spMk id="14" creationId="{472E3A19-F5D5-48FC-BB9C-48C2F68F598B}"/>
          </ac:spMkLst>
        </pc:spChg>
        <pc:spChg chg="add del">
          <ac:chgData name="isabella coiutti" userId="3098eb96f0132675" providerId="LiveId" clId="{F896BCED-B365-4B5E-9390-A10144B2752E}" dt="2022-08-01T06:31:35.182" v="4633" actId="26606"/>
          <ac:spMkLst>
            <pc:docMk/>
            <pc:sldMk cId="1821747828" sldId="274"/>
            <ac:spMk id="15" creationId="{827B839B-9ADE-406B-8590-F1CAEDED45A1}"/>
          </ac:spMkLst>
        </pc:spChg>
        <pc:spChg chg="add del">
          <ac:chgData name="isabella coiutti" userId="3098eb96f0132675" providerId="LiveId" clId="{F896BCED-B365-4B5E-9390-A10144B2752E}" dt="2022-08-01T06:31:35.182" v="4633" actId="26606"/>
          <ac:spMkLst>
            <pc:docMk/>
            <pc:sldMk cId="1821747828" sldId="274"/>
            <ac:spMk id="16" creationId="{7A62E32F-BB65-43A8-8EB5-92346890E549}"/>
          </ac:spMkLst>
        </pc:spChg>
        <pc:spChg chg="add del">
          <ac:chgData name="isabella coiutti" userId="3098eb96f0132675" providerId="LiveId" clId="{F896BCED-B365-4B5E-9390-A10144B2752E}" dt="2022-08-01T06:31:35.182" v="4633" actId="26606"/>
          <ac:spMkLst>
            <pc:docMk/>
            <pc:sldMk cId="1821747828" sldId="274"/>
            <ac:spMk id="17" creationId="{CFE45BF0-46DB-408C-B5F7-7B11716805D4}"/>
          </ac:spMkLst>
        </pc:spChg>
        <pc:spChg chg="add del">
          <ac:chgData name="isabella coiutti" userId="3098eb96f0132675" providerId="LiveId" clId="{F896BCED-B365-4B5E-9390-A10144B2752E}" dt="2022-08-01T06:31:35.182" v="4633" actId="26606"/>
          <ac:spMkLst>
            <pc:docMk/>
            <pc:sldMk cId="1821747828" sldId="274"/>
            <ac:spMk id="18" creationId="{14E91B64-9FCC-451E-AFB4-A827D6329367}"/>
          </ac:spMkLst>
        </pc:spChg>
        <pc:spChg chg="add del">
          <ac:chgData name="isabella coiutti" userId="3098eb96f0132675" providerId="LiveId" clId="{F896BCED-B365-4B5E-9390-A10144B2752E}" dt="2022-08-01T06:31:35.182" v="4633" actId="26606"/>
          <ac:spMkLst>
            <pc:docMk/>
            <pc:sldMk cId="1821747828" sldId="274"/>
            <ac:spMk id="19" creationId="{2AEBC8F2-97B1-41B4-93F1-2D289E197FBA}"/>
          </ac:spMkLst>
        </pc:spChg>
        <pc:spChg chg="add del">
          <ac:chgData name="isabella coiutti" userId="3098eb96f0132675" providerId="LiveId" clId="{F896BCED-B365-4B5E-9390-A10144B2752E}" dt="2022-08-01T06:33:29.273" v="4652" actId="26606"/>
          <ac:spMkLst>
            <pc:docMk/>
            <pc:sldMk cId="1821747828" sldId="274"/>
            <ac:spMk id="20" creationId="{76EFD3D9-44F0-4267-BCC1-1613E79D8274}"/>
          </ac:spMkLst>
        </pc:spChg>
        <pc:spChg chg="add del">
          <ac:chgData name="isabella coiutti" userId="3098eb96f0132675" providerId="LiveId" clId="{F896BCED-B365-4B5E-9390-A10144B2752E}" dt="2022-08-01T06:31:46.005" v="4635" actId="26606"/>
          <ac:spMkLst>
            <pc:docMk/>
            <pc:sldMk cId="1821747828" sldId="274"/>
            <ac:spMk id="21" creationId="{AD21898E-86C0-4C8A-A76C-DF33E844C87A}"/>
          </ac:spMkLst>
        </pc:spChg>
        <pc:spChg chg="add del">
          <ac:chgData name="isabella coiutti" userId="3098eb96f0132675" providerId="LiveId" clId="{F896BCED-B365-4B5E-9390-A10144B2752E}" dt="2022-08-01T06:31:46.005" v="4635" actId="26606"/>
          <ac:spMkLst>
            <pc:docMk/>
            <pc:sldMk cId="1821747828" sldId="274"/>
            <ac:spMk id="22" creationId="{5C8F04BD-D093-45D0-B54C-50FDB308B4EE}"/>
          </ac:spMkLst>
        </pc:spChg>
        <pc:spChg chg="add del">
          <ac:chgData name="isabella coiutti" userId="3098eb96f0132675" providerId="LiveId" clId="{F896BCED-B365-4B5E-9390-A10144B2752E}" dt="2022-08-01T06:33:29.273" v="4652" actId="26606"/>
          <ac:spMkLst>
            <pc:docMk/>
            <pc:sldMk cId="1821747828" sldId="274"/>
            <ac:spMk id="23" creationId="{A779A851-95D6-41AF-937A-B0E4B7F6FA8D}"/>
          </ac:spMkLst>
        </pc:spChg>
        <pc:spChg chg="add del">
          <ac:chgData name="isabella coiutti" userId="3098eb96f0132675" providerId="LiveId" clId="{F896BCED-B365-4B5E-9390-A10144B2752E}" dt="2022-08-01T06:33:29.273" v="4652" actId="26606"/>
          <ac:spMkLst>
            <pc:docMk/>
            <pc:sldMk cId="1821747828" sldId="274"/>
            <ac:spMk id="24" creationId="{953FB2E7-B6CB-429C-81EB-D9516D6D5C8D}"/>
          </ac:spMkLst>
        </pc:spChg>
        <pc:spChg chg="add del">
          <ac:chgData name="isabella coiutti" userId="3098eb96f0132675" providerId="LiveId" clId="{F896BCED-B365-4B5E-9390-A10144B2752E}" dt="2022-08-01T06:33:29.273" v="4652" actId="26606"/>
          <ac:spMkLst>
            <pc:docMk/>
            <pc:sldMk cId="1821747828" sldId="274"/>
            <ac:spMk id="25" creationId="{2EC40DB1-B719-4A13-9A4D-0966B4B27866}"/>
          </ac:spMkLst>
        </pc:spChg>
        <pc:spChg chg="add del">
          <ac:chgData name="isabella coiutti" userId="3098eb96f0132675" providerId="LiveId" clId="{F896BCED-B365-4B5E-9390-A10144B2752E}" dt="2022-08-01T06:33:29.273" v="4652" actId="26606"/>
          <ac:spMkLst>
            <pc:docMk/>
            <pc:sldMk cId="1821747828" sldId="274"/>
            <ac:spMk id="26" creationId="{82211336-CFF3-412D-868A-6679C1004C45}"/>
          </ac:spMkLst>
        </pc:spChg>
        <pc:spChg chg="add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28" creationId="{DEE2AD96-B495-4E06-9291-B71706F728CB}"/>
          </ac:spMkLst>
        </pc:spChg>
        <pc:spChg chg="add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29" creationId="{53CF6D67-C5A8-4ADD-9E8E-1E38CA1D3166}"/>
          </ac:spMkLst>
        </pc:spChg>
        <pc:spChg chg="add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30" creationId="{86909FA0-B515-4681-B7A8-FA281D133B94}"/>
          </ac:spMkLst>
        </pc:spChg>
        <pc:spChg chg="add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31" creationId="{21C9FE86-FCC3-4A31-AA1C-C882262B7FE7}"/>
          </ac:spMkLst>
        </pc:spChg>
        <pc:spChg chg="add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32" creationId="{7D96243B-ECED-4B71-8E06-AE9A285EAD20}"/>
          </ac:spMkLst>
        </pc:spChg>
        <pc:spChg chg="add">
          <ac:chgData name="isabella coiutti" userId="3098eb96f0132675" providerId="LiveId" clId="{F896BCED-B365-4B5E-9390-A10144B2752E}" dt="2022-08-01T06:33:29.285" v="4653" actId="26606"/>
          <ac:spMkLst>
            <pc:docMk/>
            <pc:sldMk cId="1821747828" sldId="274"/>
            <ac:spMk id="33" creationId="{A09989E4-EFDC-4A90-A633-E0525FB4139E}"/>
          </ac:spMkLst>
        </pc:spChg>
      </pc:sldChg>
      <pc:sldChg chg="addSp delSp modSp new del mod setBg">
        <pc:chgData name="isabella coiutti" userId="3098eb96f0132675" providerId="LiveId" clId="{F896BCED-B365-4B5E-9390-A10144B2752E}" dt="2022-08-01T06:29:57.456" v="4585" actId="2696"/>
        <pc:sldMkLst>
          <pc:docMk/>
          <pc:sldMk cId="2612189643" sldId="274"/>
        </pc:sldMkLst>
        <pc:spChg chg="del mod">
          <ac:chgData name="isabella coiutti" userId="3098eb96f0132675" providerId="LiveId" clId="{F896BCED-B365-4B5E-9390-A10144B2752E}" dt="2022-08-01T06:14:58.589" v="4332" actId="478"/>
          <ac:spMkLst>
            <pc:docMk/>
            <pc:sldMk cId="2612189643" sldId="274"/>
            <ac:spMk id="2" creationId="{B28BA805-37EA-7505-F7BC-7A6AA51659BC}"/>
          </ac:spMkLst>
        </pc:spChg>
        <pc:spChg chg="add del mod">
          <ac:chgData name="isabella coiutti" userId="3098eb96f0132675" providerId="LiveId" clId="{F896BCED-B365-4B5E-9390-A10144B2752E}" dt="2022-08-01T06:21:10.143" v="4453" actId="26606"/>
          <ac:spMkLst>
            <pc:docMk/>
            <pc:sldMk cId="2612189643" sldId="274"/>
            <ac:spMk id="3" creationId="{1BDA1BF7-6668-097E-3D77-4E0D60307A23}"/>
          </ac:spMkLst>
        </pc:spChg>
        <pc:spChg chg="add del mod">
          <ac:chgData name="isabella coiutti" userId="3098eb96f0132675" providerId="LiveId" clId="{F896BCED-B365-4B5E-9390-A10144B2752E}" dt="2022-08-01T06:29:35.751" v="4584" actId="207"/>
          <ac:spMkLst>
            <pc:docMk/>
            <pc:sldMk cId="2612189643" sldId="274"/>
            <ac:spMk id="4" creationId="{98D0C05F-9724-82C4-9AB1-266B6A262F9B}"/>
          </ac:spMkLst>
        </pc:spChg>
        <pc:spChg chg="add del mod">
          <ac:chgData name="isabella coiutti" userId="3098eb96f0132675" providerId="LiveId" clId="{F896BCED-B365-4B5E-9390-A10144B2752E}" dt="2022-08-01T06:15:04.153" v="4333" actId="478"/>
          <ac:spMkLst>
            <pc:docMk/>
            <pc:sldMk cId="2612189643" sldId="274"/>
            <ac:spMk id="6" creationId="{9C79960F-03BB-DA7F-216F-885761BFE3EE}"/>
          </ac:spMkLst>
        </pc:spChg>
        <pc:graphicFrameChg chg="add del">
          <ac:chgData name="isabella coiutti" userId="3098eb96f0132675" providerId="LiveId" clId="{F896BCED-B365-4B5E-9390-A10144B2752E}" dt="2022-08-01T06:21:02.897" v="4448" actId="26606"/>
          <ac:graphicFrameMkLst>
            <pc:docMk/>
            <pc:sldMk cId="2612189643" sldId="274"/>
            <ac:graphicFrameMk id="7" creationId="{80D74DAF-AC0F-013B-2904-6330D47338A8}"/>
          </ac:graphicFrameMkLst>
        </pc:graphicFrameChg>
        <pc:graphicFrameChg chg="add del">
          <ac:chgData name="isabella coiutti" userId="3098eb96f0132675" providerId="LiveId" clId="{F896BCED-B365-4B5E-9390-A10144B2752E}" dt="2022-08-01T06:21:06.357" v="4450" actId="26606"/>
          <ac:graphicFrameMkLst>
            <pc:docMk/>
            <pc:sldMk cId="2612189643" sldId="274"/>
            <ac:graphicFrameMk id="9" creationId="{9BC98979-BA09-1BAC-FCAF-0422F5A33B57}"/>
          </ac:graphicFrameMkLst>
        </pc:graphicFrameChg>
        <pc:graphicFrameChg chg="add del">
          <ac:chgData name="isabella coiutti" userId="3098eb96f0132675" providerId="LiveId" clId="{F896BCED-B365-4B5E-9390-A10144B2752E}" dt="2022-08-01T06:21:10.112" v="4452" actId="26606"/>
          <ac:graphicFrameMkLst>
            <pc:docMk/>
            <pc:sldMk cId="2612189643" sldId="274"/>
            <ac:graphicFrameMk id="11" creationId="{FAC97B7D-2D59-175A-0A8F-56ACD377A45B}"/>
          </ac:graphicFrameMkLst>
        </pc:graphicFrameChg>
        <pc:graphicFrameChg chg="add mod">
          <ac:chgData name="isabella coiutti" userId="3098eb96f0132675" providerId="LiveId" clId="{F896BCED-B365-4B5E-9390-A10144B2752E}" dt="2022-08-01T06:29:10.627" v="4522"/>
          <ac:graphicFrameMkLst>
            <pc:docMk/>
            <pc:sldMk cId="2612189643" sldId="274"/>
            <ac:graphicFrameMk id="13" creationId="{9BC98979-BA09-1BAC-FCAF-0422F5A33B57}"/>
          </ac:graphicFrameMkLst>
        </pc:graphicFrameChg>
      </pc:sldChg>
      <pc:sldMasterChg chg="modTransition modSldLayout">
        <pc:chgData name="isabella coiutti" userId="3098eb96f0132675" providerId="LiveId" clId="{F896BCED-B365-4B5E-9390-A10144B2752E}" dt="2022-07-14T05:48:17.731" v="379"/>
        <pc:sldMasterMkLst>
          <pc:docMk/>
          <pc:sldMasterMk cId="2835609590" sldId="2147483648"/>
        </pc:sldMasterMkLst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3986724145" sldId="2147483649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2716738524" sldId="2147483650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2809678794" sldId="2147483651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2225646873" sldId="2147483652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2743722598" sldId="2147483653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1004588657" sldId="2147483654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1352455050" sldId="2147483655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4257897193" sldId="2147483656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1265821205" sldId="2147483657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2671576461" sldId="2147483658"/>
          </pc:sldLayoutMkLst>
        </pc:sldLayoutChg>
        <pc:sldLayoutChg chg="modTransition">
          <pc:chgData name="isabella coiutti" userId="3098eb96f0132675" providerId="LiveId" clId="{F896BCED-B365-4B5E-9390-A10144B2752E}" dt="2022-07-14T05:48:17.731" v="379"/>
          <pc:sldLayoutMkLst>
            <pc:docMk/>
            <pc:sldMasterMk cId="2835609590" sldId="2147483648"/>
            <pc:sldLayoutMk cId="1119724066" sldId="2147483659"/>
          </pc:sldLayoutMkLst>
        </pc:sldLayoutChg>
      </pc:sldMasterChg>
      <pc:sldMasterChg chg="modTransition modSldLayout">
        <pc:chgData name="isabella coiutti" userId="3098eb96f0132675" providerId="LiveId" clId="{F896BCED-B365-4B5E-9390-A10144B2752E}" dt="2022-07-14T05:44:28.030" v="338"/>
        <pc:sldMasterMkLst>
          <pc:docMk/>
          <pc:sldMasterMk cId="4224462180" sldId="2147483660"/>
        </pc:sldMasterMkLst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3069406655" sldId="2147483661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3697551082" sldId="2147483662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2525292427" sldId="2147483663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3635655580" sldId="2147483664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1596480317" sldId="2147483665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3444357536" sldId="2147483666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1846108200" sldId="2147483667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4013494683" sldId="2147483668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292441662" sldId="2147483669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14106019" sldId="2147483675"/>
          </pc:sldLayoutMkLst>
        </pc:sldLayoutChg>
        <pc:sldLayoutChg chg="modTransition">
          <pc:chgData name="isabella coiutti" userId="3098eb96f0132675" providerId="LiveId" clId="{F896BCED-B365-4B5E-9390-A10144B2752E}" dt="2022-07-14T05:44:28.030" v="338"/>
          <pc:sldLayoutMkLst>
            <pc:docMk/>
            <pc:sldMasterMk cId="4224462180" sldId="2147483660"/>
            <pc:sldLayoutMk cId="1287341742" sldId="214748367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03B312-9C9E-40DA-9067-73ADB9BB9BB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64D87DB-28C6-4058-BF74-3FF8C1F9962C}">
      <dgm:prSet/>
      <dgm:spPr/>
      <dgm:t>
        <a:bodyPr/>
        <a:lstStyle/>
        <a:p>
          <a:r>
            <a:rPr lang="it-IT"/>
            <a:t>Nate dal contatto visivo</a:t>
          </a:r>
          <a:endParaRPr lang="en-US"/>
        </a:p>
      </dgm:t>
    </dgm:pt>
    <dgm:pt modelId="{471C76F1-A766-4F09-AFA0-759DAE780D49}" type="parTrans" cxnId="{A8280B31-F1D2-4380-BF27-CB8286626181}">
      <dgm:prSet/>
      <dgm:spPr/>
      <dgm:t>
        <a:bodyPr/>
        <a:lstStyle/>
        <a:p>
          <a:endParaRPr lang="en-US"/>
        </a:p>
      </dgm:t>
    </dgm:pt>
    <dgm:pt modelId="{12CE471A-D7AE-445A-AF53-7E7FDAA21B2D}" type="sibTrans" cxnId="{A8280B31-F1D2-4380-BF27-CB8286626181}">
      <dgm:prSet/>
      <dgm:spPr/>
      <dgm:t>
        <a:bodyPr/>
        <a:lstStyle/>
        <a:p>
          <a:endParaRPr lang="en-US"/>
        </a:p>
      </dgm:t>
    </dgm:pt>
    <dgm:pt modelId="{BAEA2D8C-A3DE-453B-9695-C6993D472A32}">
      <dgm:prSet/>
      <dgm:spPr/>
      <dgm:t>
        <a:bodyPr/>
        <a:lstStyle/>
        <a:p>
          <a:r>
            <a:rPr lang="it-IT"/>
            <a:t>Nate dal contatto auditivo</a:t>
          </a:r>
          <a:endParaRPr lang="en-US"/>
        </a:p>
      </dgm:t>
    </dgm:pt>
    <dgm:pt modelId="{22D22383-EBD0-4BB4-BB5B-A8AAA0363FEB}" type="parTrans" cxnId="{5A9F84F4-3C84-4625-96E9-E8C0D239DA77}">
      <dgm:prSet/>
      <dgm:spPr/>
      <dgm:t>
        <a:bodyPr/>
        <a:lstStyle/>
        <a:p>
          <a:endParaRPr lang="en-US"/>
        </a:p>
      </dgm:t>
    </dgm:pt>
    <dgm:pt modelId="{6C8FF36A-CB41-45E9-9D5A-9775F5717614}" type="sibTrans" cxnId="{5A9F84F4-3C84-4625-96E9-E8C0D239DA77}">
      <dgm:prSet/>
      <dgm:spPr/>
      <dgm:t>
        <a:bodyPr/>
        <a:lstStyle/>
        <a:p>
          <a:endParaRPr lang="en-US"/>
        </a:p>
      </dgm:t>
    </dgm:pt>
    <dgm:pt modelId="{03E6E995-54BD-470B-B6B2-6D796367C3C8}">
      <dgm:prSet/>
      <dgm:spPr/>
      <dgm:t>
        <a:bodyPr/>
        <a:lstStyle/>
        <a:p>
          <a:r>
            <a:rPr lang="it-IT"/>
            <a:t>Nate dal contatto olfattivo</a:t>
          </a:r>
          <a:endParaRPr lang="en-US"/>
        </a:p>
      </dgm:t>
    </dgm:pt>
    <dgm:pt modelId="{05DDCDC4-6F7D-4285-9ABD-3E3E03D4B6C5}" type="parTrans" cxnId="{D87D42CB-8322-4881-8731-7ADA0BAA4FAF}">
      <dgm:prSet/>
      <dgm:spPr/>
      <dgm:t>
        <a:bodyPr/>
        <a:lstStyle/>
        <a:p>
          <a:endParaRPr lang="en-US"/>
        </a:p>
      </dgm:t>
    </dgm:pt>
    <dgm:pt modelId="{AA49F5A7-8140-471B-BB6C-42E315681AA8}" type="sibTrans" cxnId="{D87D42CB-8322-4881-8731-7ADA0BAA4FAF}">
      <dgm:prSet/>
      <dgm:spPr/>
      <dgm:t>
        <a:bodyPr/>
        <a:lstStyle/>
        <a:p>
          <a:endParaRPr lang="en-US"/>
        </a:p>
      </dgm:t>
    </dgm:pt>
    <dgm:pt modelId="{7FF693BD-D8CA-415C-9A9F-1A61BCB66B51}">
      <dgm:prSet/>
      <dgm:spPr/>
      <dgm:t>
        <a:bodyPr/>
        <a:lstStyle/>
        <a:p>
          <a:r>
            <a:rPr lang="it-IT"/>
            <a:t>Nate dal contatto gustativo</a:t>
          </a:r>
          <a:endParaRPr lang="en-US"/>
        </a:p>
      </dgm:t>
    </dgm:pt>
    <dgm:pt modelId="{F188B91A-2DCE-442B-A750-2C67E1069967}" type="parTrans" cxnId="{997C358C-CAAD-4EE7-883D-9F241BAD5078}">
      <dgm:prSet/>
      <dgm:spPr/>
      <dgm:t>
        <a:bodyPr/>
        <a:lstStyle/>
        <a:p>
          <a:endParaRPr lang="en-US"/>
        </a:p>
      </dgm:t>
    </dgm:pt>
    <dgm:pt modelId="{B739B87E-9A9F-4627-9418-EE33941CF165}" type="sibTrans" cxnId="{997C358C-CAAD-4EE7-883D-9F241BAD5078}">
      <dgm:prSet/>
      <dgm:spPr/>
      <dgm:t>
        <a:bodyPr/>
        <a:lstStyle/>
        <a:p>
          <a:endParaRPr lang="en-US"/>
        </a:p>
      </dgm:t>
    </dgm:pt>
    <dgm:pt modelId="{39205D4D-4F0D-4CE9-8C6B-F800E515A68F}">
      <dgm:prSet/>
      <dgm:spPr/>
      <dgm:t>
        <a:bodyPr/>
        <a:lstStyle/>
        <a:p>
          <a:r>
            <a:rPr lang="it-IT"/>
            <a:t>Nate dal contatto tattile</a:t>
          </a:r>
          <a:endParaRPr lang="en-US"/>
        </a:p>
      </dgm:t>
    </dgm:pt>
    <dgm:pt modelId="{9D35B0D3-C64A-47D2-96AB-5D494DF29BCB}" type="parTrans" cxnId="{22433CC5-9913-430C-8B1E-25F49A62C364}">
      <dgm:prSet/>
      <dgm:spPr/>
      <dgm:t>
        <a:bodyPr/>
        <a:lstStyle/>
        <a:p>
          <a:endParaRPr lang="en-US"/>
        </a:p>
      </dgm:t>
    </dgm:pt>
    <dgm:pt modelId="{63E3FCF4-43C1-4700-9CA0-447863906356}" type="sibTrans" cxnId="{22433CC5-9913-430C-8B1E-25F49A62C364}">
      <dgm:prSet/>
      <dgm:spPr/>
      <dgm:t>
        <a:bodyPr/>
        <a:lstStyle/>
        <a:p>
          <a:endParaRPr lang="en-US"/>
        </a:p>
      </dgm:t>
    </dgm:pt>
    <dgm:pt modelId="{17875E67-8CF0-4430-A471-43BF4F9C52D5}">
      <dgm:prSet/>
      <dgm:spPr/>
      <dgm:t>
        <a:bodyPr/>
        <a:lstStyle/>
        <a:p>
          <a:r>
            <a:rPr lang="it-IT"/>
            <a:t>Nate dal contatto mentale</a:t>
          </a:r>
          <a:endParaRPr lang="en-US"/>
        </a:p>
      </dgm:t>
    </dgm:pt>
    <dgm:pt modelId="{9DB547DA-92E5-4DCD-B7E9-A83048D89472}" type="parTrans" cxnId="{ED6A36E3-EDB6-49CC-9B50-9FF9ABD43C79}">
      <dgm:prSet/>
      <dgm:spPr/>
      <dgm:t>
        <a:bodyPr/>
        <a:lstStyle/>
        <a:p>
          <a:endParaRPr lang="en-US"/>
        </a:p>
      </dgm:t>
    </dgm:pt>
    <dgm:pt modelId="{885A25E7-67A1-4D0C-A04A-5219374487D0}" type="sibTrans" cxnId="{ED6A36E3-EDB6-49CC-9B50-9FF9ABD43C79}">
      <dgm:prSet/>
      <dgm:spPr/>
      <dgm:t>
        <a:bodyPr/>
        <a:lstStyle/>
        <a:p>
          <a:endParaRPr lang="en-US"/>
        </a:p>
      </dgm:t>
    </dgm:pt>
    <dgm:pt modelId="{560408DD-30FA-43B3-80E9-41614AC29966}" type="pres">
      <dgm:prSet presAssocID="{5403B312-9C9E-40DA-9067-73ADB9BB9BB6}" presName="vert0" presStyleCnt="0">
        <dgm:presLayoutVars>
          <dgm:dir/>
          <dgm:animOne val="branch"/>
          <dgm:animLvl val="lvl"/>
        </dgm:presLayoutVars>
      </dgm:prSet>
      <dgm:spPr/>
    </dgm:pt>
    <dgm:pt modelId="{6098206D-665D-44B3-A277-4F13F4D56F52}" type="pres">
      <dgm:prSet presAssocID="{464D87DB-28C6-4058-BF74-3FF8C1F9962C}" presName="thickLine" presStyleLbl="alignNode1" presStyleIdx="0" presStyleCnt="6"/>
      <dgm:spPr/>
    </dgm:pt>
    <dgm:pt modelId="{C4369270-15DA-421C-A843-562BB8327D02}" type="pres">
      <dgm:prSet presAssocID="{464D87DB-28C6-4058-BF74-3FF8C1F9962C}" presName="horz1" presStyleCnt="0"/>
      <dgm:spPr/>
    </dgm:pt>
    <dgm:pt modelId="{C231A841-30CA-425D-B8CB-B2BECB37A086}" type="pres">
      <dgm:prSet presAssocID="{464D87DB-28C6-4058-BF74-3FF8C1F9962C}" presName="tx1" presStyleLbl="revTx" presStyleIdx="0" presStyleCnt="6"/>
      <dgm:spPr/>
    </dgm:pt>
    <dgm:pt modelId="{68C90AA2-FF06-4EDB-842A-C9B9079D78D8}" type="pres">
      <dgm:prSet presAssocID="{464D87DB-28C6-4058-BF74-3FF8C1F9962C}" presName="vert1" presStyleCnt="0"/>
      <dgm:spPr/>
    </dgm:pt>
    <dgm:pt modelId="{A78A2447-4A97-46FB-98EF-3F83CC15E740}" type="pres">
      <dgm:prSet presAssocID="{BAEA2D8C-A3DE-453B-9695-C6993D472A32}" presName="thickLine" presStyleLbl="alignNode1" presStyleIdx="1" presStyleCnt="6"/>
      <dgm:spPr/>
    </dgm:pt>
    <dgm:pt modelId="{C1BE5685-FF16-48A0-AF03-FB3E7A1FD1A0}" type="pres">
      <dgm:prSet presAssocID="{BAEA2D8C-A3DE-453B-9695-C6993D472A32}" presName="horz1" presStyleCnt="0"/>
      <dgm:spPr/>
    </dgm:pt>
    <dgm:pt modelId="{A87CB91B-618A-49D8-B80D-53C9C0756E2A}" type="pres">
      <dgm:prSet presAssocID="{BAEA2D8C-A3DE-453B-9695-C6993D472A32}" presName="tx1" presStyleLbl="revTx" presStyleIdx="1" presStyleCnt="6"/>
      <dgm:spPr/>
    </dgm:pt>
    <dgm:pt modelId="{A2AF7D20-7502-45B8-B42E-5FA05796E942}" type="pres">
      <dgm:prSet presAssocID="{BAEA2D8C-A3DE-453B-9695-C6993D472A32}" presName="vert1" presStyleCnt="0"/>
      <dgm:spPr/>
    </dgm:pt>
    <dgm:pt modelId="{3A0C7E09-EEDB-4A3D-A2AE-C99698CBEF86}" type="pres">
      <dgm:prSet presAssocID="{03E6E995-54BD-470B-B6B2-6D796367C3C8}" presName="thickLine" presStyleLbl="alignNode1" presStyleIdx="2" presStyleCnt="6"/>
      <dgm:spPr/>
    </dgm:pt>
    <dgm:pt modelId="{872ACA07-42CA-45B9-90B0-5709E4E90F40}" type="pres">
      <dgm:prSet presAssocID="{03E6E995-54BD-470B-B6B2-6D796367C3C8}" presName="horz1" presStyleCnt="0"/>
      <dgm:spPr/>
    </dgm:pt>
    <dgm:pt modelId="{F6812F84-11FF-4C82-AF9D-40F67F128121}" type="pres">
      <dgm:prSet presAssocID="{03E6E995-54BD-470B-B6B2-6D796367C3C8}" presName="tx1" presStyleLbl="revTx" presStyleIdx="2" presStyleCnt="6"/>
      <dgm:spPr/>
    </dgm:pt>
    <dgm:pt modelId="{9BE7F1EF-C9EE-453C-82CB-2D6C10504677}" type="pres">
      <dgm:prSet presAssocID="{03E6E995-54BD-470B-B6B2-6D796367C3C8}" presName="vert1" presStyleCnt="0"/>
      <dgm:spPr/>
    </dgm:pt>
    <dgm:pt modelId="{A35619C7-AD99-44C5-8738-23044E5D3391}" type="pres">
      <dgm:prSet presAssocID="{7FF693BD-D8CA-415C-9A9F-1A61BCB66B51}" presName="thickLine" presStyleLbl="alignNode1" presStyleIdx="3" presStyleCnt="6"/>
      <dgm:spPr/>
    </dgm:pt>
    <dgm:pt modelId="{6CD93B26-F685-4302-B842-E2CF4E8BDD04}" type="pres">
      <dgm:prSet presAssocID="{7FF693BD-D8CA-415C-9A9F-1A61BCB66B51}" presName="horz1" presStyleCnt="0"/>
      <dgm:spPr/>
    </dgm:pt>
    <dgm:pt modelId="{003C2FF7-86EF-449C-A669-66F636B13662}" type="pres">
      <dgm:prSet presAssocID="{7FF693BD-D8CA-415C-9A9F-1A61BCB66B51}" presName="tx1" presStyleLbl="revTx" presStyleIdx="3" presStyleCnt="6"/>
      <dgm:spPr/>
    </dgm:pt>
    <dgm:pt modelId="{8D31E3CC-8B96-4AB9-BE3C-93C8B3489952}" type="pres">
      <dgm:prSet presAssocID="{7FF693BD-D8CA-415C-9A9F-1A61BCB66B51}" presName="vert1" presStyleCnt="0"/>
      <dgm:spPr/>
    </dgm:pt>
    <dgm:pt modelId="{FCF2D0AC-A901-4BE4-BD0A-798B8CE5773C}" type="pres">
      <dgm:prSet presAssocID="{39205D4D-4F0D-4CE9-8C6B-F800E515A68F}" presName="thickLine" presStyleLbl="alignNode1" presStyleIdx="4" presStyleCnt="6"/>
      <dgm:spPr/>
    </dgm:pt>
    <dgm:pt modelId="{432F9BC3-01D3-462D-B113-6EA5F162ED09}" type="pres">
      <dgm:prSet presAssocID="{39205D4D-4F0D-4CE9-8C6B-F800E515A68F}" presName="horz1" presStyleCnt="0"/>
      <dgm:spPr/>
    </dgm:pt>
    <dgm:pt modelId="{B60FC680-F1B2-4CF1-B0D8-09BE2F8EAE62}" type="pres">
      <dgm:prSet presAssocID="{39205D4D-4F0D-4CE9-8C6B-F800E515A68F}" presName="tx1" presStyleLbl="revTx" presStyleIdx="4" presStyleCnt="6"/>
      <dgm:spPr/>
    </dgm:pt>
    <dgm:pt modelId="{CEEEC202-39A5-445A-BFF3-90E25FAF7F46}" type="pres">
      <dgm:prSet presAssocID="{39205D4D-4F0D-4CE9-8C6B-F800E515A68F}" presName="vert1" presStyleCnt="0"/>
      <dgm:spPr/>
    </dgm:pt>
    <dgm:pt modelId="{C20D41A5-926A-446B-A81B-6D8319BB9FA9}" type="pres">
      <dgm:prSet presAssocID="{17875E67-8CF0-4430-A471-43BF4F9C52D5}" presName="thickLine" presStyleLbl="alignNode1" presStyleIdx="5" presStyleCnt="6"/>
      <dgm:spPr/>
    </dgm:pt>
    <dgm:pt modelId="{030C2C93-01E1-491E-ABFE-5E8637730A31}" type="pres">
      <dgm:prSet presAssocID="{17875E67-8CF0-4430-A471-43BF4F9C52D5}" presName="horz1" presStyleCnt="0"/>
      <dgm:spPr/>
    </dgm:pt>
    <dgm:pt modelId="{4FF88E19-211B-43B8-8A95-6A9F1CF83C59}" type="pres">
      <dgm:prSet presAssocID="{17875E67-8CF0-4430-A471-43BF4F9C52D5}" presName="tx1" presStyleLbl="revTx" presStyleIdx="5" presStyleCnt="6"/>
      <dgm:spPr/>
    </dgm:pt>
    <dgm:pt modelId="{ED29D885-78D4-478B-B946-97865F1FCECF}" type="pres">
      <dgm:prSet presAssocID="{17875E67-8CF0-4430-A471-43BF4F9C52D5}" presName="vert1" presStyleCnt="0"/>
      <dgm:spPr/>
    </dgm:pt>
  </dgm:ptLst>
  <dgm:cxnLst>
    <dgm:cxn modelId="{A8280B31-F1D2-4380-BF27-CB8286626181}" srcId="{5403B312-9C9E-40DA-9067-73ADB9BB9BB6}" destId="{464D87DB-28C6-4058-BF74-3FF8C1F9962C}" srcOrd="0" destOrd="0" parTransId="{471C76F1-A766-4F09-AFA0-759DAE780D49}" sibTransId="{12CE471A-D7AE-445A-AF53-7E7FDAA21B2D}"/>
    <dgm:cxn modelId="{BD0C6F7D-7840-4CCF-9261-C0F3029577EB}" type="presOf" srcId="{5403B312-9C9E-40DA-9067-73ADB9BB9BB6}" destId="{560408DD-30FA-43B3-80E9-41614AC29966}" srcOrd="0" destOrd="0" presId="urn:microsoft.com/office/officeart/2008/layout/LinedList"/>
    <dgm:cxn modelId="{EC62D18A-8E44-4372-99D0-9863CFF3B1D0}" type="presOf" srcId="{464D87DB-28C6-4058-BF74-3FF8C1F9962C}" destId="{C231A841-30CA-425D-B8CB-B2BECB37A086}" srcOrd="0" destOrd="0" presId="urn:microsoft.com/office/officeart/2008/layout/LinedList"/>
    <dgm:cxn modelId="{997C358C-CAAD-4EE7-883D-9F241BAD5078}" srcId="{5403B312-9C9E-40DA-9067-73ADB9BB9BB6}" destId="{7FF693BD-D8CA-415C-9A9F-1A61BCB66B51}" srcOrd="3" destOrd="0" parTransId="{F188B91A-2DCE-442B-A750-2C67E1069967}" sibTransId="{B739B87E-9A9F-4627-9418-EE33941CF165}"/>
    <dgm:cxn modelId="{0D48A3B5-5054-431E-8087-9265F349CBEC}" type="presOf" srcId="{BAEA2D8C-A3DE-453B-9695-C6993D472A32}" destId="{A87CB91B-618A-49D8-B80D-53C9C0756E2A}" srcOrd="0" destOrd="0" presId="urn:microsoft.com/office/officeart/2008/layout/LinedList"/>
    <dgm:cxn modelId="{22433CC5-9913-430C-8B1E-25F49A62C364}" srcId="{5403B312-9C9E-40DA-9067-73ADB9BB9BB6}" destId="{39205D4D-4F0D-4CE9-8C6B-F800E515A68F}" srcOrd="4" destOrd="0" parTransId="{9D35B0D3-C64A-47D2-96AB-5D494DF29BCB}" sibTransId="{63E3FCF4-43C1-4700-9CA0-447863906356}"/>
    <dgm:cxn modelId="{D87D42CB-8322-4881-8731-7ADA0BAA4FAF}" srcId="{5403B312-9C9E-40DA-9067-73ADB9BB9BB6}" destId="{03E6E995-54BD-470B-B6B2-6D796367C3C8}" srcOrd="2" destOrd="0" parTransId="{05DDCDC4-6F7D-4285-9ABD-3E3E03D4B6C5}" sibTransId="{AA49F5A7-8140-471B-BB6C-42E315681AA8}"/>
    <dgm:cxn modelId="{0741A7D8-A3D6-4A50-BA58-3AC597735567}" type="presOf" srcId="{7FF693BD-D8CA-415C-9A9F-1A61BCB66B51}" destId="{003C2FF7-86EF-449C-A669-66F636B13662}" srcOrd="0" destOrd="0" presId="urn:microsoft.com/office/officeart/2008/layout/LinedList"/>
    <dgm:cxn modelId="{B4E3EBDB-9057-4C0C-8DF4-AC72B62A609C}" type="presOf" srcId="{03E6E995-54BD-470B-B6B2-6D796367C3C8}" destId="{F6812F84-11FF-4C82-AF9D-40F67F128121}" srcOrd="0" destOrd="0" presId="urn:microsoft.com/office/officeart/2008/layout/LinedList"/>
    <dgm:cxn modelId="{ED6A36E3-EDB6-49CC-9B50-9FF9ABD43C79}" srcId="{5403B312-9C9E-40DA-9067-73ADB9BB9BB6}" destId="{17875E67-8CF0-4430-A471-43BF4F9C52D5}" srcOrd="5" destOrd="0" parTransId="{9DB547DA-92E5-4DCD-B7E9-A83048D89472}" sibTransId="{885A25E7-67A1-4D0C-A04A-5219374487D0}"/>
    <dgm:cxn modelId="{D628C8E3-FF79-4D03-B7B3-E73E217397C0}" type="presOf" srcId="{39205D4D-4F0D-4CE9-8C6B-F800E515A68F}" destId="{B60FC680-F1B2-4CF1-B0D8-09BE2F8EAE62}" srcOrd="0" destOrd="0" presId="urn:microsoft.com/office/officeart/2008/layout/LinedList"/>
    <dgm:cxn modelId="{D06EF6E8-6BF9-4570-B582-BE019ACD7235}" type="presOf" srcId="{17875E67-8CF0-4430-A471-43BF4F9C52D5}" destId="{4FF88E19-211B-43B8-8A95-6A9F1CF83C59}" srcOrd="0" destOrd="0" presId="urn:microsoft.com/office/officeart/2008/layout/LinedList"/>
    <dgm:cxn modelId="{5A9F84F4-3C84-4625-96E9-E8C0D239DA77}" srcId="{5403B312-9C9E-40DA-9067-73ADB9BB9BB6}" destId="{BAEA2D8C-A3DE-453B-9695-C6993D472A32}" srcOrd="1" destOrd="0" parTransId="{22D22383-EBD0-4BB4-BB5B-A8AAA0363FEB}" sibTransId="{6C8FF36A-CB41-45E9-9D5A-9775F5717614}"/>
    <dgm:cxn modelId="{B6FDF2E1-3D65-41C1-9FE2-C3B293A8154B}" type="presParOf" srcId="{560408DD-30FA-43B3-80E9-41614AC29966}" destId="{6098206D-665D-44B3-A277-4F13F4D56F52}" srcOrd="0" destOrd="0" presId="urn:microsoft.com/office/officeart/2008/layout/LinedList"/>
    <dgm:cxn modelId="{ADD6962F-C493-4123-85AC-64B9900D48D7}" type="presParOf" srcId="{560408DD-30FA-43B3-80E9-41614AC29966}" destId="{C4369270-15DA-421C-A843-562BB8327D02}" srcOrd="1" destOrd="0" presId="urn:microsoft.com/office/officeart/2008/layout/LinedList"/>
    <dgm:cxn modelId="{B5CE4EA8-8C69-418A-A7DA-4EFF34D5FC4C}" type="presParOf" srcId="{C4369270-15DA-421C-A843-562BB8327D02}" destId="{C231A841-30CA-425D-B8CB-B2BECB37A086}" srcOrd="0" destOrd="0" presId="urn:microsoft.com/office/officeart/2008/layout/LinedList"/>
    <dgm:cxn modelId="{7EDDA400-6FA5-4F6F-A124-29B1FC3ED6E7}" type="presParOf" srcId="{C4369270-15DA-421C-A843-562BB8327D02}" destId="{68C90AA2-FF06-4EDB-842A-C9B9079D78D8}" srcOrd="1" destOrd="0" presId="urn:microsoft.com/office/officeart/2008/layout/LinedList"/>
    <dgm:cxn modelId="{69DF4A77-243C-4E46-B7BA-B1749A6BB0AA}" type="presParOf" srcId="{560408DD-30FA-43B3-80E9-41614AC29966}" destId="{A78A2447-4A97-46FB-98EF-3F83CC15E740}" srcOrd="2" destOrd="0" presId="urn:microsoft.com/office/officeart/2008/layout/LinedList"/>
    <dgm:cxn modelId="{5ED7C054-098F-428A-A650-7A371AE4CA81}" type="presParOf" srcId="{560408DD-30FA-43B3-80E9-41614AC29966}" destId="{C1BE5685-FF16-48A0-AF03-FB3E7A1FD1A0}" srcOrd="3" destOrd="0" presId="urn:microsoft.com/office/officeart/2008/layout/LinedList"/>
    <dgm:cxn modelId="{350121D8-8054-4CBE-B7B7-B80AFE9953B6}" type="presParOf" srcId="{C1BE5685-FF16-48A0-AF03-FB3E7A1FD1A0}" destId="{A87CB91B-618A-49D8-B80D-53C9C0756E2A}" srcOrd="0" destOrd="0" presId="urn:microsoft.com/office/officeart/2008/layout/LinedList"/>
    <dgm:cxn modelId="{85ABEA2A-5F2B-4886-B4C0-EF6327CED7E1}" type="presParOf" srcId="{C1BE5685-FF16-48A0-AF03-FB3E7A1FD1A0}" destId="{A2AF7D20-7502-45B8-B42E-5FA05796E942}" srcOrd="1" destOrd="0" presId="urn:microsoft.com/office/officeart/2008/layout/LinedList"/>
    <dgm:cxn modelId="{CD62F067-8BE4-4BBA-A4DD-69DED6C6A9C4}" type="presParOf" srcId="{560408DD-30FA-43B3-80E9-41614AC29966}" destId="{3A0C7E09-EEDB-4A3D-A2AE-C99698CBEF86}" srcOrd="4" destOrd="0" presId="urn:microsoft.com/office/officeart/2008/layout/LinedList"/>
    <dgm:cxn modelId="{BD69691A-5933-47D9-8595-7AC9D348D60F}" type="presParOf" srcId="{560408DD-30FA-43B3-80E9-41614AC29966}" destId="{872ACA07-42CA-45B9-90B0-5709E4E90F40}" srcOrd="5" destOrd="0" presId="urn:microsoft.com/office/officeart/2008/layout/LinedList"/>
    <dgm:cxn modelId="{4E6C40F1-6E21-4904-A9DF-49A64BE9A76F}" type="presParOf" srcId="{872ACA07-42CA-45B9-90B0-5709E4E90F40}" destId="{F6812F84-11FF-4C82-AF9D-40F67F128121}" srcOrd="0" destOrd="0" presId="urn:microsoft.com/office/officeart/2008/layout/LinedList"/>
    <dgm:cxn modelId="{0920E3C0-BC87-4A7D-A881-1962C56D986B}" type="presParOf" srcId="{872ACA07-42CA-45B9-90B0-5709E4E90F40}" destId="{9BE7F1EF-C9EE-453C-82CB-2D6C10504677}" srcOrd="1" destOrd="0" presId="urn:microsoft.com/office/officeart/2008/layout/LinedList"/>
    <dgm:cxn modelId="{D035F298-A0C3-4062-AABC-E4AAA21D6637}" type="presParOf" srcId="{560408DD-30FA-43B3-80E9-41614AC29966}" destId="{A35619C7-AD99-44C5-8738-23044E5D3391}" srcOrd="6" destOrd="0" presId="urn:microsoft.com/office/officeart/2008/layout/LinedList"/>
    <dgm:cxn modelId="{6DE798BD-B690-4D51-835E-D978BCE51244}" type="presParOf" srcId="{560408DD-30FA-43B3-80E9-41614AC29966}" destId="{6CD93B26-F685-4302-B842-E2CF4E8BDD04}" srcOrd="7" destOrd="0" presId="urn:microsoft.com/office/officeart/2008/layout/LinedList"/>
    <dgm:cxn modelId="{05A4A35B-681D-4A54-B5F2-AE58B5EF80A5}" type="presParOf" srcId="{6CD93B26-F685-4302-B842-E2CF4E8BDD04}" destId="{003C2FF7-86EF-449C-A669-66F636B13662}" srcOrd="0" destOrd="0" presId="urn:microsoft.com/office/officeart/2008/layout/LinedList"/>
    <dgm:cxn modelId="{DDDFA6CA-EBC5-45E1-995D-953191F91EE4}" type="presParOf" srcId="{6CD93B26-F685-4302-B842-E2CF4E8BDD04}" destId="{8D31E3CC-8B96-4AB9-BE3C-93C8B3489952}" srcOrd="1" destOrd="0" presId="urn:microsoft.com/office/officeart/2008/layout/LinedList"/>
    <dgm:cxn modelId="{7F73C944-5A46-403A-9D04-29B954993C67}" type="presParOf" srcId="{560408DD-30FA-43B3-80E9-41614AC29966}" destId="{FCF2D0AC-A901-4BE4-BD0A-798B8CE5773C}" srcOrd="8" destOrd="0" presId="urn:microsoft.com/office/officeart/2008/layout/LinedList"/>
    <dgm:cxn modelId="{C80910C7-E26F-4E39-92E9-9A9ACFDD9AB4}" type="presParOf" srcId="{560408DD-30FA-43B3-80E9-41614AC29966}" destId="{432F9BC3-01D3-462D-B113-6EA5F162ED09}" srcOrd="9" destOrd="0" presId="urn:microsoft.com/office/officeart/2008/layout/LinedList"/>
    <dgm:cxn modelId="{761F2C80-3055-4EFC-BE10-88A0CDD54E00}" type="presParOf" srcId="{432F9BC3-01D3-462D-B113-6EA5F162ED09}" destId="{B60FC680-F1B2-4CF1-B0D8-09BE2F8EAE62}" srcOrd="0" destOrd="0" presId="urn:microsoft.com/office/officeart/2008/layout/LinedList"/>
    <dgm:cxn modelId="{D1CC02E8-32BE-4B58-BDD5-7C28061B9AA0}" type="presParOf" srcId="{432F9BC3-01D3-462D-B113-6EA5F162ED09}" destId="{CEEEC202-39A5-445A-BFF3-90E25FAF7F46}" srcOrd="1" destOrd="0" presId="urn:microsoft.com/office/officeart/2008/layout/LinedList"/>
    <dgm:cxn modelId="{325EEAB8-E2D1-43DE-AE8F-FF737BD91726}" type="presParOf" srcId="{560408DD-30FA-43B3-80E9-41614AC29966}" destId="{C20D41A5-926A-446B-A81B-6D8319BB9FA9}" srcOrd="10" destOrd="0" presId="urn:microsoft.com/office/officeart/2008/layout/LinedList"/>
    <dgm:cxn modelId="{858806C3-966E-4244-8EE1-0FC925340D7F}" type="presParOf" srcId="{560408DD-30FA-43B3-80E9-41614AC29966}" destId="{030C2C93-01E1-491E-ABFE-5E8637730A31}" srcOrd="11" destOrd="0" presId="urn:microsoft.com/office/officeart/2008/layout/LinedList"/>
    <dgm:cxn modelId="{78A6E470-3C5B-49D6-882D-EFEEF0D57751}" type="presParOf" srcId="{030C2C93-01E1-491E-ABFE-5E8637730A31}" destId="{4FF88E19-211B-43B8-8A95-6A9F1CF83C59}" srcOrd="0" destOrd="0" presId="urn:microsoft.com/office/officeart/2008/layout/LinedList"/>
    <dgm:cxn modelId="{089000C0-77BF-4C7B-928E-14A7B956497A}" type="presParOf" srcId="{030C2C93-01E1-491E-ABFE-5E8637730A31}" destId="{ED29D885-78D4-478B-B946-97865F1FCE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8206D-665D-44B3-A277-4F13F4D56F52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1A841-30CA-425D-B8CB-B2BECB37A086}">
      <dsp:nvSpPr>
        <dsp:cNvPr id="0" name=""/>
        <dsp:cNvSpPr/>
      </dsp:nvSpPr>
      <dsp:spPr>
        <a:xfrm>
          <a:off x="0" y="2492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Nate dal contatto visivo</a:t>
          </a:r>
          <a:endParaRPr lang="en-US" sz="3000" kern="1200"/>
        </a:p>
      </dsp:txBody>
      <dsp:txXfrm>
        <a:off x="0" y="2492"/>
        <a:ext cx="6492875" cy="850069"/>
      </dsp:txXfrm>
    </dsp:sp>
    <dsp:sp modelId="{A78A2447-4A97-46FB-98EF-3F83CC15E740}">
      <dsp:nvSpPr>
        <dsp:cNvPr id="0" name=""/>
        <dsp:cNvSpPr/>
      </dsp:nvSpPr>
      <dsp:spPr>
        <a:xfrm>
          <a:off x="0" y="852561"/>
          <a:ext cx="6492875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CB91B-618A-49D8-B80D-53C9C0756E2A}">
      <dsp:nvSpPr>
        <dsp:cNvPr id="0" name=""/>
        <dsp:cNvSpPr/>
      </dsp:nvSpPr>
      <dsp:spPr>
        <a:xfrm>
          <a:off x="0" y="852561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Nate dal contatto auditivo</a:t>
          </a:r>
          <a:endParaRPr lang="en-US" sz="3000" kern="1200"/>
        </a:p>
      </dsp:txBody>
      <dsp:txXfrm>
        <a:off x="0" y="852561"/>
        <a:ext cx="6492875" cy="850069"/>
      </dsp:txXfrm>
    </dsp:sp>
    <dsp:sp modelId="{3A0C7E09-EEDB-4A3D-A2AE-C99698CBEF86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12F84-11FF-4C82-AF9D-40F67F128121}">
      <dsp:nvSpPr>
        <dsp:cNvPr id="0" name=""/>
        <dsp:cNvSpPr/>
      </dsp:nvSpPr>
      <dsp:spPr>
        <a:xfrm>
          <a:off x="0" y="1702630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Nate dal contatto olfattivo</a:t>
          </a:r>
          <a:endParaRPr lang="en-US" sz="3000" kern="1200"/>
        </a:p>
      </dsp:txBody>
      <dsp:txXfrm>
        <a:off x="0" y="1702630"/>
        <a:ext cx="6492875" cy="850069"/>
      </dsp:txXfrm>
    </dsp:sp>
    <dsp:sp modelId="{A35619C7-AD99-44C5-8738-23044E5D3391}">
      <dsp:nvSpPr>
        <dsp:cNvPr id="0" name=""/>
        <dsp:cNvSpPr/>
      </dsp:nvSpPr>
      <dsp:spPr>
        <a:xfrm>
          <a:off x="0" y="2552699"/>
          <a:ext cx="6492875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C2FF7-86EF-449C-A669-66F636B13662}">
      <dsp:nvSpPr>
        <dsp:cNvPr id="0" name=""/>
        <dsp:cNvSpPr/>
      </dsp:nvSpPr>
      <dsp:spPr>
        <a:xfrm>
          <a:off x="0" y="255269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Nate dal contatto gustativo</a:t>
          </a:r>
          <a:endParaRPr lang="en-US" sz="3000" kern="1200"/>
        </a:p>
      </dsp:txBody>
      <dsp:txXfrm>
        <a:off x="0" y="2552699"/>
        <a:ext cx="6492875" cy="850069"/>
      </dsp:txXfrm>
    </dsp:sp>
    <dsp:sp modelId="{FCF2D0AC-A901-4BE4-BD0A-798B8CE5773C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0FC680-F1B2-4CF1-B0D8-09BE2F8EAE62}">
      <dsp:nvSpPr>
        <dsp:cNvPr id="0" name=""/>
        <dsp:cNvSpPr/>
      </dsp:nvSpPr>
      <dsp:spPr>
        <a:xfrm>
          <a:off x="0" y="340276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Nate dal contatto tattile</a:t>
          </a:r>
          <a:endParaRPr lang="en-US" sz="3000" kern="1200"/>
        </a:p>
      </dsp:txBody>
      <dsp:txXfrm>
        <a:off x="0" y="3402769"/>
        <a:ext cx="6492875" cy="850069"/>
      </dsp:txXfrm>
    </dsp:sp>
    <dsp:sp modelId="{C20D41A5-926A-446B-A81B-6D8319BB9FA9}">
      <dsp:nvSpPr>
        <dsp:cNvPr id="0" name=""/>
        <dsp:cNvSpPr/>
      </dsp:nvSpPr>
      <dsp:spPr>
        <a:xfrm>
          <a:off x="0" y="4252838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88E19-211B-43B8-8A95-6A9F1CF83C59}">
      <dsp:nvSpPr>
        <dsp:cNvPr id="0" name=""/>
        <dsp:cNvSpPr/>
      </dsp:nvSpPr>
      <dsp:spPr>
        <a:xfrm>
          <a:off x="0" y="4252838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Nate dal contatto mentale</a:t>
          </a:r>
          <a:endParaRPr lang="en-US" sz="3000" kern="1200"/>
        </a:p>
      </dsp:txBody>
      <dsp:txXfrm>
        <a:off x="0" y="4252838"/>
        <a:ext cx="6492875" cy="850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D5FA6B-0B89-0E3E-C816-B2F11856B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10B170-AAF6-B203-5846-342825BB7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altLang="ko-KR"/>
              <a:t>Fare clic per modificare lo stile del sottotitolo dello schema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F32584-20C4-6F50-9B05-43ED18625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B1CC6F-A0B2-C825-8A1F-9268FDBA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A7F193-9876-48B7-6079-BC758B9A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72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2F959-5B44-0A9A-B9B4-5F0D4DF60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6C8DF7-27A6-F471-01F0-2C068C4FC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74DE11-5D5B-5C16-D811-30BAAA068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52A871-806F-C238-C47D-E8670AD85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744BA6-1BFC-2A46-E9B5-7D2A2B30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73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868F6F-9A1E-3C5E-8A62-F9CA61E85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5D7E68-CB8C-8ED9-F2CD-F95075324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1E0961-AA9C-D5F8-80DD-B3F5FF789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74E15B-E35F-D8BE-AECB-2E309416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316210-FB80-8031-2E08-9D074B83A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67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AA2D70-7EC0-F9DA-0822-C4047914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1D7A97-1A55-E9D8-5E18-5FFB1BE08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5B63A71-3A90-11CD-2FBF-461C9D717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8D030D-662A-D905-8A6B-39BBC7F6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240CE4-AAF1-0074-3D95-BE5B428B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72510E-A20E-F095-0369-FF1B7D21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64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3DB6BD-5B8F-1087-6A63-02B8EC139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F5BBA6-52D8-7F04-3A8D-E477AB1D8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682B78-32DB-C58F-2297-BDF899B4F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5069C95-D047-1AFB-A5FA-8AB03AEAE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5ADA6BC-176A-7064-78CC-EAC80D4B60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9013D05-07F4-730F-DE13-A50A69192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CFABF25-CB31-3795-007B-D3621660F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0DBE6AC-B624-BCF9-49A2-2D55E9BF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72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2DD407-E0E5-C80D-41D6-304C596E6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8FEDCC-79B2-34AD-7736-6CDE1ABA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244177-CB27-FE10-5307-DD99FCBF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BD28581-F76E-81EB-2C42-459C65D41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58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29B46E5-2B25-E029-B64F-4862CC560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31A29C-2B56-D697-DE22-F0F4DBED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B4B63DD-CCFE-A72B-5B5E-0E407DA31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45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F92C22-74A2-D187-AD6F-3A8454FA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EE530D-7256-19F2-97D1-387CC3C58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11CB49B-4532-714A-7704-7435A624F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18BA8B-294E-2720-8B96-9ED59313C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31829E-A6BE-A2D6-D322-38878582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F9C5E60-64F7-8841-819C-3BEE7A665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8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A3B91F-AFC4-6D74-F3EE-DB3E22879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6CED220-3D9A-2C37-AB9A-DE9D76EE32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E746F3F-91AC-8C1B-D945-E226E41EA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altLang="ko-KR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52F73D-0298-3935-83B1-5AE4B22C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E301DA-A8DB-F893-274A-EB4077301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588548-E0B7-539C-4011-D67E2D47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82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8F3C0B-D12C-2A4E-4AD5-D7488F8B3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64BB5D7-08D2-3C8D-F13F-D8FD290C6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26B0F3-2782-5934-B4BF-5EC5F8E7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92FE1F-DCC0-6B2C-55E9-AB23B18F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C01E03-FC89-808E-47BC-CAA60DCCE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57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A46F1A-B8A9-C76C-CB59-2628FF29AF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CE371B2-0E64-A444-B24E-0A887E16E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70B1AE-B05E-EF1D-1F4F-D9BBC61B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AC6306-B4C3-F0F8-539F-C0275FF95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B5766D-D7DE-D84E-3360-B4E660BE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72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84E8ECA-D0A2-150B-AA79-CC57A7997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altLang="ko-KR"/>
              <a:t>Fare clic per modificare lo stile del titolo dello schema</a:t>
            </a:r>
            <a:endParaRPr lang="ko-KR" alt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C46872-1DA4-DE70-2124-2FE9E1109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altLang="ko-KR"/>
              <a:t>Fare clic per modificare gli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  <a:endParaRPr lang="ko-KR" alt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65185C-42F0-0A76-A61A-3FE564DA79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96D9C-C931-4E7B-A036-239C5DE33324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7303D2-558A-929E-73F6-458010D9C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B41E34-49DE-ACB8-AE46-951DE7052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0CB63-7AB3-4BC5-BEC9-90FB037344F9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60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8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10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12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16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Freeform: Shape 20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22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92F558E-C29E-1190-3074-61D85AF39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0545" y="2353641"/>
            <a:ext cx="6516213" cy="2150719"/>
          </a:xfrm>
          <a:noFill/>
        </p:spPr>
        <p:txBody>
          <a:bodyPr anchor="ctr">
            <a:normAutofit/>
          </a:bodyPr>
          <a:lstStyle/>
          <a:p>
            <a:r>
              <a:rPr lang="it-IT" altLang="ko-KR" sz="4000" dirty="0">
                <a:solidFill>
                  <a:srgbClr val="080808"/>
                </a:solidFill>
                <a:latin typeface="Georgia Pro Cond Black" panose="02040A06050405020203" pitchFamily="18" charset="0"/>
              </a:rPr>
              <a:t>Contemplazione delle sensazioni</a:t>
            </a:r>
            <a:endParaRPr lang="ko-KR" altLang="en-US" sz="4000" dirty="0">
              <a:solidFill>
                <a:srgbClr val="080808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2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9A30913-3F9E-33B6-6577-D68F8C86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 latinLnBrk="0" hangingPunct="0"/>
            <a:r>
              <a:rPr lang="it-IT" sz="3600" b="1" dirty="0">
                <a:latin typeface="Georgia Pro Black" panose="02040A02050405020203" pitchFamily="18" charset="0"/>
              </a:rPr>
              <a:t>Anālayo, Citazione da «From </a:t>
            </a:r>
            <a:r>
              <a:rPr lang="it-IT" sz="3600" b="1" dirty="0" err="1">
                <a:latin typeface="Georgia Pro Black" panose="02040A02050405020203" pitchFamily="18" charset="0"/>
              </a:rPr>
              <a:t>craving</a:t>
            </a:r>
            <a:r>
              <a:rPr lang="it-IT" sz="3600" b="1" dirty="0">
                <a:latin typeface="Georgia Pro Black" panose="02040A02050405020203" pitchFamily="18" charset="0"/>
              </a:rPr>
              <a:t> to </a:t>
            </a:r>
            <a:r>
              <a:rPr lang="it-IT" sz="3600" b="1" dirty="0" err="1">
                <a:latin typeface="Georgia Pro Black" panose="02040A02050405020203" pitchFamily="18" charset="0"/>
              </a:rPr>
              <a:t>liberation</a:t>
            </a:r>
            <a:r>
              <a:rPr lang="it-IT" sz="3600" b="1" dirty="0">
                <a:latin typeface="Georgia Pro Black" panose="02040A02050405020203" pitchFamily="18" charset="0"/>
              </a:rPr>
              <a:t>»</a:t>
            </a:r>
            <a:endParaRPr lang="en-GB" sz="3600" b="1" dirty="0">
              <a:latin typeface="Georgia Pro Black" panose="02040A02050405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F955F0-318D-C0C1-BE90-2DAD310BA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256503"/>
            <a:ext cx="10905066" cy="3487072"/>
          </a:xfrm>
        </p:spPr>
        <p:txBody>
          <a:bodyPr>
            <a:normAutofit/>
          </a:bodyPr>
          <a:lstStyle/>
          <a:p>
            <a:pPr indent="0" latinLnBrk="0" hangingPunct="0">
              <a:spcAft>
                <a:spcPts val="800"/>
              </a:spcAft>
              <a:buNone/>
            </a:pP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Il termine </a:t>
            </a:r>
            <a:r>
              <a:rPr lang="it-IT" sz="2000" b="1" i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vedanā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deriva dalla radice </a:t>
            </a:r>
            <a:r>
              <a:rPr lang="it-IT" sz="2000" b="1" i="1" kern="0" dirty="0" err="1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vid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il cui significato copre tanto quello di “sentire” che quello di “conoscere”. </a:t>
            </a:r>
            <a:r>
              <a:rPr lang="it-IT" sz="2000" b="1" i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Vedanā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si può pertanto intendere come rappresentante l’aspetto affettivo del processo cognitivo, il “come” dell’esperienza, per così dire. Nonostante </a:t>
            </a:r>
            <a:r>
              <a:rPr lang="it-IT" sz="2000" b="1" i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vedanā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abbia un forte impatto condizionante sulle emozioni, essa stessa non include le emozioni tra i suoi significati. Nel sistema filosofico dei discorsi più antichi, il concetto di “emozione” può forse trovare la sua più prossima controparte Pāli in </a:t>
            </a:r>
            <a:r>
              <a:rPr lang="it-IT" sz="2000" b="1" i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citta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All’opposto, </a:t>
            </a:r>
            <a:r>
              <a:rPr lang="it-IT" sz="2000" b="1" i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vedanā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si riferisce semplicemente alle sensazioni, che sono uno degli elementi costituenti di fenomeni così complessi come le emozioni.</a:t>
            </a:r>
            <a:endParaRPr lang="en-GB" sz="2000" b="1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indent="0" latinLnBrk="0" hangingPunct="0">
              <a:spcAft>
                <a:spcPts val="800"/>
              </a:spcAft>
              <a:buNone/>
            </a:pP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Come tale, </a:t>
            </a:r>
            <a:r>
              <a:rPr lang="it-IT" sz="2000" b="1" i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vedanā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sta in un’intima relazione con il contributo cognitivo fornito dalla “percezione”, </a:t>
            </a:r>
            <a:r>
              <a:rPr lang="it-IT" sz="2000" b="1" i="1" kern="0" dirty="0" err="1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sañña</a:t>
            </a:r>
            <a:r>
              <a:rPr lang="it-IT" sz="2000" b="1" kern="0" dirty="0">
                <a:effectLst/>
                <a:latin typeface="Garamond" panose="02020404030301010803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poiché ciò che uno sente, quello percepisce.</a:t>
            </a:r>
            <a:endParaRPr lang="en-GB" sz="2000" b="1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GB" sz="2000" dirty="0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28EE654-94D8-ED92-F933-430F8FF81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it-IT" altLang="ko-KR" sz="3400">
                <a:solidFill>
                  <a:srgbClr val="FFFFFF"/>
                </a:solidFill>
                <a:latin typeface="Georgia Pro Cond Black" panose="02040A06050405020203" pitchFamily="18" charset="0"/>
              </a:rPr>
              <a:t>Classificazione secondo la tonalità edonica</a:t>
            </a:r>
            <a:endParaRPr lang="ko-KR" altLang="en-US" sz="340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A3660C4-2B77-D507-8A9A-0ED1307C4E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920870"/>
              </p:ext>
            </p:extLst>
          </p:nvPr>
        </p:nvGraphicFramePr>
        <p:xfrm>
          <a:off x="3247177" y="2716985"/>
          <a:ext cx="5721589" cy="29839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8616">
                  <a:extLst>
                    <a:ext uri="{9D8B030D-6E8A-4147-A177-3AD203B41FA5}">
                      <a16:colId xmlns:a16="http://schemas.microsoft.com/office/drawing/2014/main" val="146615015"/>
                    </a:ext>
                  </a:extLst>
                </a:gridCol>
                <a:gridCol w="3252973">
                  <a:extLst>
                    <a:ext uri="{9D8B030D-6E8A-4147-A177-3AD203B41FA5}">
                      <a16:colId xmlns:a16="http://schemas.microsoft.com/office/drawing/2014/main" val="2447492230"/>
                    </a:ext>
                  </a:extLst>
                </a:gridCol>
              </a:tblGrid>
              <a:tr h="1123188"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solidFill>
                            <a:schemeClr val="tx1"/>
                          </a:solidFill>
                          <a:latin typeface="Georgia Pro Cond Black" panose="02040A06050405020203" pitchFamily="18" charset="0"/>
                        </a:rPr>
                        <a:t>Mondane </a:t>
                      </a:r>
                    </a:p>
                    <a:p>
                      <a:pPr algn="ctr" latinLnBrk="1"/>
                      <a:r>
                        <a:rPr lang="it-IT" altLang="ko-KR" sz="3300">
                          <a:solidFill>
                            <a:schemeClr val="tx1"/>
                          </a:solidFill>
                          <a:latin typeface="Georgia Pro Cond Black" panose="02040A06050405020203" pitchFamily="18" charset="0"/>
                        </a:rPr>
                        <a:t>(sāmisa)</a:t>
                      </a:r>
                      <a:endParaRPr lang="ko-KR" altLang="en-US" sz="3300">
                        <a:solidFill>
                          <a:schemeClr val="tx1"/>
                        </a:solidFill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solidFill>
                            <a:schemeClr val="tx1"/>
                          </a:solidFill>
                          <a:latin typeface="Georgia Pro Cond Black" panose="02040A06050405020203" pitchFamily="18" charset="0"/>
                        </a:rPr>
                        <a:t>Non mondane</a:t>
                      </a:r>
                    </a:p>
                    <a:p>
                      <a:pPr algn="ctr" latinLnBrk="1"/>
                      <a:r>
                        <a:rPr lang="it-IT" altLang="ko-KR" sz="3300">
                          <a:solidFill>
                            <a:schemeClr val="tx1"/>
                          </a:solidFill>
                          <a:latin typeface="Georgia Pro Cond Black" panose="02040A06050405020203" pitchFamily="18" charset="0"/>
                        </a:rPr>
                        <a:t>(nirāmisa)</a:t>
                      </a:r>
                      <a:endParaRPr lang="ko-KR" altLang="en-US" sz="3300">
                        <a:solidFill>
                          <a:schemeClr val="tx1"/>
                        </a:solidFill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591055"/>
                  </a:ext>
                </a:extLst>
              </a:tr>
              <a:tr h="620268"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latin typeface="Georgia Pro Cond Black" panose="02040A06050405020203" pitchFamily="18" charset="0"/>
                        </a:rPr>
                        <a:t>Piacevoli</a:t>
                      </a:r>
                      <a:endParaRPr lang="ko-KR" altLang="en-US" sz="3300"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latin typeface="Georgia Pro Cond Black" panose="02040A06050405020203" pitchFamily="18" charset="0"/>
                        </a:rPr>
                        <a:t>Piacevoli</a:t>
                      </a:r>
                      <a:endParaRPr lang="ko-KR" altLang="en-US" sz="3300"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69616632"/>
                  </a:ext>
                </a:extLst>
              </a:tr>
              <a:tr h="620268"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latin typeface="Georgia Pro Cond Black" panose="02040A06050405020203" pitchFamily="18" charset="0"/>
                        </a:rPr>
                        <a:t>Spiacevoli</a:t>
                      </a:r>
                      <a:endParaRPr lang="ko-KR" altLang="en-US" sz="3300"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latin typeface="Georgia Pro Cond Black" panose="02040A06050405020203" pitchFamily="18" charset="0"/>
                        </a:rPr>
                        <a:t>Spiacevoli</a:t>
                      </a:r>
                      <a:endParaRPr lang="ko-KR" altLang="en-US" sz="3300"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91254867"/>
                  </a:ext>
                </a:extLst>
              </a:tr>
              <a:tr h="620268"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latin typeface="Georgia Pro Cond Black" panose="02040A06050405020203" pitchFamily="18" charset="0"/>
                        </a:rPr>
                        <a:t>Neutre</a:t>
                      </a:r>
                      <a:endParaRPr lang="ko-KR" altLang="en-US" sz="3300"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it-IT" altLang="ko-KR" sz="3300">
                          <a:latin typeface="Georgia Pro Cond Black" panose="02040A06050405020203" pitchFamily="18" charset="0"/>
                        </a:rPr>
                        <a:t>Neutre</a:t>
                      </a:r>
                      <a:endParaRPr lang="ko-KR" altLang="en-US" sz="3300">
                        <a:latin typeface="Georgia Pro Cond Black" panose="02040A06050405020203" pitchFamily="18" charset="0"/>
                      </a:endParaRPr>
                    </a:p>
                  </a:txBody>
                  <a:tcPr marL="83820" marR="83820" marT="41910" marB="41910"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74627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90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954586B-A9E0-A934-855F-519E1257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it-IT" altLang="ko-KR" sz="2500">
                <a:solidFill>
                  <a:srgbClr val="FFFFFF"/>
                </a:solidFill>
                <a:latin typeface="Georgia Pro Cond Black" panose="02040A06050405020203" pitchFamily="18" charset="0"/>
              </a:rPr>
              <a:t>Classificazione secondo il contatto</a:t>
            </a:r>
            <a:endParaRPr lang="ko-KR" altLang="en-US" sz="250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44B1BF02-0BA7-40D9-0E9A-F9B0CB90A4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84900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582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3D6683D-1128-E8B3-6584-1586FC86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28" y="985137"/>
            <a:ext cx="3580224" cy="4560970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FF"/>
                </a:solidFill>
                <a:latin typeface="Georgia Pro Black" panose="02040A02050405020203" pitchFamily="18" charset="0"/>
              </a:rPr>
              <a:t>Classificazione</a:t>
            </a:r>
            <a:br>
              <a:rPr lang="it-IT" sz="4000" dirty="0">
                <a:solidFill>
                  <a:srgbClr val="FFFFFF"/>
                </a:solidFill>
                <a:latin typeface="Georgia Pro Black" panose="02040A02050405020203" pitchFamily="18" charset="0"/>
              </a:rPr>
            </a:br>
            <a:r>
              <a:rPr lang="it-IT" sz="4000">
                <a:solidFill>
                  <a:srgbClr val="FFFFFF"/>
                </a:solidFill>
                <a:latin typeface="Georgia Pro Black" panose="02040A02050405020203" pitchFamily="18" charset="0"/>
              </a:rPr>
              <a:t> </a:t>
            </a:r>
            <a:r>
              <a:rPr lang="it-IT" sz="3200">
                <a:solidFill>
                  <a:srgbClr val="FFFFFF"/>
                </a:solidFill>
                <a:latin typeface="Georgia Pro Black" panose="02040A02050405020203" pitchFamily="18" charset="0"/>
              </a:rPr>
              <a:t>numerica</a:t>
            </a:r>
            <a:endParaRPr lang="en-GB" sz="3200" dirty="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3D6A8F-5FE3-E744-5BEC-5EF68ECE1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latinLnBrk="0" hangingPunct="0"/>
            <a:r>
              <a:rPr lang="it-IT" sz="2400" b="1">
                <a:solidFill>
                  <a:srgbClr val="FEFFFF"/>
                </a:solidFill>
              </a:rPr>
              <a:t>3 tipi (piacevole, spiacevole, neutra) x 6 tipi di contatto </a:t>
            </a:r>
            <a:r>
              <a:rPr lang="en-US" altLang="zh-TW" sz="2400" b="1">
                <a:solidFill>
                  <a:srgbClr val="FEFFFF"/>
                </a:solidFill>
              </a:rPr>
              <a:t>=</a:t>
            </a:r>
            <a:r>
              <a:rPr lang="zh-TW" altLang="en-US" sz="2400" b="1">
                <a:solidFill>
                  <a:srgbClr val="FEFFFF"/>
                </a:solidFill>
              </a:rPr>
              <a:t> </a:t>
            </a:r>
            <a:r>
              <a:rPr lang="it-IT" altLang="zh-TW" sz="2400" b="1">
                <a:solidFill>
                  <a:srgbClr val="FEFFFF"/>
                </a:solidFill>
              </a:rPr>
              <a:t>18</a:t>
            </a:r>
          </a:p>
          <a:p>
            <a:pPr latinLnBrk="0" hangingPunct="0"/>
            <a:endParaRPr lang="it-IT" altLang="zh-TW" sz="2400" b="1">
              <a:solidFill>
                <a:srgbClr val="FEFFFF"/>
              </a:solidFill>
            </a:endParaRPr>
          </a:p>
          <a:p>
            <a:pPr latinLnBrk="0" hangingPunct="0"/>
            <a:r>
              <a:rPr lang="it-IT" sz="2400" b="1">
                <a:solidFill>
                  <a:srgbClr val="FEFFFF"/>
                </a:solidFill>
              </a:rPr>
              <a:t>18 x 3 tempi (passato, presente, futuro) </a:t>
            </a:r>
            <a:r>
              <a:rPr lang="en-US" altLang="zh-TW" sz="2400" b="1">
                <a:solidFill>
                  <a:srgbClr val="FEFFFF"/>
                </a:solidFill>
              </a:rPr>
              <a:t>=</a:t>
            </a:r>
            <a:r>
              <a:rPr lang="it-IT" altLang="zh-TW" sz="2400" b="1">
                <a:solidFill>
                  <a:srgbClr val="FEFFFF"/>
                </a:solidFill>
              </a:rPr>
              <a:t> 54</a:t>
            </a:r>
          </a:p>
          <a:p>
            <a:pPr latinLnBrk="0" hangingPunct="0"/>
            <a:endParaRPr lang="it-IT" altLang="zh-TW" sz="2400" b="1">
              <a:solidFill>
                <a:srgbClr val="FEFFFF"/>
              </a:solidFill>
            </a:endParaRPr>
          </a:p>
          <a:p>
            <a:pPr latinLnBrk="0" hangingPunct="0"/>
            <a:r>
              <a:rPr lang="it-IT" sz="2400" b="1">
                <a:solidFill>
                  <a:srgbClr val="FEFFFF"/>
                </a:solidFill>
              </a:rPr>
              <a:t>54 x 2 modalità (mondana, non mondana) </a:t>
            </a:r>
            <a:r>
              <a:rPr lang="en-US" altLang="zh-TW" sz="2400" b="1">
                <a:solidFill>
                  <a:srgbClr val="FEFFFF"/>
                </a:solidFill>
              </a:rPr>
              <a:t>=</a:t>
            </a:r>
            <a:r>
              <a:rPr lang="zh-TW" altLang="en-US" sz="2400" b="1">
                <a:solidFill>
                  <a:srgbClr val="FEFFFF"/>
                </a:solidFill>
              </a:rPr>
              <a:t> </a:t>
            </a:r>
            <a:r>
              <a:rPr lang="it-IT" sz="2400" b="1">
                <a:solidFill>
                  <a:srgbClr val="FEFFFF"/>
                </a:solidFill>
              </a:rPr>
              <a:t>108</a:t>
            </a:r>
            <a:endParaRPr lang="en-GB" sz="2400" b="1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6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F28D91A-77CF-74DE-5A20-A5418FB5C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/>
            <a:r>
              <a:rPr lang="en-US" sz="4600" b="1">
                <a:solidFill>
                  <a:schemeClr val="bg1">
                    <a:lumMod val="95000"/>
                    <a:lumOff val="5000"/>
                  </a:schemeClr>
                </a:solidFill>
              </a:rPr>
              <a:t>Classificazione secondo il Saḷāyatanavibhaṅga sutta, </a:t>
            </a:r>
            <a:br>
              <a:rPr lang="en-US" sz="4600" b="1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4600" b="1">
                <a:solidFill>
                  <a:schemeClr val="bg1">
                    <a:lumMod val="95000"/>
                    <a:lumOff val="5000"/>
                  </a:schemeClr>
                </a:solidFill>
              </a:rPr>
              <a:t>MN 137</a:t>
            </a:r>
            <a:br>
              <a:rPr lang="en-US" sz="46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US" sz="46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8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9F6F3AA-455D-7261-8C76-B7E7A1BF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rgbClr val="FFFFFF"/>
                </a:solidFill>
                <a:latin typeface="Georgia Pro Black" panose="02040A02050405020203" pitchFamily="18" charset="0"/>
              </a:rPr>
              <a:t>Sensazioni piacevoli</a:t>
            </a:r>
            <a:endParaRPr lang="en-GB" sz="4000" dirty="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3D968A1C-5FAE-3B34-BF8C-ED920F0A3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292861"/>
              </p:ext>
            </p:extLst>
          </p:nvPr>
        </p:nvGraphicFramePr>
        <p:xfrm>
          <a:off x="5194300" y="893595"/>
          <a:ext cx="6513605" cy="5044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877">
                  <a:extLst>
                    <a:ext uri="{9D8B030D-6E8A-4147-A177-3AD203B41FA5}">
                      <a16:colId xmlns:a16="http://schemas.microsoft.com/office/drawing/2014/main" val="2247297205"/>
                    </a:ext>
                  </a:extLst>
                </a:gridCol>
                <a:gridCol w="5035728">
                  <a:extLst>
                    <a:ext uri="{9D8B030D-6E8A-4147-A177-3AD203B41FA5}">
                      <a16:colId xmlns:a16="http://schemas.microsoft.com/office/drawing/2014/main" val="2569876031"/>
                    </a:ext>
                  </a:extLst>
                </a:gridCol>
              </a:tblGrid>
              <a:tr h="2525460">
                <a:tc>
                  <a:txBody>
                    <a:bodyPr/>
                    <a:lstStyle/>
                    <a:p>
                      <a:pPr latinLnBrk="0" hangingPunct="0"/>
                      <a:r>
                        <a:rPr lang="it-IT" sz="1600">
                          <a:solidFill>
                            <a:schemeClr val="tx1"/>
                          </a:solidFill>
                          <a:latin typeface="Georgia Pro Black" panose="02040A02050405020203" pitchFamily="18" charset="0"/>
                          <a:cs typeface="Times New Roman" panose="02020603050405020304" pitchFamily="18" charset="0"/>
                        </a:rPr>
                        <a:t>Sensazioni piacevoli associate alla vita laica</a:t>
                      </a:r>
                      <a:endParaRPr lang="en-GB" sz="1600">
                        <a:solidFill>
                          <a:schemeClr val="tx1"/>
                        </a:solidFill>
                        <a:latin typeface="Georgia Pro Black" panose="02040A020504050202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429" marR="80429" marT="40214" marB="402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 hangingPunct="0"/>
                      <a:r>
                        <a:rPr lang="it-IT" sz="1600" b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«Quando uno considera un guadagno l’ottenimento di forme conoscibili dall’occhio che sono volute, desiderate, gradevoli, gratificanti ed associate con ciò che è mondano – oppure quando uno ricorda ciò che fu ottenuto in passato che è sfiorito, cessato e cambiato – sorge gioia. Questa gioia è chiamata gioia associata alla vita laica»</a:t>
                      </a:r>
                    </a:p>
                    <a:p>
                      <a:pPr latinLnBrk="0" hangingPunct="0"/>
                      <a:r>
                        <a:rPr lang="it-IT" sz="1600" b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latinLnBrk="0" hangingPunct="0"/>
                      <a:r>
                        <a:rPr lang="it-IT" sz="1600" b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Lo stesso per suoni, odori, sapori, oggetti del tatto, oggetti della mente</a:t>
                      </a:r>
                      <a:endParaRPr lang="en-GB" sz="1600" b="1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429" marR="80429" marT="40214" marB="402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218704"/>
                  </a:ext>
                </a:extLst>
              </a:tr>
              <a:tr h="2514625">
                <a:tc>
                  <a:txBody>
                    <a:bodyPr/>
                    <a:lstStyle/>
                    <a:p>
                      <a:pPr latinLnBrk="0" hangingPunct="0"/>
                      <a:r>
                        <a:rPr lang="it-IT" sz="1600">
                          <a:solidFill>
                            <a:schemeClr val="tx1"/>
                          </a:solidFill>
                          <a:latin typeface="Georgia Pro Black" panose="02040A02050405020203" pitchFamily="18" charset="0"/>
                          <a:cs typeface="Times New Roman" panose="02020603050405020304" pitchFamily="18" charset="0"/>
                        </a:rPr>
                        <a:t>Sensazioni piacevoli associate alla rinuncia</a:t>
                      </a:r>
                      <a:endParaRPr lang="en-GB" sz="1600">
                        <a:solidFill>
                          <a:schemeClr val="tx1"/>
                        </a:solidFill>
                        <a:latin typeface="Georgia Pro Black" panose="02040A020504050202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429" marR="80429" marT="40214" marB="402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600" b="1" kern="100" dirty="0">
                          <a:effectLst/>
                          <a:latin typeface="Book Antiqua" panose="0204060205030503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“Quando, conoscendo l’impermanenza, il cambiamento, la dissoluzione e la cessazione delle forme, uno vede come è realmente con chiara saggezza che le forme sia nel passato che nel presente sono tutte impermanenti, sofferenza e soggette a cambiamento, sorge gioia. Questa gioia è chiamata gioia basata sulla rinuncia.”  </a:t>
                      </a:r>
                      <a:endParaRPr lang="it-IT" altLang="ko-KR" sz="1600" b="1" kern="100" dirty="0">
                        <a:effectLst/>
                        <a:latin typeface="Book Antiqua" panose="0204060205030503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altLang="ko-KR" sz="1600" b="1" kern="100" dirty="0">
                          <a:effectLst/>
                          <a:latin typeface="Book Antiqua" panose="0204060205030503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Lo stesso per suoni, odori, sapori, oggetti del tatto, oggetti della mente</a:t>
                      </a:r>
                      <a:endParaRPr lang="ko-KR" altLang="en-US" sz="1600" b="1" kern="100" dirty="0">
                        <a:effectLst/>
                        <a:latin typeface="Book Antiqua" panose="0204060205030503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0429" marR="80429" marT="40214" marB="402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113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63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3BB6DF-7228-9FE0-78C1-82616C2BB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rgbClr val="FFFFFF"/>
                </a:solidFill>
                <a:latin typeface="Georgia Pro Black" panose="02040A02050405020203" pitchFamily="18" charset="0"/>
              </a:rPr>
              <a:t>Sensazioni spiacevoli</a:t>
            </a:r>
            <a:endParaRPr lang="en-GB" sz="4000" dirty="0">
              <a:solidFill>
                <a:srgbClr val="FFFFFF"/>
              </a:solidFill>
              <a:latin typeface="Georgia Pro Black" panose="02040A02050405020203" pitchFamily="18" charset="0"/>
            </a:endParaRP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2395D195-5302-D81F-6981-D468FC99D6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824603"/>
              </p:ext>
            </p:extLst>
          </p:nvPr>
        </p:nvGraphicFramePr>
        <p:xfrm>
          <a:off x="5194300" y="707230"/>
          <a:ext cx="6513605" cy="5412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647">
                  <a:extLst>
                    <a:ext uri="{9D8B030D-6E8A-4147-A177-3AD203B41FA5}">
                      <a16:colId xmlns:a16="http://schemas.microsoft.com/office/drawing/2014/main" val="2524863366"/>
                    </a:ext>
                  </a:extLst>
                </a:gridCol>
                <a:gridCol w="5067958">
                  <a:extLst>
                    <a:ext uri="{9D8B030D-6E8A-4147-A177-3AD203B41FA5}">
                      <a16:colId xmlns:a16="http://schemas.microsoft.com/office/drawing/2014/main" val="2891763792"/>
                    </a:ext>
                  </a:extLst>
                </a:gridCol>
              </a:tblGrid>
              <a:tr h="2470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>
                          <a:solidFill>
                            <a:schemeClr val="tx1"/>
                          </a:solidFill>
                          <a:latin typeface="Georgia Pro Black" panose="02040A02050405020203" pitchFamily="18" charset="0"/>
                          <a:cs typeface="Times New Roman" panose="02020603050405020304" pitchFamily="18" charset="0"/>
                        </a:rPr>
                        <a:t>Sensazioni spiacevoli associate alla vita laica</a:t>
                      </a:r>
                      <a:endParaRPr lang="en-GB" sz="1500">
                        <a:solidFill>
                          <a:schemeClr val="tx1"/>
                        </a:solidFill>
                        <a:latin typeface="Georgia Pro Black" panose="02040A02050405020203" pitchFamily="18" charset="0"/>
                        <a:cs typeface="Times New Roman" panose="02020603050405020304" pitchFamily="18" charset="0"/>
                      </a:endParaRPr>
                    </a:p>
                    <a:p>
                      <a:pPr latinLnBrk="0" hangingPunct="0"/>
                      <a:endParaRPr lang="en-GB" sz="1500"/>
                    </a:p>
                  </a:txBody>
                  <a:tcPr marL="78675" marR="78675" marT="39337" marB="393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 hangingPunct="0"/>
                      <a:r>
                        <a:rPr lang="it-IT" sz="1500" b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«Quando uno considera un non guadagno la perdita di forme conoscibili dall’occhio che sono volute, desiderate, gradevoli, gratificanti ed associate con ciò che è mondano – oppure quando uno ricorda ciò che fu ottenuto in passato che è sfiorito, cessato e cambiato – sorge afflizione. Questa afflizione è chiamata afflizione associata alla vita laica»</a:t>
                      </a:r>
                    </a:p>
                    <a:p>
                      <a:pPr latinLnBrk="0" hangingPunct="0"/>
                      <a:r>
                        <a:rPr lang="it-IT" sz="1500" b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latinLnBrk="0" hangingPunct="0"/>
                      <a:r>
                        <a:rPr lang="it-IT" sz="1500" b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Lo stesso per suoni, odori, sapori, oggetti del tatto, oggetti della mente</a:t>
                      </a:r>
                      <a:endParaRPr lang="en-GB" sz="1500"/>
                    </a:p>
                  </a:txBody>
                  <a:tcPr marL="78675" marR="78675" marT="39337" marB="393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17228"/>
                  </a:ext>
                </a:extLst>
              </a:tr>
              <a:tr h="29424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>
                          <a:solidFill>
                            <a:schemeClr val="tx1"/>
                          </a:solidFill>
                          <a:latin typeface="Georgia Pro Black" panose="02040A02050405020203" pitchFamily="18" charset="0"/>
                          <a:cs typeface="Times New Roman" panose="02020603050405020304" pitchFamily="18" charset="0"/>
                        </a:rPr>
                        <a:t>Sensazioni spiacevoli associate alla rinuncia</a:t>
                      </a:r>
                      <a:endParaRPr lang="en-GB" sz="1500">
                        <a:solidFill>
                          <a:schemeClr val="tx1"/>
                        </a:solidFill>
                        <a:latin typeface="Georgia Pro Black" panose="02040A02050405020203" pitchFamily="18" charset="0"/>
                        <a:cs typeface="Times New Roman" panose="02020603050405020304" pitchFamily="18" charset="0"/>
                      </a:endParaRPr>
                    </a:p>
                    <a:p>
                      <a:pPr latinLnBrk="0" hangingPunct="0"/>
                      <a:endParaRPr lang="en-GB" sz="1500"/>
                    </a:p>
                  </a:txBody>
                  <a:tcPr marL="78675" marR="78675" marT="39337" marB="393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 hangingPunct="0"/>
                      <a:r>
                        <a:rPr lang="it-IT" sz="1500" b="1" kern="100" dirty="0">
                          <a:effectLst/>
                          <a:latin typeface="Book Antiqua" panose="0204060205030503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«Quando, conoscendo l’impermanenza, il cambiamento, la dissoluzione e la cessazione delle forme, uno vede come è realmente con chiara saggezza che le forme sia nel passato che nel presente sono tutte impermanenti, sofferenza e soggette a cambiamento, uno genera il desiderio per la suprema liberazione così: ‘Quando potrò io entrare e dimorare in quella base in cui i nobili adesso entrano e dimorano?’ In colui che genera un tal desiderio per la liberazione suprema, sorge afflizione con quel desiderio come condizione. Questa afflizione è chiamata afflizione basata sulla rinuncia.” </a:t>
                      </a:r>
                      <a:endParaRPr lang="en-GB" sz="1500" dirty="0"/>
                    </a:p>
                  </a:txBody>
                  <a:tcPr marL="78675" marR="78675" marT="39337" marB="393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875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2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7D2D7A3-0BDB-7CAC-A689-135003697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it-IT" altLang="ko-KR">
                <a:solidFill>
                  <a:srgbClr val="FFFFFF"/>
                </a:solidFill>
                <a:latin typeface="Georgia Pro Cond Black" panose="02040A06050405020203" pitchFamily="18" charset="0"/>
              </a:rPr>
              <a:t>Sensazioni neutre</a:t>
            </a:r>
            <a:endParaRPr lang="ko-KR" altLang="en-US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5CE55B39-8E4A-B1F1-27E1-86BA1FD6AD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3727286"/>
              </p:ext>
            </p:extLst>
          </p:nvPr>
        </p:nvGraphicFramePr>
        <p:xfrm>
          <a:off x="5194300" y="862599"/>
          <a:ext cx="6513605" cy="5102078"/>
        </p:xfrm>
        <a:graphic>
          <a:graphicData uri="http://schemas.openxmlformats.org/drawingml/2006/table">
            <a:tbl>
              <a:tblPr firstRow="1" firstCol="1" bandRow="1"/>
              <a:tblGrid>
                <a:gridCol w="1446880">
                  <a:extLst>
                    <a:ext uri="{9D8B030D-6E8A-4147-A177-3AD203B41FA5}">
                      <a16:colId xmlns:a16="http://schemas.microsoft.com/office/drawing/2014/main" val="2892856355"/>
                    </a:ext>
                  </a:extLst>
                </a:gridCol>
                <a:gridCol w="5066725">
                  <a:extLst>
                    <a:ext uri="{9D8B030D-6E8A-4147-A177-3AD203B41FA5}">
                      <a16:colId xmlns:a16="http://schemas.microsoft.com/office/drawing/2014/main" val="1513155235"/>
                    </a:ext>
                  </a:extLst>
                </a:gridCol>
              </a:tblGrid>
              <a:tr h="2551039">
                <a:tc>
                  <a:txBody>
                    <a:bodyPr/>
                    <a:lstStyle/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500" kern="100">
                          <a:effectLst/>
                          <a:latin typeface="Georgia Pro Cond Black" panose="02040A060504050202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Sensazioni neutre </a:t>
                      </a:r>
                    </a:p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500" kern="100">
                          <a:effectLst/>
                          <a:latin typeface="Georgia Pro Cond Black" panose="02040A060504050202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associate alla vita laica</a:t>
                      </a:r>
                      <a:endParaRPr lang="ko-KR" sz="1500" kern="100">
                        <a:effectLst/>
                        <a:latin typeface="Georgia Pro Cond Black" panose="02040A060504050202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155" marR="57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500" kern="100" dirty="0">
                          <a:effectLst/>
                          <a:latin typeface="Georgia Pro Cond Black" panose="02040A060504050202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Causate dal fatto che le caratteristiche dell’oggetto non sono preminenti e non generano sensazioni piacevoli o spiacevoli</a:t>
                      </a:r>
                      <a:endParaRPr lang="ko-KR" sz="1500" kern="100" dirty="0">
                        <a:effectLst/>
                        <a:latin typeface="Georgia Pro Cond Black" panose="02040A060504050202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500" b="1" kern="100" dirty="0">
                          <a:effectLst/>
                          <a:latin typeface="Book Antiqua" panose="0204060205030503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“Nel vedere una forma con gli occhi, sorge equanimità in una persona ordinaria stolta ed infatuata, in una persona ordinaria ignorante che non ha conquistato i propri limiti o conquistato i risultati (dell’azione) e che è cieca al pericolo. Una tale equanimità non trascende la forma; perciò, è chiamata equanimità basata sulla vita laica.”</a:t>
                      </a:r>
                      <a:endParaRPr lang="ko-KR" sz="1500" b="1" kern="100" dirty="0">
                        <a:effectLst/>
                        <a:latin typeface="Book Antiqua" panose="0204060205030503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155" marR="57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715587"/>
                  </a:ext>
                </a:extLst>
              </a:tr>
              <a:tr h="2551039">
                <a:tc>
                  <a:txBody>
                    <a:bodyPr/>
                    <a:lstStyle/>
                    <a:p>
                      <a:pPr marL="0" algn="just" latinLnBrk="0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500" kern="100">
                          <a:effectLst/>
                          <a:latin typeface="Georgia Pro Cond Black" panose="02040A060504050202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Sensazioni neutre </a:t>
                      </a:r>
                    </a:p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500" kern="100">
                          <a:effectLst/>
                          <a:latin typeface="Georgia Pro Cond Black" panose="02040A060504050202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associate alla rinuncia</a:t>
                      </a:r>
                      <a:endParaRPr lang="ko-KR" sz="1500" kern="100">
                        <a:effectLst/>
                        <a:latin typeface="Georgia Pro Cond Black" panose="02040A060504050202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155" marR="57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500" kern="100" dirty="0">
                          <a:effectLst/>
                          <a:latin typeface="Georgia Pro Cond Black" panose="02040A060504050202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Causate da distacco ed equanimità nei confronti dell’oggetto che viene trasceso.</a:t>
                      </a:r>
                      <a:endParaRPr lang="ko-KR" sz="1500" kern="100" dirty="0">
                        <a:effectLst/>
                        <a:latin typeface="Georgia Pro Cond Black" panose="02040A060504050202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algn="l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500" b="1" kern="100" dirty="0">
                          <a:effectLst/>
                          <a:latin typeface="Book Antiqua" panose="0204060205030503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“Quando, conoscendo l’impermanenza, il cambiamento, la dissoluzione e la cessazione delle forme, uno vede come è realmente con chiara saggezza che le forme sia nel passato che nel presente sono tutte impermanenti, sofferenza e soggette a cambiamento, sorge equanimità. Una tale equanimità trascende la forma; perciò è chiamata equanimità basata sulla rinuncia.”  </a:t>
                      </a:r>
                      <a:endParaRPr lang="ko-KR" sz="1500" b="1" kern="100" dirty="0">
                        <a:effectLst/>
                        <a:latin typeface="Book Antiqua" panose="0204060205030503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155" marR="57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250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35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DF8C7C7-806B-989B-4CB9-1054C4A0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latinLnBrk="0"/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Contemplazione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della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mente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43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>
                <a:extLst>
                  <a:ext uri="{FF2B5EF4-FFF2-40B4-BE49-F238E27FC236}">
                    <a16:creationId xmlns:a16="http://schemas.microsoft.com/office/drawing/2014/main" id="{E7FC39CA-8548-5E47-1BED-0913F54BEF3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08284130"/>
                  </p:ext>
                </p:extLst>
              </p:nvPr>
            </p:nvGraphicFramePr>
            <p:xfrm>
              <a:off x="830999" y="288485"/>
              <a:ext cx="10206153" cy="610752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46371">
                      <a:extLst>
                        <a:ext uri="{9D8B030D-6E8A-4147-A177-3AD203B41FA5}">
                          <a16:colId xmlns:a16="http://schemas.microsoft.com/office/drawing/2014/main" val="1801086472"/>
                        </a:ext>
                      </a:extLst>
                    </a:gridCol>
                    <a:gridCol w="2546371">
                      <a:extLst>
                        <a:ext uri="{9D8B030D-6E8A-4147-A177-3AD203B41FA5}">
                          <a16:colId xmlns:a16="http://schemas.microsoft.com/office/drawing/2014/main" val="167234335"/>
                        </a:ext>
                      </a:extLst>
                    </a:gridCol>
                    <a:gridCol w="2296334">
                      <a:extLst>
                        <a:ext uri="{9D8B030D-6E8A-4147-A177-3AD203B41FA5}">
                          <a16:colId xmlns:a16="http://schemas.microsoft.com/office/drawing/2014/main" val="3756849763"/>
                        </a:ext>
                      </a:extLst>
                    </a:gridCol>
                    <a:gridCol w="2817077">
                      <a:extLst>
                        <a:ext uri="{9D8B030D-6E8A-4147-A177-3AD203B41FA5}">
                          <a16:colId xmlns:a16="http://schemas.microsoft.com/office/drawing/2014/main" val="1864048365"/>
                        </a:ext>
                      </a:extLst>
                    </a:gridCol>
                  </a:tblGrid>
                  <a:tr h="1538881">
                    <a:tc gridSpan="2"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b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Condizioni mentali ordinarie (condizioni salubri o insalubri)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b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Condizioni mentali superiori (assenza o presenza di condizioni mentali ultramondane)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2899937"/>
                      </a:ext>
                    </a:extLst>
                  </a:tr>
                  <a:tr h="910444"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Influenzata da brama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sarāga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Priva di brama (</a:t>
                          </a:r>
                          <a:r>
                            <a:rPr lang="it-IT" sz="18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fino a distacco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vītarāga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Grande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mahaggata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Ristretta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amahaggata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4007841"/>
                      </a:ext>
                    </a:extLst>
                  </a:tr>
                  <a:tr h="1362802"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Influenzata dall’odio (</a:t>
                          </a:r>
                          <a:r>
                            <a:rPr lang="it-IT" sz="2400" i="1" kern="10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sadosa</a:t>
                          </a:r>
                          <a:r>
                            <a:rPr lang="it-IT" sz="2400" kern="10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Priva di odio (</a:t>
                          </a:r>
                          <a:r>
                            <a:rPr lang="it-IT" sz="18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fino a amore e compassione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vītadosa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Superabile 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sauttara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Insuperabile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anuttara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8461896"/>
                      </a:ext>
                    </a:extLst>
                  </a:tr>
                  <a:tr h="910444"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Influenzata dall’illusione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samoha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Priva di illusione (</a:t>
                          </a:r>
                          <a:r>
                            <a:rPr lang="it-IT" sz="18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fino a saggezza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</a:t>
                          </a:r>
                          <a14:m>
                            <m:oMath xmlns:m="http://schemas.openxmlformats.org/officeDocument/2006/math">
                              <m:r>
                                <a:rPr lang="it-IT" sz="2400" i="1" kern="100" smtClean="0">
                                  <a:effectLst/>
                                  <a:latin typeface="Cambria Math" panose="02040503050406030204" pitchFamily="18" charset="0"/>
                                  <a:ea typeface="맑은 고딕" panose="020B0503020000020004" pitchFamily="50" charset="-127"/>
                                  <a:cs typeface="Times New Roman" panose="02020603050405020304" pitchFamily="18" charset="0"/>
                                </a:rPr>
                                <m:t>ī</m:t>
                              </m:r>
                            </m:oMath>
                          </a14:m>
                          <a:r>
                            <a:rPr lang="en-GB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tamoha</a:t>
                          </a:r>
                          <a:r>
                            <a:rPr lang="en-GB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Concentrata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samāhita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Non concentrata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asamāhita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113172"/>
                      </a:ext>
                    </a:extLst>
                  </a:tr>
                  <a:tr h="8022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Contratta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saṅkhitta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Distratta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vikkhitta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Liberata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vimutta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Non liberata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avimutta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41166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>
                <a:extLst>
                  <a:ext uri="{FF2B5EF4-FFF2-40B4-BE49-F238E27FC236}">
                    <a16:creationId xmlns:a16="http://schemas.microsoft.com/office/drawing/2014/main" id="{E7FC39CA-8548-5E47-1BED-0913F54BEF3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08284130"/>
                  </p:ext>
                </p:extLst>
              </p:nvPr>
            </p:nvGraphicFramePr>
            <p:xfrm>
              <a:off x="830999" y="288485"/>
              <a:ext cx="10206153" cy="610752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46371">
                      <a:extLst>
                        <a:ext uri="{9D8B030D-6E8A-4147-A177-3AD203B41FA5}">
                          <a16:colId xmlns:a16="http://schemas.microsoft.com/office/drawing/2014/main" val="1801086472"/>
                        </a:ext>
                      </a:extLst>
                    </a:gridCol>
                    <a:gridCol w="2546371">
                      <a:extLst>
                        <a:ext uri="{9D8B030D-6E8A-4147-A177-3AD203B41FA5}">
                          <a16:colId xmlns:a16="http://schemas.microsoft.com/office/drawing/2014/main" val="167234335"/>
                        </a:ext>
                      </a:extLst>
                    </a:gridCol>
                    <a:gridCol w="2296334">
                      <a:extLst>
                        <a:ext uri="{9D8B030D-6E8A-4147-A177-3AD203B41FA5}">
                          <a16:colId xmlns:a16="http://schemas.microsoft.com/office/drawing/2014/main" val="3756849763"/>
                        </a:ext>
                      </a:extLst>
                    </a:gridCol>
                    <a:gridCol w="2817077">
                      <a:extLst>
                        <a:ext uri="{9D8B030D-6E8A-4147-A177-3AD203B41FA5}">
                          <a16:colId xmlns:a16="http://schemas.microsoft.com/office/drawing/2014/main" val="1864048365"/>
                        </a:ext>
                      </a:extLst>
                    </a:gridCol>
                  </a:tblGrid>
                  <a:tr h="1538881">
                    <a:tc gridSpan="2"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b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Condizioni mentali ordinarie (condizioni salubri o insalubri)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b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Condizioni mentali superiori (assenza o presenza di condizioni mentali ultramondane)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2899937"/>
                      </a:ext>
                    </a:extLst>
                  </a:tr>
                  <a:tr h="910444"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Influenzata da brama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sarāga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Priva di brama (</a:t>
                          </a:r>
                          <a:r>
                            <a:rPr lang="it-IT" sz="18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fino a distacco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vītarāga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Grande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mahaggata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Ristretta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amahaggata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4007841"/>
                      </a:ext>
                    </a:extLst>
                  </a:tr>
                  <a:tr h="1362802"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Influenzata dall’odio (</a:t>
                          </a:r>
                          <a:r>
                            <a:rPr lang="it-IT" sz="2400" i="1" kern="10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sadosa</a:t>
                          </a:r>
                          <a:r>
                            <a:rPr lang="it-IT" sz="2400" kern="10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Priva di odio (</a:t>
                          </a:r>
                          <a:r>
                            <a:rPr lang="it-IT" sz="18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fino a amore e compassione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vītadosa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Superabile 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sauttara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 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Insuperabile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anuttara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8461896"/>
                      </a:ext>
                    </a:extLst>
                  </a:tr>
                  <a:tr h="1147699"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Influenzata dall’illusione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samoha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39" t="-331746" r="-201196" b="-100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Concentrata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samāhita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Non concentrata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asamāhita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113172"/>
                      </a:ext>
                    </a:extLst>
                  </a:tr>
                  <a:tr h="114769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Contratta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saṅkhitta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Distratta (</a:t>
                          </a:r>
                          <a:r>
                            <a:rPr lang="it-IT" sz="2400" i="1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vikkhitta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Liberata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vimutta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0" hangingPunct="0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Non liberata (</a:t>
                          </a:r>
                          <a:r>
                            <a:rPr lang="it-IT" sz="2400" i="1" kern="100" dirty="0" err="1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avimutta</a:t>
                          </a:r>
                          <a:r>
                            <a:rPr lang="it-IT" sz="2400" kern="100" dirty="0">
                              <a:effectLst/>
                              <a:latin typeface="Times New Roman" panose="020206030504050203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n-GB" sz="2400" kern="100" dirty="0">
                            <a:effectLst/>
                            <a:latin typeface="Times New Roman" panose="02020603050405020304" pitchFamily="18" charset="0"/>
                            <a:ea typeface="맑은 고딕" panose="020B0503020000020004" pitchFamily="50" charset="-127"/>
                            <a:cs typeface="Times New Roman" panose="02020603050405020304" pitchFamily="18" charset="0"/>
                          </a:endParaRPr>
                        </a:p>
                      </a:txBody>
                      <a:tcPr marL="64059" marR="64059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41166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4055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accent1">
                <a:lumMod val="5000"/>
                <a:lumOff val="95000"/>
              </a:schemeClr>
            </a:gs>
            <a:gs pos="57000">
              <a:schemeClr val="accent1">
                <a:lumMod val="45000"/>
                <a:lumOff val="55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BF38C-39E4-CBB2-9A9B-A308661F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>
                <a:latin typeface="Georgia Pro Black" panose="02040A02050405020203" pitchFamily="18" charset="0"/>
              </a:rPr>
              <a:t>Kusala</a:t>
            </a:r>
            <a:r>
              <a:rPr lang="it-IT" dirty="0">
                <a:latin typeface="Georgia Pro Black" panose="02040A02050405020203" pitchFamily="18" charset="0"/>
              </a:rPr>
              <a:t>/</a:t>
            </a:r>
            <a:r>
              <a:rPr lang="it-IT" dirty="0" err="1">
                <a:latin typeface="Georgia Pro Black" panose="02040A02050405020203" pitchFamily="18" charset="0"/>
              </a:rPr>
              <a:t>akusala</a:t>
            </a:r>
            <a:r>
              <a:rPr lang="it-IT" dirty="0">
                <a:latin typeface="Georgia Pro Black" panose="02040A02050405020203" pitchFamily="18" charset="0"/>
              </a:rPr>
              <a:t> </a:t>
            </a:r>
            <a:r>
              <a:rPr lang="it-IT" dirty="0" err="1">
                <a:latin typeface="Georgia Pro Black" panose="02040A02050405020203" pitchFamily="18" charset="0"/>
              </a:rPr>
              <a:t>m</a:t>
            </a:r>
            <a:r>
              <a:rPr lang="it-IT" dirty="0" err="1">
                <a:latin typeface="Georgia Pro Black" panose="02040A02050405020203" pitchFamily="18" charset="0"/>
                <a:cs typeface="Times New Roman" panose="02020603050405020304" pitchFamily="18" charset="0"/>
              </a:rPr>
              <a:t>ūla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48FB3E1-BD3E-CBC3-D9EB-15EDFAAD6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>
                <a:latin typeface="Georgia Pro Black" panose="02040A02050405020203" pitchFamily="18" charset="0"/>
              </a:rPr>
              <a:t>Akusala</a:t>
            </a:r>
            <a:r>
              <a:rPr lang="it-IT" dirty="0">
                <a:latin typeface="Georgia Pro Black" panose="02040A02050405020203" pitchFamily="18" charset="0"/>
              </a:rPr>
              <a:t> </a:t>
            </a:r>
            <a:r>
              <a:rPr lang="it-IT" dirty="0" err="1">
                <a:latin typeface="Georgia Pro Black" panose="02040A02050405020203" pitchFamily="18" charset="0"/>
              </a:rPr>
              <a:t>m</a:t>
            </a:r>
            <a:r>
              <a:rPr lang="it-IT" dirty="0" err="1">
                <a:latin typeface="Georgia Pro Black" panose="02040A02050405020203" pitchFamily="18" charset="0"/>
                <a:cs typeface="Times New Roman" panose="02020603050405020304" pitchFamily="18" charset="0"/>
              </a:rPr>
              <a:t>ūla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421532B-E1CD-24E0-5DC9-0B5A8ED3D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1985645"/>
          </a:xfrm>
        </p:spPr>
        <p:txBody>
          <a:bodyPr>
            <a:normAutofit fontScale="77500" lnSpcReduction="20000"/>
          </a:bodyPr>
          <a:lstStyle/>
          <a:p>
            <a:pPr latinLnBrk="0" hangingPunct="0">
              <a:spcAft>
                <a:spcPts val="600"/>
              </a:spcAft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Rāga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lobha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(brama, lussuria)</a:t>
            </a:r>
          </a:p>
          <a:p>
            <a:pPr latinLnBrk="0" hangingPunct="0">
              <a:spcAft>
                <a:spcPts val="600"/>
              </a:spcAft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Dosa (avversione, ira, malevolenza)</a:t>
            </a:r>
          </a:p>
          <a:p>
            <a:pPr latinLnBrk="0" hangingPunct="0">
              <a:spcAft>
                <a:spcPts val="600"/>
              </a:spcAft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(illusione, ignoranza)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96E4D6D-E254-D4AE-2218-0B6BD9E0FA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err="1">
                <a:latin typeface="Georgia Pro Black" panose="02040A02050405020203" pitchFamily="18" charset="0"/>
              </a:rPr>
              <a:t>Kusala</a:t>
            </a:r>
            <a:r>
              <a:rPr lang="it-IT" dirty="0">
                <a:latin typeface="Georgia Pro Black" panose="02040A02050405020203" pitchFamily="18" charset="0"/>
              </a:rPr>
              <a:t> </a:t>
            </a:r>
            <a:r>
              <a:rPr lang="it-IT" dirty="0" err="1">
                <a:latin typeface="Georgia Pro Black" panose="02040A02050405020203" pitchFamily="18" charset="0"/>
              </a:rPr>
              <a:t>m</a:t>
            </a:r>
            <a:r>
              <a:rPr lang="it-IT" dirty="0" err="1">
                <a:latin typeface="Georgia Pro Black" panose="02040A02050405020203" pitchFamily="18" charset="0"/>
                <a:cs typeface="Times New Roman" panose="02020603050405020304" pitchFamily="18" charset="0"/>
              </a:rPr>
              <a:t>ūla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49F5E5D-2C8B-8C89-496F-D13E86DCF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538605"/>
          </a:xfrm>
        </p:spPr>
        <p:txBody>
          <a:bodyPr>
            <a:normAutofit fontScale="77500" lnSpcReduction="20000"/>
          </a:bodyPr>
          <a:lstStyle/>
          <a:p>
            <a:pPr latinLnBrk="0" hangingPunct="0">
              <a:spcAft>
                <a:spcPts val="600"/>
              </a:spcAft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Arāga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alobha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(rinuncia fino al distacco)</a:t>
            </a:r>
          </a:p>
          <a:p>
            <a:pPr latinLnBrk="0" hangingPunct="0">
              <a:spcAft>
                <a:spcPts val="600"/>
              </a:spcAft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Adosa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(benevolenza)</a:t>
            </a:r>
          </a:p>
          <a:p>
            <a:pPr latinLnBrk="0" hangingPunct="0">
              <a:spcAft>
                <a:spcPts val="600"/>
              </a:spcAft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Amoha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(saggezza)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B5F7113-2EAC-AE20-31E8-DE0470DBD189}"/>
              </a:ext>
            </a:extLst>
          </p:cNvPr>
          <p:cNvSpPr txBox="1"/>
          <p:nvPr/>
        </p:nvSpPr>
        <p:spPr>
          <a:xfrm>
            <a:off x="1127760" y="4689256"/>
            <a:ext cx="9530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 hangingPunct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quelle condizioni che tramite la loro presenza determinano l’effettiva qualità morale di una volizione e della coscienza che vi è associata, in altre parole la qualità del karma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74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2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4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673ABEC-A627-D1DE-84E9-89D968EC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1412489"/>
            <a:ext cx="3803602" cy="2156621"/>
          </a:xfrm>
        </p:spPr>
        <p:txBody>
          <a:bodyPr anchor="t">
            <a:normAutofit/>
          </a:bodyPr>
          <a:lstStyle/>
          <a:p>
            <a:pPr latinLnBrk="0" hangingPunct="0"/>
            <a:r>
              <a:rPr lang="it-IT" sz="3600" dirty="0" err="1">
                <a:solidFill>
                  <a:srgbClr val="FFFFFF"/>
                </a:solidFill>
                <a:latin typeface="Georgia Pro Cond Black" panose="02040A06050405020203" pitchFamily="18" charset="0"/>
              </a:rPr>
              <a:t>Dvedavitakkha</a:t>
            </a:r>
            <a:r>
              <a:rPr lang="it-IT" sz="36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 sutta </a:t>
            </a:r>
            <a:br>
              <a:rPr lang="it-IT" sz="3600" dirty="0">
                <a:solidFill>
                  <a:srgbClr val="FFFFFF"/>
                </a:solidFill>
                <a:latin typeface="Georgia Pro Cond Black" panose="02040A06050405020203" pitchFamily="18" charset="0"/>
              </a:rPr>
            </a:br>
            <a:r>
              <a:rPr lang="it-IT" sz="3600" dirty="0">
                <a:solidFill>
                  <a:srgbClr val="FFFFFF"/>
                </a:solidFill>
                <a:latin typeface="Georgia Pro Cond Black" panose="02040A06050405020203" pitchFamily="18" charset="0"/>
              </a:rPr>
              <a:t>MN 19</a:t>
            </a:r>
            <a:endParaRPr lang="en-GB" sz="3600" dirty="0">
              <a:solidFill>
                <a:srgbClr val="FFFFFF"/>
              </a:solidFill>
              <a:latin typeface="Georgia Pro Cond Black" panose="02040A06050405020203" pitchFamily="18" charset="0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19E3D9DB-3CB0-D0E8-9D69-0B215D2F9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3108" y="1412489"/>
            <a:ext cx="2926080" cy="4363844"/>
          </a:xfrm>
        </p:spPr>
        <p:txBody>
          <a:bodyPr>
            <a:normAutofit/>
          </a:bodyPr>
          <a:lstStyle/>
          <a:p>
            <a:r>
              <a:rPr lang="it-IT" sz="2000" dirty="0">
                <a:latin typeface="Georgia Pro Cond Black" panose="02040A06050405020203" pitchFamily="18" charset="0"/>
              </a:rPr>
              <a:t>Pensieri insalubri</a:t>
            </a:r>
          </a:p>
          <a:p>
            <a:pPr lvl="1" latinLnBrk="0" hangingPunct="0"/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Desiderio sensuale</a:t>
            </a:r>
          </a:p>
          <a:p>
            <a:pPr lvl="1" latinLnBrk="0" hangingPunct="0"/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Malevolenza</a:t>
            </a:r>
          </a:p>
          <a:p>
            <a:pPr lvl="1" latinLnBrk="0" hangingPunct="0"/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Crudeltà</a:t>
            </a:r>
          </a:p>
          <a:p>
            <a:pPr marL="0" indent="0" latinLnBrk="0" hangingPunct="0">
              <a:buNone/>
            </a:pPr>
            <a:r>
              <a:rPr lang="it-IT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«Questo conduce alla mia sventura, alla sventura altrui, alla sventura di entrambi; ostruisce la saggezza, causa difficoltà e conduce lontano dal Nibbāna»</a:t>
            </a:r>
          </a:p>
          <a:p>
            <a:pPr marL="0" indent="0">
              <a:buNone/>
            </a:pP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Compito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eliminare</a:t>
            </a:r>
            <a:endParaRPr lang="en-GB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76D09A3-DD4C-6C94-C26F-806D534A2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pPr latinLnBrk="0" hangingPunct="0"/>
            <a:r>
              <a:rPr lang="it-IT" sz="1900" dirty="0">
                <a:latin typeface="Georgia Pro Cond Black" panose="02040A06050405020203" pitchFamily="18" charset="0"/>
              </a:rPr>
              <a:t>Pensieri salubri</a:t>
            </a:r>
          </a:p>
          <a:p>
            <a:pPr lvl="1" latinLnBrk="0" hangingPunct="0"/>
            <a:r>
              <a:rPr lang="it-IT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Rinuncia</a:t>
            </a:r>
          </a:p>
          <a:p>
            <a:pPr lvl="1" latinLnBrk="0" hangingPunct="0"/>
            <a:r>
              <a:rPr lang="it-IT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Benevolenza</a:t>
            </a:r>
          </a:p>
          <a:p>
            <a:pPr lvl="1" latinLnBrk="0" hangingPunct="0"/>
            <a:r>
              <a:rPr lang="it-IT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Compassione</a:t>
            </a:r>
          </a:p>
          <a:p>
            <a:pPr marL="0" indent="0" latinLnBrk="0" hangingPunct="0">
              <a:buNone/>
            </a:pPr>
            <a:r>
              <a:rPr lang="it-IT" sz="19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«Questo non conduce alla mia sventura, alla sventura altrui, alla sventura di entrambi; aiuta la saggezza, non causa difficoltà e conduce al Nibbāna»</a:t>
            </a:r>
          </a:p>
          <a:p>
            <a:pPr marL="0" indent="0" latinLnBrk="0" hangingPunct="0">
              <a:buNone/>
            </a:pPr>
            <a:r>
              <a:rPr lang="it-IT" sz="1900" i="1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Compito: indulgervi stanca corpo e mente, quindi il compito è stabilizzare e calmare la mente</a:t>
            </a:r>
            <a:endParaRPr lang="it-IT" sz="1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15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ADC20314-1555-2ECB-AF98-6332830F0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pPr latinLnBrk="0" hangingPunct="0"/>
            <a:r>
              <a:rPr lang="it-IT" sz="3000">
                <a:latin typeface="Georgia Pro Semibold" panose="02040702050405020303" pitchFamily="18" charset="0"/>
              </a:rPr>
              <a:t>I cinque metodi del </a:t>
            </a:r>
            <a:br>
              <a:rPr lang="it-IT" sz="3000">
                <a:latin typeface="Georgia Pro Semibold" panose="02040702050405020303" pitchFamily="18" charset="0"/>
              </a:rPr>
            </a:br>
            <a:r>
              <a:rPr lang="it-IT" sz="3000">
                <a:latin typeface="Georgia Pro Semibold" panose="02040702050405020303" pitchFamily="18" charset="0"/>
              </a:rPr>
              <a:t>Vitakkasaṇṭhāna  sutta</a:t>
            </a:r>
            <a:endParaRPr lang="en-GB" sz="3000">
              <a:latin typeface="Georgia Pro Semibold" panose="02040702050405020303" pitchFamily="18" charset="0"/>
            </a:endParaRP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Segnaposto contenuto 5">
            <a:extLst>
              <a:ext uri="{FF2B5EF4-FFF2-40B4-BE49-F238E27FC236}">
                <a16:creationId xmlns:a16="http://schemas.microsoft.com/office/drawing/2014/main" id="{0D73A5D0-3036-DB18-03B3-5D0E1727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pPr marL="108000" indent="-457200" latinLnBrk="0" hangingPunct="0">
              <a:buNone/>
            </a:pPr>
            <a:r>
              <a:rPr lang="it-IT" sz="20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1. «</a:t>
            </a:r>
            <a:r>
              <a:rPr lang="it-IT" sz="20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Prestare attenzione a qualche altro segno  connesso con ciò che è salubre» (sostituire un pensiero con un altro)</a:t>
            </a:r>
          </a:p>
          <a:p>
            <a:pPr marL="108000" indent="-457200" latinLnBrk="0" hangingPunct="0">
              <a:buNone/>
            </a:pPr>
            <a:r>
              <a:rPr lang="it-IT" sz="2000" b="1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2. «</a:t>
            </a:r>
            <a:r>
              <a:rPr lang="it-IT" sz="2000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Esaminare il pericolo insito in questi pensieri» </a:t>
            </a:r>
          </a:p>
          <a:p>
            <a:pPr marL="108000" indent="-457200" latinLnBrk="0" hangingPunct="0">
              <a:buNone/>
            </a:pPr>
            <a:r>
              <a:rPr lang="it-IT" sz="2000" b="1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3. «</a:t>
            </a:r>
            <a:r>
              <a:rPr lang="it-IT" sz="2000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T</a:t>
            </a:r>
            <a:r>
              <a:rPr lang="it-IT" sz="20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entare di dimenticare questi pensieri e non dare dar loro attenzione»</a:t>
            </a:r>
          </a:p>
          <a:p>
            <a:pPr marL="108000" indent="-457200" latinLnBrk="0" hangingPunct="0">
              <a:buNone/>
            </a:pPr>
            <a:r>
              <a:rPr lang="it-IT" sz="2000" b="1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4. «</a:t>
            </a:r>
            <a:r>
              <a:rPr lang="it-IT" sz="2000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C</a:t>
            </a:r>
            <a:r>
              <a:rPr lang="it-IT" sz="20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almare la volizione riferita al pensiero» (esaminare la motivazione che sta alla base e calmarla)</a:t>
            </a:r>
          </a:p>
          <a:p>
            <a:pPr marL="108000" indent="-457200" latinLnBrk="0" hangingPunct="0">
              <a:buNone/>
            </a:pPr>
            <a:r>
              <a:rPr lang="it-IT" sz="2000" b="1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5. «</a:t>
            </a:r>
            <a:r>
              <a:rPr lang="it-IT" sz="2000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C</a:t>
            </a:r>
            <a:r>
              <a:rPr lang="it-IT" sz="20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on i denti stretti e la lingua premuta contro il palato, dovrebbe abbattere, confinare e schiacciare la mente con la mente»</a:t>
            </a:r>
            <a:endParaRPr lang="it-IT" sz="2000">
              <a:solidFill>
                <a:schemeClr val="bg1"/>
              </a:solidFill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72000" indent="-457200">
              <a:buNone/>
            </a:pPr>
            <a:r>
              <a:rPr lang="it-IT" sz="2000">
                <a:solidFill>
                  <a:schemeClr val="bg1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endParaRPr lang="en-GB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2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2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FA1798-CECE-1F65-93F4-FFF6368C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5" y="649480"/>
            <a:ext cx="4230100" cy="3387497"/>
          </a:xfrm>
        </p:spPr>
        <p:txBody>
          <a:bodyPr anchor="b">
            <a:normAutofit/>
          </a:bodyPr>
          <a:lstStyle/>
          <a:p>
            <a:pPr algn="r" latinLnBrk="0" hangingPunct="0"/>
            <a:r>
              <a:rPr lang="it-IT" sz="4000" dirty="0">
                <a:solidFill>
                  <a:srgbClr val="FFFFFF"/>
                </a:solidFill>
                <a:latin typeface="Georgia Pro Cond Semibold" panose="02040706050405020303" pitchFamily="18" charset="0"/>
              </a:rPr>
              <a:t>I sette stadi della fusione dell’oro</a:t>
            </a:r>
            <a:endParaRPr lang="en-GB" sz="4000" dirty="0">
              <a:solidFill>
                <a:srgbClr val="FFFFFF"/>
              </a:solidFill>
              <a:latin typeface="Georgia Pro Cond Semibold" panose="02040706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42CA86-5EB5-A7EC-2A78-63045C034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85750"/>
            <a:ext cx="5772150" cy="6353175"/>
          </a:xfrm>
        </p:spPr>
        <p:txBody>
          <a:bodyPr anchor="ctr">
            <a:normAutofit/>
          </a:bodyPr>
          <a:lstStyle/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Pietre resistenti e pezzi solidi eliminati con l’acqua: contaminazione più grossolane (addestramento etico)</a:t>
            </a:r>
            <a:endParaRPr lang="en-GB" sz="16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Sabbia grossolana eliminata con l’acqua: eliminazione di desiderio, malevolenza e crudeltà; coltivazione di rinuncia, benevolenza e compassione</a:t>
            </a:r>
            <a:endParaRPr lang="en-GB" sz="16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Sabbia sottile e terra nera eliminate con l’acqua: eliminazione di tutti i pensieri, aspirazioni e ricordi che hanno a che fare con la vita laica o la rinascita in paradisi</a:t>
            </a:r>
            <a:endParaRPr lang="en-GB" sz="16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Eliminazione delle scorie simili all’oro tramite fusione nella fornace; si manifesta l’oro puro: Eliminazione anche dei pensieri salubri che hanno a che fare con il Dharma</a:t>
            </a:r>
            <a:endParaRPr lang="en-GB" sz="16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L’oro puro non è ancora duttile e brillante, deve passare attraverso un’altra fusione: La mente non è ancora duttile e non si acquieta</a:t>
            </a:r>
            <a:endParaRPr lang="en-GB" sz="16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L’oro dopo la fusione diventa leggero, duttile e brillante: la mente acquisisce la capacità di entrare in assorbimento</a:t>
            </a:r>
          </a:p>
          <a:p>
            <a:pPr marL="342900" lvl="0" indent="-342900" latinLnBrk="0" hangingPunct="0">
              <a:spcAft>
                <a:spcPts val="800"/>
              </a:spcAft>
              <a:buFont typeface="+mj-lt"/>
              <a:buAutoNum type="arabicPeriod"/>
            </a:pPr>
            <a:r>
              <a:rPr lang="it-IT" sz="16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Con l’ulteriore fusione l’oro è portato al massimo livello di malleabilità: secondo, terzo e quarto jhāna, la mente diventa estremamente malleabile ed imperturbabile, pronta per qualunque compito</a:t>
            </a:r>
            <a:endParaRPr lang="en-GB" sz="16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4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"/>
                <a:lumOff val="95000"/>
              </a:schemeClr>
            </a:gs>
            <a:gs pos="37000">
              <a:schemeClr val="accent1">
                <a:lumMod val="45000"/>
                <a:lumOff val="55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1F4344-97AE-724E-2C89-157D56CB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80" y="1736725"/>
            <a:ext cx="10515600" cy="2713355"/>
          </a:xfrm>
        </p:spPr>
        <p:txBody>
          <a:bodyPr>
            <a:normAutofit/>
          </a:bodyPr>
          <a:lstStyle/>
          <a:p>
            <a:pPr algn="ctr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dirty="0">
                <a:latin typeface="Georgia Pro Black" panose="02040A02050405020203" pitchFamily="18" charset="0"/>
              </a:rPr>
              <a:t>MN 5 </a:t>
            </a:r>
            <a:br>
              <a:rPr lang="it-IT" dirty="0">
                <a:latin typeface="Georgia Pro Black" panose="02040A02050405020203" pitchFamily="18" charset="0"/>
              </a:rPr>
            </a:br>
            <a:r>
              <a:rPr lang="it-IT" dirty="0" err="1">
                <a:latin typeface="Georgia Pro Black" panose="02040A02050405020203" pitchFamily="18" charset="0"/>
              </a:rPr>
              <a:t>Ananga</a:t>
            </a:r>
            <a:r>
              <a:rPr lang="it-IT" dirty="0" err="1">
                <a:latin typeface="Georgia Pro Black" panose="02040A02050405020203" pitchFamily="18" charset="0"/>
                <a:cs typeface="Times New Roman" panose="02020603050405020304" pitchFamily="18" charset="0"/>
              </a:rPr>
              <a:t>ṇ</a:t>
            </a:r>
            <a:r>
              <a:rPr lang="it-IT" dirty="0" err="1">
                <a:latin typeface="Georgia Pro Black" panose="02040A02050405020203" pitchFamily="18" charset="0"/>
              </a:rPr>
              <a:t>a</a:t>
            </a:r>
            <a:r>
              <a:rPr lang="it-IT" dirty="0">
                <a:latin typeface="Georgia Pro Black" panose="02040A02050405020203" pitchFamily="18" charset="0"/>
              </a:rPr>
              <a:t> Sutta (Senza Difetti)</a:t>
            </a:r>
            <a:endParaRPr lang="en-GB" dirty="0">
              <a:latin typeface="Georgia Pro Black" panose="02040A02050405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0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75F73-802D-1688-62EA-4C08E293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28395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58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La persona con difetti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BFFB23D-2549-E652-E587-121ED3116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947704"/>
            <a:ext cx="5157787" cy="442277"/>
          </a:xfrm>
        </p:spPr>
        <p:txBody>
          <a:bodyPr/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L’inferiore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054F18-8B66-416C-82B9-7E5CFE5B1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935130"/>
            <a:ext cx="5157787" cy="3333590"/>
          </a:xfrm>
        </p:spPr>
        <p:txBody>
          <a:bodyPr>
            <a:normAutofit/>
          </a:bodyPr>
          <a:lstStyle/>
          <a:p>
            <a:pPr latinLnBrk="0" hangingPunct="0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«Quando una persona che ha un difetto non comprende come realmente è: ‘In me c’è un difetto’, ci si può aspettare che non si impegnerà con zelo, che non farà uno sforzo e non stimolerà energia per l’abbandono di quel difetto e che morirà con brama, odio ed illusione, con un difetto, con la mente contaminata.»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BD4792F-2297-DAEE-E664-8D507B803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7704"/>
            <a:ext cx="5183188" cy="442277"/>
          </a:xfrm>
        </p:spPr>
        <p:txBody>
          <a:bodyPr/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Il superiore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CCD8F95-60D2-D343-8E09-5EE7E1DA6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935130"/>
            <a:ext cx="5183188" cy="2951797"/>
          </a:xfrm>
        </p:spPr>
        <p:txBody>
          <a:bodyPr>
            <a:normAutofit/>
          </a:bodyPr>
          <a:lstStyle/>
          <a:p>
            <a:pPr latinLnBrk="0" hangingPunct="0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«Quando una persona che ha un difetto comprende come realmente è: ‘In me c’è un difetto’, ci si può aspettare che si impegnerà con zelo, farà uno sforzo e stimolerà energia per l’abbandono di quel difetto e che morirà senza brama, odio ed illusione, senza difetti, con una mente incontaminata.»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81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88AA05-D3D0-0533-A1B0-E32ECE986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96315"/>
          </a:xfr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41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La persona senza difetti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3694518-E319-7E33-3CA2-91D51B235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014062"/>
            <a:ext cx="5157787" cy="411797"/>
          </a:xfrm>
        </p:spPr>
        <p:txBody>
          <a:bodyPr>
            <a:normAutofit lnSpcReduction="10000"/>
          </a:bodyPr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L’inferiore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3D0498E-3930-AAAE-E5C0-BA11DDEF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068" y="3078481"/>
            <a:ext cx="5157787" cy="3027680"/>
          </a:xfrm>
        </p:spPr>
        <p:txBody>
          <a:bodyPr>
            <a:normAutofit/>
          </a:bodyPr>
          <a:lstStyle/>
          <a:p>
            <a:pPr latinLnBrk="0" hangingPunct="0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«Quando una persona senza difetti non comprende come realmente è: ‘In me non ci sono difetti’, ci si può aspettare che presti attenzione al segno del bello e che, facendo questo, la brama infetti la sua mente e che muoia con brama, odio ed illusione, con un difetto, con una mente contaminata.»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A6F7ABD-ADDB-C15A-9C2A-770EFD210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4061"/>
            <a:ext cx="5183188" cy="411797"/>
          </a:xfrm>
        </p:spPr>
        <p:txBody>
          <a:bodyPr>
            <a:normAutofit lnSpcReduction="10000"/>
          </a:bodyPr>
          <a:lstStyle/>
          <a:p>
            <a:pPr algn="ctr"/>
            <a:r>
              <a:rPr lang="it-IT" dirty="0">
                <a:latin typeface="Georgia Pro Black" panose="02040A02050405020203" pitchFamily="18" charset="0"/>
              </a:rPr>
              <a:t>Il superiore</a:t>
            </a:r>
            <a:endParaRPr lang="en-GB" dirty="0">
              <a:latin typeface="Georgia Pro Black" panose="02040A02050405020203" pitchFamily="18" charset="0"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C9FB3E3-2DC7-B5B8-FBAC-47FD264C6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3078481"/>
            <a:ext cx="5183188" cy="3281680"/>
          </a:xfrm>
        </p:spPr>
        <p:txBody>
          <a:bodyPr>
            <a:normAutofit/>
          </a:bodyPr>
          <a:lstStyle/>
          <a:p>
            <a:pPr latinLnBrk="0" hangingPunct="0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«Quando una persona senza difetti comprende come realmente è: ‘In me non ci sono difetti’, ci si può aspettare che non presterà attenzione al segno del bello e che, non facendo questo, la brama non infetti la sua mente e che morirà senza brama, odio ed illusione, senza difetti, con la mente incontaminata.»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2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663</TotalTime>
  <Words>1629</Words>
  <Application>Microsoft Office PowerPoint</Application>
  <PresentationFormat>Widescreen</PresentationFormat>
  <Paragraphs>122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30" baseType="lpstr">
      <vt:lpstr>맑은 고딕</vt:lpstr>
      <vt:lpstr>Arial</vt:lpstr>
      <vt:lpstr>Book Antiqua</vt:lpstr>
      <vt:lpstr>Calibri</vt:lpstr>
      <vt:lpstr>Cambria Math</vt:lpstr>
      <vt:lpstr>Garamond</vt:lpstr>
      <vt:lpstr>Georgia Pro Black</vt:lpstr>
      <vt:lpstr>Georgia Pro Cond Black</vt:lpstr>
      <vt:lpstr>Georgia Pro Cond Semibold</vt:lpstr>
      <vt:lpstr>Georgia Pro Semibold</vt:lpstr>
      <vt:lpstr>Times New Roman</vt:lpstr>
      <vt:lpstr>Tema di Office</vt:lpstr>
      <vt:lpstr>Contemplazione delle sensazioni</vt:lpstr>
      <vt:lpstr>Anālayo, Citazione da «From craving to liberation»</vt:lpstr>
      <vt:lpstr>Classificazione secondo la tonalità edonica</vt:lpstr>
      <vt:lpstr>Classificazione secondo il contatto</vt:lpstr>
      <vt:lpstr>Classificazione  numerica</vt:lpstr>
      <vt:lpstr>Classificazione secondo il Saḷāyatanavibhaṅga sutta,  MN 137 </vt:lpstr>
      <vt:lpstr>Sensazioni piacevoli</vt:lpstr>
      <vt:lpstr>Sensazioni spiacevoli</vt:lpstr>
      <vt:lpstr>Sensazioni neutre</vt:lpstr>
      <vt:lpstr>Contemplazione della mente</vt:lpstr>
      <vt:lpstr>Presentazione standard di PowerPoint</vt:lpstr>
      <vt:lpstr>Kusala/akusala mūla</vt:lpstr>
      <vt:lpstr>Dvedavitakkha sutta  MN 19</vt:lpstr>
      <vt:lpstr>I cinque metodi del  Vitakkasaṇṭhāna  sutta</vt:lpstr>
      <vt:lpstr>I sette stadi della fusione dell’oro</vt:lpstr>
      <vt:lpstr>MN 5  Anangaṇa Sutta (Senza Difetti)</vt:lpstr>
      <vt:lpstr>La persona con difetti</vt:lpstr>
      <vt:lpstr>La persona senza difetti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Contemplazione delle sensazioni</dc:title>
  <dc:creator>isabella coiutti</dc:creator>
  <cp:lastModifiedBy>isabella coiutti</cp:lastModifiedBy>
  <cp:revision>4</cp:revision>
  <dcterms:created xsi:type="dcterms:W3CDTF">2022-05-13T09:02:17Z</dcterms:created>
  <dcterms:modified xsi:type="dcterms:W3CDTF">2022-08-01T06:34:42Z</dcterms:modified>
</cp:coreProperties>
</file>