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7" r:id="rId13"/>
    <p:sldId id="268" r:id="rId14"/>
    <p:sldId id="270" r:id="rId15"/>
    <p:sldId id="272" r:id="rId16"/>
    <p:sldId id="274" r:id="rId17"/>
    <p:sldId id="273" r:id="rId18"/>
    <p:sldId id="275" r:id="rId19"/>
    <p:sldId id="276" r:id="rId20"/>
    <p:sldId id="294" r:id="rId21"/>
    <p:sldId id="295" r:id="rId22"/>
    <p:sldId id="298" r:id="rId23"/>
    <p:sldId id="296" r:id="rId24"/>
    <p:sldId id="297" r:id="rId25"/>
    <p:sldId id="299" r:id="rId26"/>
    <p:sldId id="283" r:id="rId27"/>
    <p:sldId id="300" r:id="rId28"/>
    <p:sldId id="284" r:id="rId29"/>
    <p:sldId id="301" r:id="rId30"/>
    <p:sldId id="302" r:id="rId31"/>
    <p:sldId id="285" r:id="rId32"/>
    <p:sldId id="286" r:id="rId33"/>
    <p:sldId id="287" r:id="rId34"/>
    <p:sldId id="288" r:id="rId35"/>
    <p:sldId id="289" r:id="rId36"/>
    <p:sldId id="290" r:id="rId37"/>
    <p:sldId id="291" r:id="rId38"/>
    <p:sldId id="29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ile chiaro 1 - Color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2B904C86-51F7-4B47-B5E3-6E3A810E739C}"/>
    <pc:docChg chg="modSld">
      <pc:chgData name="isabella coiutti" userId="3098eb96f0132675" providerId="LiveId" clId="{2B904C86-51F7-4B47-B5E3-6E3A810E739C}" dt="2022-12-24T05:58:41.283" v="0" actId="1076"/>
      <pc:docMkLst>
        <pc:docMk/>
      </pc:docMkLst>
      <pc:sldChg chg="modSp mod">
        <pc:chgData name="isabella coiutti" userId="3098eb96f0132675" providerId="LiveId" clId="{2B904C86-51F7-4B47-B5E3-6E3A810E739C}" dt="2022-12-24T05:58:41.283" v="0" actId="1076"/>
        <pc:sldMkLst>
          <pc:docMk/>
          <pc:sldMk cId="2329500497" sldId="263"/>
        </pc:sldMkLst>
        <pc:spChg chg="mod">
          <ac:chgData name="isabella coiutti" userId="3098eb96f0132675" providerId="LiveId" clId="{2B904C86-51F7-4B47-B5E3-6E3A810E739C}" dt="2022-12-24T05:58:41.283" v="0" actId="1076"/>
          <ac:spMkLst>
            <pc:docMk/>
            <pc:sldMk cId="2329500497" sldId="263"/>
            <ac:spMk id="3" creationId="{ABD4AF39-3B53-9AEF-6543-94BD7083447D}"/>
          </ac:spMkLst>
        </pc:spChg>
      </pc:sldChg>
    </pc:docChg>
  </pc:docChgLst>
  <pc:docChgLst>
    <pc:chgData name="isabella coiutti" userId="3098eb96f0132675" providerId="LiveId" clId="{1355FE52-08B4-4A52-B771-240FF8B4A60C}"/>
    <pc:docChg chg="undo custSel addSld delSld modSld sldOrd modShowInfo">
      <pc:chgData name="isabella coiutti" userId="3098eb96f0132675" providerId="LiveId" clId="{1355FE52-08B4-4A52-B771-240FF8B4A60C}" dt="2022-12-03T00:13:35.511" v="2915" actId="20577"/>
      <pc:docMkLst>
        <pc:docMk/>
      </pc:docMkLst>
      <pc:sldChg chg="modSp mod">
        <pc:chgData name="isabella coiutti" userId="3098eb96f0132675" providerId="LiveId" clId="{1355FE52-08B4-4A52-B771-240FF8B4A60C}" dt="2022-11-26T06:46:07.479" v="336" actId="20577"/>
        <pc:sldMkLst>
          <pc:docMk/>
          <pc:sldMk cId="1315749555" sldId="261"/>
        </pc:sldMkLst>
        <pc:spChg chg="mod">
          <ac:chgData name="isabella coiutti" userId="3098eb96f0132675" providerId="LiveId" clId="{1355FE52-08B4-4A52-B771-240FF8B4A60C}" dt="2022-11-26T06:46:07.479" v="336" actId="20577"/>
          <ac:spMkLst>
            <pc:docMk/>
            <pc:sldMk cId="1315749555" sldId="261"/>
            <ac:spMk id="3" creationId="{ABD4AF39-3B53-9AEF-6543-94BD7083447D}"/>
          </ac:spMkLst>
        </pc:spChg>
      </pc:sldChg>
      <pc:sldChg chg="modSp mod">
        <pc:chgData name="isabella coiutti" userId="3098eb96f0132675" providerId="LiveId" clId="{1355FE52-08B4-4A52-B771-240FF8B4A60C}" dt="2022-11-26T07:09:07.329" v="622" actId="20577"/>
        <pc:sldMkLst>
          <pc:docMk/>
          <pc:sldMk cId="3521960970" sldId="262"/>
        </pc:sldMkLst>
        <pc:spChg chg="mod">
          <ac:chgData name="isabella coiutti" userId="3098eb96f0132675" providerId="LiveId" clId="{1355FE52-08B4-4A52-B771-240FF8B4A60C}" dt="2022-11-26T07:09:07.329" v="622" actId="20577"/>
          <ac:spMkLst>
            <pc:docMk/>
            <pc:sldMk cId="3521960970" sldId="262"/>
            <ac:spMk id="3" creationId="{ABD4AF39-3B53-9AEF-6543-94BD7083447D}"/>
          </ac:spMkLst>
        </pc:spChg>
      </pc:sldChg>
      <pc:sldChg chg="modSp mod">
        <pc:chgData name="isabella coiutti" userId="3098eb96f0132675" providerId="LiveId" clId="{1355FE52-08B4-4A52-B771-240FF8B4A60C}" dt="2022-11-26T07:05:28.692" v="581" actId="20577"/>
        <pc:sldMkLst>
          <pc:docMk/>
          <pc:sldMk cId="2196399342" sldId="264"/>
        </pc:sldMkLst>
        <pc:spChg chg="mod">
          <ac:chgData name="isabella coiutti" userId="3098eb96f0132675" providerId="LiveId" clId="{1355FE52-08B4-4A52-B771-240FF8B4A60C}" dt="2022-11-26T07:05:28.692" v="581" actId="20577"/>
          <ac:spMkLst>
            <pc:docMk/>
            <pc:sldMk cId="2196399342" sldId="264"/>
            <ac:spMk id="4" creationId="{3B2A4B48-31DD-9E4A-E6A7-9833E1C22764}"/>
          </ac:spMkLst>
        </pc:spChg>
      </pc:sldChg>
      <pc:sldChg chg="modSp mod">
        <pc:chgData name="isabella coiutti" userId="3098eb96f0132675" providerId="LiveId" clId="{1355FE52-08B4-4A52-B771-240FF8B4A60C}" dt="2022-11-30T00:21:41.110" v="2891" actId="313"/>
        <pc:sldMkLst>
          <pc:docMk/>
          <pc:sldMk cId="3226639202" sldId="267"/>
        </pc:sldMkLst>
        <pc:spChg chg="mod">
          <ac:chgData name="isabella coiutti" userId="3098eb96f0132675" providerId="LiveId" clId="{1355FE52-08B4-4A52-B771-240FF8B4A60C}" dt="2022-11-30T00:21:41.110" v="2891" actId="313"/>
          <ac:spMkLst>
            <pc:docMk/>
            <pc:sldMk cId="3226639202" sldId="267"/>
            <ac:spMk id="4" creationId="{6A95560A-AB90-CC8D-FA8C-C32DA758518E}"/>
          </ac:spMkLst>
        </pc:spChg>
      </pc:sldChg>
      <pc:sldChg chg="modSp">
        <pc:chgData name="isabella coiutti" userId="3098eb96f0132675" providerId="LiveId" clId="{1355FE52-08B4-4A52-B771-240FF8B4A60C}" dt="2022-12-02T23:30:49.395" v="2901" actId="20577"/>
        <pc:sldMkLst>
          <pc:docMk/>
          <pc:sldMk cId="2874190733" sldId="273"/>
        </pc:sldMkLst>
        <pc:graphicFrameChg chg="mod">
          <ac:chgData name="isabella coiutti" userId="3098eb96f0132675" providerId="LiveId" clId="{1355FE52-08B4-4A52-B771-240FF8B4A60C}" dt="2022-12-02T23:30:49.395" v="2901" actId="20577"/>
          <ac:graphicFrameMkLst>
            <pc:docMk/>
            <pc:sldMk cId="2874190733" sldId="273"/>
            <ac:graphicFrameMk id="9" creationId="{633FA97C-7A45-65A8-115C-6E377D7CCC4A}"/>
          </ac:graphicFrameMkLst>
        </pc:graphicFrameChg>
      </pc:sldChg>
      <pc:sldChg chg="modSp">
        <pc:chgData name="isabella coiutti" userId="3098eb96f0132675" providerId="LiveId" clId="{1355FE52-08B4-4A52-B771-240FF8B4A60C}" dt="2022-12-03T00:04:57.301" v="2914" actId="20577"/>
        <pc:sldMkLst>
          <pc:docMk/>
          <pc:sldMk cId="446980403" sldId="275"/>
        </pc:sldMkLst>
        <pc:graphicFrameChg chg="mod">
          <ac:chgData name="isabella coiutti" userId="3098eb96f0132675" providerId="LiveId" clId="{1355FE52-08B4-4A52-B771-240FF8B4A60C}" dt="2022-12-03T00:04:57.301" v="2914" actId="20577"/>
          <ac:graphicFrameMkLst>
            <pc:docMk/>
            <pc:sldMk cId="446980403" sldId="275"/>
            <ac:graphicFrameMk id="6" creationId="{2C8C1557-48E3-ED61-1471-0A15F6741B41}"/>
          </ac:graphicFrameMkLst>
        </pc:graphicFrameChg>
      </pc:sldChg>
      <pc:sldChg chg="modSp mod">
        <pc:chgData name="isabella coiutti" userId="3098eb96f0132675" providerId="LiveId" clId="{1355FE52-08B4-4A52-B771-240FF8B4A60C}" dt="2022-11-29T07:19:12.454" v="2833" actId="1076"/>
        <pc:sldMkLst>
          <pc:docMk/>
          <pc:sldMk cId="3668500849" sldId="276"/>
        </pc:sldMkLst>
        <pc:spChg chg="mod">
          <ac:chgData name="isabella coiutti" userId="3098eb96f0132675" providerId="LiveId" clId="{1355FE52-08B4-4A52-B771-240FF8B4A60C}" dt="2022-11-29T07:19:12.454" v="2833" actId="1076"/>
          <ac:spMkLst>
            <pc:docMk/>
            <pc:sldMk cId="3668500849" sldId="276"/>
            <ac:spMk id="3" creationId="{50C1CD33-7918-2B62-62E8-B9AE8762FCC9}"/>
          </ac:spMkLst>
        </pc:spChg>
      </pc:sldChg>
      <pc:sldChg chg="del ord">
        <pc:chgData name="isabella coiutti" userId="3098eb96f0132675" providerId="LiveId" clId="{1355FE52-08B4-4A52-B771-240FF8B4A60C}" dt="2022-11-29T06:00:09.726" v="628" actId="2696"/>
        <pc:sldMkLst>
          <pc:docMk/>
          <pc:sldMk cId="2874515848" sldId="277"/>
        </pc:sldMkLst>
      </pc:sldChg>
      <pc:sldChg chg="del">
        <pc:chgData name="isabella coiutti" userId="3098eb96f0132675" providerId="LiveId" clId="{1355FE52-08B4-4A52-B771-240FF8B4A60C}" dt="2022-11-29T06:00:14.056" v="629" actId="2696"/>
        <pc:sldMkLst>
          <pc:docMk/>
          <pc:sldMk cId="1448434904" sldId="278"/>
        </pc:sldMkLst>
      </pc:sldChg>
      <pc:sldChg chg="del">
        <pc:chgData name="isabella coiutti" userId="3098eb96f0132675" providerId="LiveId" clId="{1355FE52-08B4-4A52-B771-240FF8B4A60C}" dt="2022-11-29T06:00:17.719" v="630" actId="2696"/>
        <pc:sldMkLst>
          <pc:docMk/>
          <pc:sldMk cId="18661314" sldId="279"/>
        </pc:sldMkLst>
      </pc:sldChg>
      <pc:sldChg chg="del">
        <pc:chgData name="isabella coiutti" userId="3098eb96f0132675" providerId="LiveId" clId="{1355FE52-08B4-4A52-B771-240FF8B4A60C}" dt="2022-11-29T06:00:25.980" v="631" actId="2696"/>
        <pc:sldMkLst>
          <pc:docMk/>
          <pc:sldMk cId="1943992904" sldId="280"/>
        </pc:sldMkLst>
      </pc:sldChg>
      <pc:sldChg chg="del">
        <pc:chgData name="isabella coiutti" userId="3098eb96f0132675" providerId="LiveId" clId="{1355FE52-08B4-4A52-B771-240FF8B4A60C}" dt="2022-11-29T06:00:29.407" v="632" actId="2696"/>
        <pc:sldMkLst>
          <pc:docMk/>
          <pc:sldMk cId="361329573" sldId="281"/>
        </pc:sldMkLst>
      </pc:sldChg>
      <pc:sldChg chg="del">
        <pc:chgData name="isabella coiutti" userId="3098eb96f0132675" providerId="LiveId" clId="{1355FE52-08B4-4A52-B771-240FF8B4A60C}" dt="2022-11-29T06:00:34.527" v="633" actId="2696"/>
        <pc:sldMkLst>
          <pc:docMk/>
          <pc:sldMk cId="2633347097" sldId="282"/>
        </pc:sldMkLst>
      </pc:sldChg>
      <pc:sldChg chg="addSp delSp modSp mod modClrScheme chgLayout">
        <pc:chgData name="isabella coiutti" userId="3098eb96f0132675" providerId="LiveId" clId="{1355FE52-08B4-4A52-B771-240FF8B4A60C}" dt="2022-11-29T07:13:15.051" v="2810" actId="114"/>
        <pc:sldMkLst>
          <pc:docMk/>
          <pc:sldMk cId="1731939643" sldId="284"/>
        </pc:sldMkLst>
        <pc:spChg chg="del">
          <ac:chgData name="isabella coiutti" userId="3098eb96f0132675" providerId="LiveId" clId="{1355FE52-08B4-4A52-B771-240FF8B4A60C}" dt="2022-11-29T06:54:03.628" v="1379" actId="21"/>
          <ac:spMkLst>
            <pc:docMk/>
            <pc:sldMk cId="1731939643" sldId="284"/>
            <ac:spMk id="2" creationId="{E427E844-9999-B790-D384-78DAB0FCD006}"/>
          </ac:spMkLst>
        </pc:spChg>
        <pc:spChg chg="mod ord">
          <ac:chgData name="isabella coiutti" userId="3098eb96f0132675" providerId="LiveId" clId="{1355FE52-08B4-4A52-B771-240FF8B4A60C}" dt="2022-11-29T07:13:15.051" v="2810" actId="114"/>
          <ac:spMkLst>
            <pc:docMk/>
            <pc:sldMk cId="1731939643" sldId="284"/>
            <ac:spMk id="3" creationId="{8560CCCC-5B57-E0FA-A559-3CC9581C86D9}"/>
          </ac:spMkLst>
        </pc:spChg>
        <pc:spChg chg="add del mod">
          <ac:chgData name="isabella coiutti" userId="3098eb96f0132675" providerId="LiveId" clId="{1355FE52-08B4-4A52-B771-240FF8B4A60C}" dt="2022-11-29T06:55:50.085" v="1390" actId="478"/>
          <ac:spMkLst>
            <pc:docMk/>
            <pc:sldMk cId="1731939643" sldId="284"/>
            <ac:spMk id="5" creationId="{2EB39AEA-F360-3305-F1D4-E76CA91B6441}"/>
          </ac:spMkLst>
        </pc:spChg>
        <pc:spChg chg="add mod ord">
          <ac:chgData name="isabella coiutti" userId="3098eb96f0132675" providerId="LiveId" clId="{1355FE52-08B4-4A52-B771-240FF8B4A60C}" dt="2022-11-29T06:57:05.660" v="1415" actId="255"/>
          <ac:spMkLst>
            <pc:docMk/>
            <pc:sldMk cId="1731939643" sldId="284"/>
            <ac:spMk id="6" creationId="{40118ADB-FEB2-47D1-28CB-D46F153C01E3}"/>
          </ac:spMkLst>
        </pc:spChg>
      </pc:sldChg>
      <pc:sldChg chg="modSp mod">
        <pc:chgData name="isabella coiutti" userId="3098eb96f0132675" providerId="LiveId" clId="{1355FE52-08B4-4A52-B771-240FF8B4A60C}" dt="2022-11-29T07:20:17.307" v="2840" actId="14100"/>
        <pc:sldMkLst>
          <pc:docMk/>
          <pc:sldMk cId="3617580500" sldId="285"/>
        </pc:sldMkLst>
        <pc:spChg chg="mod">
          <ac:chgData name="isabella coiutti" userId="3098eb96f0132675" providerId="LiveId" clId="{1355FE52-08B4-4A52-B771-240FF8B4A60C}" dt="2022-11-29T07:20:17.307" v="2840" actId="14100"/>
          <ac:spMkLst>
            <pc:docMk/>
            <pc:sldMk cId="3617580500" sldId="285"/>
            <ac:spMk id="6" creationId="{75F1FDA0-A4FF-50BF-F3DB-77B3CD88A80C}"/>
          </ac:spMkLst>
        </pc:spChg>
      </pc:sldChg>
      <pc:sldChg chg="modSp mod">
        <pc:chgData name="isabella coiutti" userId="3098eb96f0132675" providerId="LiveId" clId="{1355FE52-08B4-4A52-B771-240FF8B4A60C}" dt="2022-11-29T07:15:27.276" v="2827" actId="114"/>
        <pc:sldMkLst>
          <pc:docMk/>
          <pc:sldMk cId="2793721156" sldId="286"/>
        </pc:sldMkLst>
        <pc:spChg chg="mod">
          <ac:chgData name="isabella coiutti" userId="3098eb96f0132675" providerId="LiveId" clId="{1355FE52-08B4-4A52-B771-240FF8B4A60C}" dt="2022-11-29T07:15:27.276" v="2827" actId="114"/>
          <ac:spMkLst>
            <pc:docMk/>
            <pc:sldMk cId="2793721156" sldId="286"/>
            <ac:spMk id="3" creationId="{21455FA5-8080-EAAF-E6FF-B2850F7B0360}"/>
          </ac:spMkLst>
        </pc:spChg>
      </pc:sldChg>
      <pc:sldChg chg="modSp mod">
        <pc:chgData name="isabella coiutti" userId="3098eb96f0132675" providerId="LiveId" clId="{1355FE52-08B4-4A52-B771-240FF8B4A60C}" dt="2022-11-29T07:15:18.657" v="2826" actId="114"/>
        <pc:sldMkLst>
          <pc:docMk/>
          <pc:sldMk cId="539487495" sldId="287"/>
        </pc:sldMkLst>
        <pc:spChg chg="mod">
          <ac:chgData name="isabella coiutti" userId="3098eb96f0132675" providerId="LiveId" clId="{1355FE52-08B4-4A52-B771-240FF8B4A60C}" dt="2022-11-29T07:15:18.657" v="2826" actId="114"/>
          <ac:spMkLst>
            <pc:docMk/>
            <pc:sldMk cId="539487495" sldId="287"/>
            <ac:spMk id="3" creationId="{3FD28246-7B30-0541-5747-7B023795EB46}"/>
          </ac:spMkLst>
        </pc:spChg>
      </pc:sldChg>
      <pc:sldChg chg="addSp delSp modSp new mod setBg">
        <pc:chgData name="isabella coiutti" userId="3098eb96f0132675" providerId="LiveId" clId="{1355FE52-08B4-4A52-B771-240FF8B4A60C}" dt="2022-11-24T09:45:58.572" v="322" actId="26606"/>
        <pc:sldMkLst>
          <pc:docMk/>
          <pc:sldMk cId="3071639647" sldId="288"/>
        </pc:sldMkLst>
        <pc:spChg chg="add del mod ord">
          <ac:chgData name="isabella coiutti" userId="3098eb96f0132675" providerId="LiveId" clId="{1355FE52-08B4-4A52-B771-240FF8B4A60C}" dt="2022-11-24T09:45:58.572" v="322" actId="26606"/>
          <ac:spMkLst>
            <pc:docMk/>
            <pc:sldMk cId="3071639647" sldId="288"/>
            <ac:spMk id="2" creationId="{5BFA2253-D2BA-609B-1325-7A24DD03DE45}"/>
          </ac:spMkLst>
        </pc:spChg>
        <pc:spChg chg="del">
          <ac:chgData name="isabella coiutti" userId="3098eb96f0132675" providerId="LiveId" clId="{1355FE52-08B4-4A52-B771-240FF8B4A60C}" dt="2022-11-24T09:21:37.401" v="81" actId="931"/>
          <ac:spMkLst>
            <pc:docMk/>
            <pc:sldMk cId="3071639647" sldId="288"/>
            <ac:spMk id="3" creationId="{DE394725-87FF-8126-A11D-A55D397C1AFD}"/>
          </ac:spMkLst>
        </pc:spChg>
        <pc:spChg chg="del mod">
          <ac:chgData name="isabella coiutti" userId="3098eb96f0132675" providerId="LiveId" clId="{1355FE52-08B4-4A52-B771-240FF8B4A60C}" dt="2022-11-24T09:23:42.769" v="99" actId="478"/>
          <ac:spMkLst>
            <pc:docMk/>
            <pc:sldMk cId="3071639647" sldId="288"/>
            <ac:spMk id="4" creationId="{9504B26F-D721-4B2B-CF52-D73B4A0D4563}"/>
          </ac:spMkLst>
        </pc:spChg>
        <pc:spChg chg="add del">
          <ac:chgData name="isabella coiutti" userId="3098eb96f0132675" providerId="LiveId" clId="{1355FE52-08B4-4A52-B771-240FF8B4A60C}" dt="2022-11-24T09:21:46.232" v="85" actId="26606"/>
          <ac:spMkLst>
            <pc:docMk/>
            <pc:sldMk cId="3071639647" sldId="288"/>
            <ac:spMk id="11" creationId="{9EB54D17-3792-403D-9127-495845021D2B}"/>
          </ac:spMkLst>
        </pc:spChg>
        <pc:spChg chg="add del">
          <ac:chgData name="isabella coiutti" userId="3098eb96f0132675" providerId="LiveId" clId="{1355FE52-08B4-4A52-B771-240FF8B4A60C}" dt="2022-11-24T09:21:46.232" v="85" actId="26606"/>
          <ac:spMkLst>
            <pc:docMk/>
            <pc:sldMk cId="3071639647" sldId="288"/>
            <ac:spMk id="13" creationId="{158E38A4-F699-490C-8D1F-E8AD332D9B45}"/>
          </ac:spMkLst>
        </pc:spChg>
        <pc:spChg chg="add del">
          <ac:chgData name="isabella coiutti" userId="3098eb96f0132675" providerId="LiveId" clId="{1355FE52-08B4-4A52-B771-240FF8B4A60C}" dt="2022-11-24T09:21:46.232" v="85" actId="26606"/>
          <ac:spMkLst>
            <pc:docMk/>
            <pc:sldMk cId="3071639647" sldId="288"/>
            <ac:spMk id="15" creationId="{939C6AAB-48AC-41A3-95C2-6BF83715DF62}"/>
          </ac:spMkLst>
        </pc:spChg>
        <pc:spChg chg="add del">
          <ac:chgData name="isabella coiutti" userId="3098eb96f0132675" providerId="LiveId" clId="{1355FE52-08B4-4A52-B771-240FF8B4A60C}" dt="2022-11-24T09:21:46.232" v="85" actId="26606"/>
          <ac:spMkLst>
            <pc:docMk/>
            <pc:sldMk cId="3071639647" sldId="288"/>
            <ac:spMk id="17" creationId="{F6EE861B-7D2F-4B7C-A6E3-5937E81B8025}"/>
          </ac:spMkLst>
        </pc:spChg>
        <pc:spChg chg="add del">
          <ac:chgData name="isabella coiutti" userId="3098eb96f0132675" providerId="LiveId" clId="{1355FE52-08B4-4A52-B771-240FF8B4A60C}" dt="2022-11-24T09:22:04.407" v="89" actId="26606"/>
          <ac:spMkLst>
            <pc:docMk/>
            <pc:sldMk cId="3071639647" sldId="288"/>
            <ac:spMk id="24" creationId="{9EB54D17-3792-403D-9127-495845021D2B}"/>
          </ac:spMkLst>
        </pc:spChg>
        <pc:spChg chg="add del">
          <ac:chgData name="isabella coiutti" userId="3098eb96f0132675" providerId="LiveId" clId="{1355FE52-08B4-4A52-B771-240FF8B4A60C}" dt="2022-11-24T09:22:04.407" v="89" actId="26606"/>
          <ac:spMkLst>
            <pc:docMk/>
            <pc:sldMk cId="3071639647" sldId="288"/>
            <ac:spMk id="25" creationId="{51A01047-632B-4F57-9CDB-AA680D5BBB19}"/>
          </ac:spMkLst>
        </pc:spChg>
        <pc:spChg chg="add del">
          <ac:chgData name="isabella coiutti" userId="3098eb96f0132675" providerId="LiveId" clId="{1355FE52-08B4-4A52-B771-240FF8B4A60C}" dt="2022-11-24T09:22:04.407" v="89" actId="26606"/>
          <ac:spMkLst>
            <pc:docMk/>
            <pc:sldMk cId="3071639647" sldId="288"/>
            <ac:spMk id="26" creationId="{48EF695B-E7DE-4164-862A-9CD06DFB0EC0}"/>
          </ac:spMkLst>
        </pc:spChg>
        <pc:spChg chg="add del">
          <ac:chgData name="isabella coiutti" userId="3098eb96f0132675" providerId="LiveId" clId="{1355FE52-08B4-4A52-B771-240FF8B4A60C}" dt="2022-11-24T09:23:02.898" v="98" actId="26606"/>
          <ac:spMkLst>
            <pc:docMk/>
            <pc:sldMk cId="3071639647" sldId="288"/>
            <ac:spMk id="34" creationId="{9EB54D17-3792-403D-9127-495845021D2B}"/>
          </ac:spMkLst>
        </pc:spChg>
        <pc:spChg chg="add del">
          <ac:chgData name="isabella coiutti" userId="3098eb96f0132675" providerId="LiveId" clId="{1355FE52-08B4-4A52-B771-240FF8B4A60C}" dt="2022-11-24T09:23:02.898" v="98" actId="26606"/>
          <ac:spMkLst>
            <pc:docMk/>
            <pc:sldMk cId="3071639647" sldId="288"/>
            <ac:spMk id="36" creationId="{51A01047-632B-4F57-9CDB-AA680D5BBB19}"/>
          </ac:spMkLst>
        </pc:spChg>
        <pc:spChg chg="add del">
          <ac:chgData name="isabella coiutti" userId="3098eb96f0132675" providerId="LiveId" clId="{1355FE52-08B4-4A52-B771-240FF8B4A60C}" dt="2022-11-24T09:23:02.898" v="98" actId="26606"/>
          <ac:spMkLst>
            <pc:docMk/>
            <pc:sldMk cId="3071639647" sldId="288"/>
            <ac:spMk id="38" creationId="{48EF695B-E7DE-4164-862A-9CD06DFB0EC0}"/>
          </ac:spMkLst>
        </pc:spChg>
        <pc:spChg chg="add del">
          <ac:chgData name="isabella coiutti" userId="3098eb96f0132675" providerId="LiveId" clId="{1355FE52-08B4-4A52-B771-240FF8B4A60C}" dt="2022-11-24T09:45:58.572" v="322" actId="26606"/>
          <ac:spMkLst>
            <pc:docMk/>
            <pc:sldMk cId="3071639647" sldId="288"/>
            <ac:spMk id="48" creationId="{9D3B3C7E-BC2D-4436-8B03-AC421FA66787}"/>
          </ac:spMkLst>
        </pc:spChg>
        <pc:spChg chg="add del">
          <ac:chgData name="isabella coiutti" userId="3098eb96f0132675" providerId="LiveId" clId="{1355FE52-08B4-4A52-B771-240FF8B4A60C}" dt="2022-11-24T09:45:58.572" v="322" actId="26606"/>
          <ac:spMkLst>
            <pc:docMk/>
            <pc:sldMk cId="3071639647" sldId="288"/>
            <ac:spMk id="55" creationId="{4905C695-F54E-4EF8-8AEF-811D460E7AFE}"/>
          </ac:spMkLst>
        </pc:spChg>
        <pc:spChg chg="add del">
          <ac:chgData name="isabella coiutti" userId="3098eb96f0132675" providerId="LiveId" clId="{1355FE52-08B4-4A52-B771-240FF8B4A60C}" dt="2022-11-24T09:45:58.572" v="322" actId="26606"/>
          <ac:spMkLst>
            <pc:docMk/>
            <pc:sldMk cId="3071639647" sldId="288"/>
            <ac:spMk id="57" creationId="{485CD2A3-2099-476E-9A85-55DC735FA2B7}"/>
          </ac:spMkLst>
        </pc:spChg>
        <pc:spChg chg="add del">
          <ac:chgData name="isabella coiutti" userId="3098eb96f0132675" providerId="LiveId" clId="{1355FE52-08B4-4A52-B771-240FF8B4A60C}" dt="2022-11-24T09:45:52.086" v="318" actId="26606"/>
          <ac:spMkLst>
            <pc:docMk/>
            <pc:sldMk cId="3071639647" sldId="288"/>
            <ac:spMk id="67" creationId="{9D3B3C7E-BC2D-4436-8B03-AC421FA66787}"/>
          </ac:spMkLst>
        </pc:spChg>
        <pc:spChg chg="add del">
          <ac:chgData name="isabella coiutti" userId="3098eb96f0132675" providerId="LiveId" clId="{1355FE52-08B4-4A52-B771-240FF8B4A60C}" dt="2022-11-24T09:45:52.086" v="318" actId="26606"/>
          <ac:spMkLst>
            <pc:docMk/>
            <pc:sldMk cId="3071639647" sldId="288"/>
            <ac:spMk id="74" creationId="{1AB7CFDD-E67B-4078-9BD0-D09D4200E4E1}"/>
          </ac:spMkLst>
        </pc:spChg>
        <pc:spChg chg="add del">
          <ac:chgData name="isabella coiutti" userId="3098eb96f0132675" providerId="LiveId" clId="{1355FE52-08B4-4A52-B771-240FF8B4A60C}" dt="2022-11-24T09:45:52.086" v="318" actId="26606"/>
          <ac:spMkLst>
            <pc:docMk/>
            <pc:sldMk cId="3071639647" sldId="288"/>
            <ac:spMk id="76" creationId="{4DAEF25D-C97E-48E9-B20C-FEFC2EC6E59B}"/>
          </ac:spMkLst>
        </pc:spChg>
        <pc:spChg chg="add del">
          <ac:chgData name="isabella coiutti" userId="3098eb96f0132675" providerId="LiveId" clId="{1355FE52-08B4-4A52-B771-240FF8B4A60C}" dt="2022-11-24T09:45:55.951" v="320" actId="26606"/>
          <ac:spMkLst>
            <pc:docMk/>
            <pc:sldMk cId="3071639647" sldId="288"/>
            <ac:spMk id="83" creationId="{9D3B3C7E-BC2D-4436-8B03-AC421FA66787}"/>
          </ac:spMkLst>
        </pc:spChg>
        <pc:spChg chg="add del">
          <ac:chgData name="isabella coiutti" userId="3098eb96f0132675" providerId="LiveId" clId="{1355FE52-08B4-4A52-B771-240FF8B4A60C}" dt="2022-11-24T09:45:55.951" v="320" actId="26606"/>
          <ac:spMkLst>
            <pc:docMk/>
            <pc:sldMk cId="3071639647" sldId="288"/>
            <ac:spMk id="86" creationId="{1AB7CFDD-E67B-4078-9BD0-D09D4200E4E1}"/>
          </ac:spMkLst>
        </pc:spChg>
        <pc:spChg chg="add del">
          <ac:chgData name="isabella coiutti" userId="3098eb96f0132675" providerId="LiveId" clId="{1355FE52-08B4-4A52-B771-240FF8B4A60C}" dt="2022-11-24T09:45:55.951" v="320" actId="26606"/>
          <ac:spMkLst>
            <pc:docMk/>
            <pc:sldMk cId="3071639647" sldId="288"/>
            <ac:spMk id="87" creationId="{B191E377-3C4E-4C42-B42C-858169F3AB3A}"/>
          </ac:spMkLst>
        </pc:spChg>
        <pc:spChg chg="add del">
          <ac:chgData name="isabella coiutti" userId="3098eb96f0132675" providerId="LiveId" clId="{1355FE52-08B4-4A52-B771-240FF8B4A60C}" dt="2022-11-24T09:45:58.572" v="322" actId="26606"/>
          <ac:spMkLst>
            <pc:docMk/>
            <pc:sldMk cId="3071639647" sldId="288"/>
            <ac:spMk id="91" creationId="{9D3B3C7E-BC2D-4436-8B03-AC421FA66787}"/>
          </ac:spMkLst>
        </pc:spChg>
        <pc:spChg chg="add del">
          <ac:chgData name="isabella coiutti" userId="3098eb96f0132675" providerId="LiveId" clId="{1355FE52-08B4-4A52-B771-240FF8B4A60C}" dt="2022-11-24T09:45:58.572" v="322" actId="26606"/>
          <ac:spMkLst>
            <pc:docMk/>
            <pc:sldMk cId="3071639647" sldId="288"/>
            <ac:spMk id="93" creationId="{DD8EACB7-D372-470B-B76E-A829D00310CD}"/>
          </ac:spMkLst>
        </pc:spChg>
        <pc:spChg chg="add del">
          <ac:chgData name="isabella coiutti" userId="3098eb96f0132675" providerId="LiveId" clId="{1355FE52-08B4-4A52-B771-240FF8B4A60C}" dt="2022-11-24T09:45:58.572" v="322" actId="26606"/>
          <ac:spMkLst>
            <pc:docMk/>
            <pc:sldMk cId="3071639647" sldId="288"/>
            <ac:spMk id="94" creationId="{C7EA4B13-46D3-41EE-95DA-7B2100DE940B}"/>
          </ac:spMkLst>
        </pc:spChg>
        <pc:grpChg chg="add del">
          <ac:chgData name="isabella coiutti" userId="3098eb96f0132675" providerId="LiveId" clId="{1355FE52-08B4-4A52-B771-240FF8B4A60C}" dt="2022-11-24T09:21:46.232" v="85" actId="26606"/>
          <ac:grpSpMkLst>
            <pc:docMk/>
            <pc:sldMk cId="3071639647" sldId="288"/>
            <ac:grpSpMk id="19" creationId="{073091F1-AA5A-47C6-9502-D5870A72D50C}"/>
          </ac:grpSpMkLst>
        </pc:grpChg>
        <pc:grpChg chg="add del">
          <ac:chgData name="isabella coiutti" userId="3098eb96f0132675" providerId="LiveId" clId="{1355FE52-08B4-4A52-B771-240FF8B4A60C}" dt="2022-11-24T09:22:04.407" v="89" actId="26606"/>
          <ac:grpSpMkLst>
            <pc:docMk/>
            <pc:sldMk cId="3071639647" sldId="288"/>
            <ac:grpSpMk id="27" creationId="{D5ADB088-C125-457F-9C61-DFE21DCEF4A5}"/>
          </ac:grpSpMkLst>
        </pc:grpChg>
        <pc:grpChg chg="add del">
          <ac:chgData name="isabella coiutti" userId="3098eb96f0132675" providerId="LiveId" clId="{1355FE52-08B4-4A52-B771-240FF8B4A60C}" dt="2022-11-24T09:23:02.898" v="98" actId="26606"/>
          <ac:grpSpMkLst>
            <pc:docMk/>
            <pc:sldMk cId="3071639647" sldId="288"/>
            <ac:grpSpMk id="40" creationId="{D5ADB088-C125-457F-9C61-DFE21DCEF4A5}"/>
          </ac:grpSpMkLst>
        </pc:grpChg>
        <pc:grpChg chg="add del">
          <ac:chgData name="isabella coiutti" userId="3098eb96f0132675" providerId="LiveId" clId="{1355FE52-08B4-4A52-B771-240FF8B4A60C}" dt="2022-11-24T09:45:58.572" v="322" actId="26606"/>
          <ac:grpSpMkLst>
            <pc:docMk/>
            <pc:sldMk cId="3071639647" sldId="288"/>
            <ac:grpSpMk id="50" creationId="{79B5D0C1-066E-4C02-A6B8-59FAE4A19724}"/>
          </ac:grpSpMkLst>
        </pc:grpChg>
        <pc:grpChg chg="add del">
          <ac:chgData name="isabella coiutti" userId="3098eb96f0132675" providerId="LiveId" clId="{1355FE52-08B4-4A52-B771-240FF8B4A60C}" dt="2022-11-24T09:45:58.572" v="322" actId="26606"/>
          <ac:grpSpMkLst>
            <pc:docMk/>
            <pc:sldMk cId="3071639647" sldId="288"/>
            <ac:grpSpMk id="59" creationId="{E92979E8-2E86-433E-A7E4-5F102E45A8EE}"/>
          </ac:grpSpMkLst>
        </pc:grpChg>
        <pc:grpChg chg="add del">
          <ac:chgData name="isabella coiutti" userId="3098eb96f0132675" providerId="LiveId" clId="{1355FE52-08B4-4A52-B771-240FF8B4A60C}" dt="2022-11-24T09:45:52.086" v="318" actId="26606"/>
          <ac:grpSpMkLst>
            <pc:docMk/>
            <pc:sldMk cId="3071639647" sldId="288"/>
            <ac:grpSpMk id="69" creationId="{79B5D0C1-066E-4C02-A6B8-59FAE4A19724}"/>
          </ac:grpSpMkLst>
        </pc:grpChg>
        <pc:grpChg chg="add del">
          <ac:chgData name="isabella coiutti" userId="3098eb96f0132675" providerId="LiveId" clId="{1355FE52-08B4-4A52-B771-240FF8B4A60C}" dt="2022-11-24T09:45:52.086" v="318" actId="26606"/>
          <ac:grpSpMkLst>
            <pc:docMk/>
            <pc:sldMk cId="3071639647" sldId="288"/>
            <ac:grpSpMk id="78" creationId="{91B7537E-7B93-4306-B9DF-4CD583E0AA21}"/>
          </ac:grpSpMkLst>
        </pc:grpChg>
        <pc:grpChg chg="add del">
          <ac:chgData name="isabella coiutti" userId="3098eb96f0132675" providerId="LiveId" clId="{1355FE52-08B4-4A52-B771-240FF8B4A60C}" dt="2022-11-24T09:45:55.951" v="320" actId="26606"/>
          <ac:grpSpMkLst>
            <pc:docMk/>
            <pc:sldMk cId="3071639647" sldId="288"/>
            <ac:grpSpMk id="84" creationId="{79B5D0C1-066E-4C02-A6B8-59FAE4A19724}"/>
          </ac:grpSpMkLst>
        </pc:grpChg>
        <pc:grpChg chg="add del">
          <ac:chgData name="isabella coiutti" userId="3098eb96f0132675" providerId="LiveId" clId="{1355FE52-08B4-4A52-B771-240FF8B4A60C}" dt="2022-11-24T09:45:55.951" v="320" actId="26606"/>
          <ac:grpSpMkLst>
            <pc:docMk/>
            <pc:sldMk cId="3071639647" sldId="288"/>
            <ac:grpSpMk id="88" creationId="{91B7537E-7B93-4306-B9DF-4CD583E0AA21}"/>
          </ac:grpSpMkLst>
        </pc:grpChg>
        <pc:grpChg chg="add del">
          <ac:chgData name="isabella coiutti" userId="3098eb96f0132675" providerId="LiveId" clId="{1355FE52-08B4-4A52-B771-240FF8B4A60C}" dt="2022-11-24T09:45:58.572" v="322" actId="26606"/>
          <ac:grpSpMkLst>
            <pc:docMk/>
            <pc:sldMk cId="3071639647" sldId="288"/>
            <ac:grpSpMk id="92" creationId="{79B5D0C1-066E-4C02-A6B8-59FAE4A19724}"/>
          </ac:grpSpMkLst>
        </pc:grpChg>
        <pc:grpChg chg="add del">
          <ac:chgData name="isabella coiutti" userId="3098eb96f0132675" providerId="LiveId" clId="{1355FE52-08B4-4A52-B771-240FF8B4A60C}" dt="2022-11-24T09:45:58.572" v="322" actId="26606"/>
          <ac:grpSpMkLst>
            <pc:docMk/>
            <pc:sldMk cId="3071639647" sldId="288"/>
            <ac:grpSpMk id="95" creationId="{DCEEEBE1-DC7B-4168-90C6-DB88876E30DD}"/>
          </ac:grpSpMkLst>
        </pc:grpChg>
        <pc:picChg chg="add mod ord">
          <ac:chgData name="isabella coiutti" userId="3098eb96f0132675" providerId="LiveId" clId="{1355FE52-08B4-4A52-B771-240FF8B4A60C}" dt="2022-11-24T09:45:58.572" v="322" actId="26606"/>
          <ac:picMkLst>
            <pc:docMk/>
            <pc:sldMk cId="3071639647" sldId="288"/>
            <ac:picMk id="6" creationId="{E1170B09-A6B2-9F36-0E66-4E16E97BA6B9}"/>
          </ac:picMkLst>
        </pc:picChg>
      </pc:sldChg>
      <pc:sldChg chg="addSp delSp modSp new mod setBg modClrScheme chgLayout">
        <pc:chgData name="isabella coiutti" userId="3098eb96f0132675" providerId="LiveId" clId="{1355FE52-08B4-4A52-B771-240FF8B4A60C}" dt="2022-11-24T09:26:09.907" v="215" actId="1076"/>
        <pc:sldMkLst>
          <pc:docMk/>
          <pc:sldMk cId="165026341" sldId="289"/>
        </pc:sldMkLst>
        <pc:spChg chg="del">
          <ac:chgData name="isabella coiutti" userId="3098eb96f0132675" providerId="LiveId" clId="{1355FE52-08B4-4A52-B771-240FF8B4A60C}" dt="2022-11-24T09:24:50.574" v="101" actId="700"/>
          <ac:spMkLst>
            <pc:docMk/>
            <pc:sldMk cId="165026341" sldId="289"/>
            <ac:spMk id="2" creationId="{4184BF37-5CD2-6347-0EE7-A4015490BCD2}"/>
          </ac:spMkLst>
        </pc:spChg>
        <pc:spChg chg="del">
          <ac:chgData name="isabella coiutti" userId="3098eb96f0132675" providerId="LiveId" clId="{1355FE52-08B4-4A52-B771-240FF8B4A60C}" dt="2022-11-24T09:24:50.574" v="101" actId="700"/>
          <ac:spMkLst>
            <pc:docMk/>
            <pc:sldMk cId="165026341" sldId="289"/>
            <ac:spMk id="3" creationId="{A00E81FD-80DF-6FE1-2A72-26EDA12B175B}"/>
          </ac:spMkLst>
        </pc:spChg>
        <pc:spChg chg="del">
          <ac:chgData name="isabella coiutti" userId="3098eb96f0132675" providerId="LiveId" clId="{1355FE52-08B4-4A52-B771-240FF8B4A60C}" dt="2022-11-24T09:24:50.574" v="101" actId="700"/>
          <ac:spMkLst>
            <pc:docMk/>
            <pc:sldMk cId="165026341" sldId="289"/>
            <ac:spMk id="4" creationId="{6B5478F9-6C9D-DCF0-150C-235B913CCAE8}"/>
          </ac:spMkLst>
        </pc:spChg>
        <pc:spChg chg="add mod">
          <ac:chgData name="isabella coiutti" userId="3098eb96f0132675" providerId="LiveId" clId="{1355FE52-08B4-4A52-B771-240FF8B4A60C}" dt="2022-11-24T09:26:09.907" v="215" actId="1076"/>
          <ac:spMkLst>
            <pc:docMk/>
            <pc:sldMk cId="165026341" sldId="289"/>
            <ac:spMk id="6" creationId="{47A0F029-40CC-E800-2FBF-3FBB10A470B5}"/>
          </ac:spMkLst>
        </pc:spChg>
        <pc:spChg chg="add del">
          <ac:chgData name="isabella coiutti" userId="3098eb96f0132675" providerId="LiveId" clId="{1355FE52-08B4-4A52-B771-240FF8B4A60C}" dt="2022-11-24T09:25:33.737" v="108" actId="26606"/>
          <ac:spMkLst>
            <pc:docMk/>
            <pc:sldMk cId="165026341" sldId="289"/>
            <ac:spMk id="11" creationId="{9EB54D17-3792-403D-9127-495845021D2B}"/>
          </ac:spMkLst>
        </pc:spChg>
        <pc:spChg chg="add del">
          <ac:chgData name="isabella coiutti" userId="3098eb96f0132675" providerId="LiveId" clId="{1355FE52-08B4-4A52-B771-240FF8B4A60C}" dt="2022-11-24T09:25:33.737" v="108" actId="26606"/>
          <ac:spMkLst>
            <pc:docMk/>
            <pc:sldMk cId="165026341" sldId="289"/>
            <ac:spMk id="13" creationId="{7B22176A-41DB-4D9A-9B6F-F2296F1ED173}"/>
          </ac:spMkLst>
        </pc:spChg>
        <pc:spChg chg="add del">
          <ac:chgData name="isabella coiutti" userId="3098eb96f0132675" providerId="LiveId" clId="{1355FE52-08B4-4A52-B771-240FF8B4A60C}" dt="2022-11-24T09:25:33.737" v="108" actId="26606"/>
          <ac:spMkLst>
            <pc:docMk/>
            <pc:sldMk cId="165026341" sldId="289"/>
            <ac:spMk id="15" creationId="{774A8DF5-445E-49C5-B10A-8DF5FEFBCC46}"/>
          </ac:spMkLst>
        </pc:spChg>
        <pc:spChg chg="add del">
          <ac:chgData name="isabella coiutti" userId="3098eb96f0132675" providerId="LiveId" clId="{1355FE52-08B4-4A52-B771-240FF8B4A60C}" dt="2022-11-24T09:25:33.737" v="108" actId="26606"/>
          <ac:spMkLst>
            <pc:docMk/>
            <pc:sldMk cId="165026341" sldId="289"/>
            <ac:spMk id="17" creationId="{9A4E38D9-EFB8-40B5-B42B-514FBF180360}"/>
          </ac:spMkLst>
        </pc:spChg>
        <pc:grpChg chg="add del">
          <ac:chgData name="isabella coiutti" userId="3098eb96f0132675" providerId="LiveId" clId="{1355FE52-08B4-4A52-B771-240FF8B4A60C}" dt="2022-11-24T09:25:33.737" v="108" actId="26606"/>
          <ac:grpSpMkLst>
            <pc:docMk/>
            <pc:sldMk cId="165026341" sldId="289"/>
            <ac:grpSpMk id="19" creationId="{36996A92-4C38-41D1-AD08-0008BD7F8BE2}"/>
          </ac:grpSpMkLst>
        </pc:grpChg>
      </pc:sldChg>
      <pc:sldChg chg="addSp delSp modSp new mod setBg modClrScheme chgLayout">
        <pc:chgData name="isabella coiutti" userId="3098eb96f0132675" providerId="LiveId" clId="{1355FE52-08B4-4A52-B771-240FF8B4A60C}" dt="2022-11-24T09:31:18.562" v="247" actId="14100"/>
        <pc:sldMkLst>
          <pc:docMk/>
          <pc:sldMk cId="3078529029" sldId="290"/>
        </pc:sldMkLst>
        <pc:spChg chg="add del mod ord">
          <ac:chgData name="isabella coiutti" userId="3098eb96f0132675" providerId="LiveId" clId="{1355FE52-08B4-4A52-B771-240FF8B4A60C}" dt="2022-11-24T09:27:21.815" v="218" actId="700"/>
          <ac:spMkLst>
            <pc:docMk/>
            <pc:sldMk cId="3078529029" sldId="290"/>
            <ac:spMk id="2" creationId="{38058042-3853-03BD-55C6-0ADEF546C5AF}"/>
          </ac:spMkLst>
        </pc:spChg>
        <pc:spChg chg="add del mod ord">
          <ac:chgData name="isabella coiutti" userId="3098eb96f0132675" providerId="LiveId" clId="{1355FE52-08B4-4A52-B771-240FF8B4A60C}" dt="2022-11-24T09:27:21.815" v="218" actId="700"/>
          <ac:spMkLst>
            <pc:docMk/>
            <pc:sldMk cId="3078529029" sldId="290"/>
            <ac:spMk id="3" creationId="{6564EDED-EB57-6D78-7712-13AD4355A304}"/>
          </ac:spMkLst>
        </pc:spChg>
        <pc:spChg chg="add del mod ord">
          <ac:chgData name="isabella coiutti" userId="3098eb96f0132675" providerId="LiveId" clId="{1355FE52-08B4-4A52-B771-240FF8B4A60C}" dt="2022-11-24T09:28:02.763" v="223" actId="478"/>
          <ac:spMkLst>
            <pc:docMk/>
            <pc:sldMk cId="3078529029" sldId="290"/>
            <ac:spMk id="4" creationId="{15C3A714-263C-1C38-F8AF-986028B35FE2}"/>
          </ac:spMkLst>
        </pc:spChg>
        <pc:spChg chg="add mod ord">
          <ac:chgData name="isabella coiutti" userId="3098eb96f0132675" providerId="LiveId" clId="{1355FE52-08B4-4A52-B771-240FF8B4A60C}" dt="2022-11-24T09:31:18.562" v="247" actId="14100"/>
          <ac:spMkLst>
            <pc:docMk/>
            <pc:sldMk cId="3078529029" sldId="290"/>
            <ac:spMk id="5" creationId="{28A4F615-68FC-8582-D56A-00FEEBD25665}"/>
          </ac:spMkLst>
        </pc:spChg>
        <pc:spChg chg="add mod ord">
          <ac:chgData name="isabella coiutti" userId="3098eb96f0132675" providerId="LiveId" clId="{1355FE52-08B4-4A52-B771-240FF8B4A60C}" dt="2022-11-24T09:31:14.549" v="246" actId="255"/>
          <ac:spMkLst>
            <pc:docMk/>
            <pc:sldMk cId="3078529029" sldId="290"/>
            <ac:spMk id="6" creationId="{1712A27B-CADD-4793-86A6-F0983DB0E9E6}"/>
          </ac:spMkLst>
        </pc:spChg>
      </pc:sldChg>
      <pc:sldChg chg="addSp modSp new mod setBg">
        <pc:chgData name="isabella coiutti" userId="3098eb96f0132675" providerId="LiveId" clId="{1355FE52-08B4-4A52-B771-240FF8B4A60C}" dt="2022-11-24T09:32:53.411" v="260" actId="207"/>
        <pc:sldMkLst>
          <pc:docMk/>
          <pc:sldMk cId="1517204851" sldId="291"/>
        </pc:sldMkLst>
        <pc:spChg chg="add mod">
          <ac:chgData name="isabella coiutti" userId="3098eb96f0132675" providerId="LiveId" clId="{1355FE52-08B4-4A52-B771-240FF8B4A60C}" dt="2022-11-24T09:32:53.411" v="260" actId="207"/>
          <ac:spMkLst>
            <pc:docMk/>
            <pc:sldMk cId="1517204851" sldId="291"/>
            <ac:spMk id="3" creationId="{67B602C8-C69B-B5A6-6FF0-BC8227840ECD}"/>
          </ac:spMkLst>
        </pc:spChg>
      </pc:sldChg>
      <pc:sldChg chg="modSp new del mod">
        <pc:chgData name="isabella coiutti" userId="3098eb96f0132675" providerId="LiveId" clId="{1355FE52-08B4-4A52-B771-240FF8B4A60C}" dt="2022-11-24T09:30:39.930" v="243" actId="2696"/>
        <pc:sldMkLst>
          <pc:docMk/>
          <pc:sldMk cId="2417350763" sldId="291"/>
        </pc:sldMkLst>
        <pc:spChg chg="mod">
          <ac:chgData name="isabella coiutti" userId="3098eb96f0132675" providerId="LiveId" clId="{1355FE52-08B4-4A52-B771-240FF8B4A60C}" dt="2022-11-24T09:30:30.016" v="242"/>
          <ac:spMkLst>
            <pc:docMk/>
            <pc:sldMk cId="2417350763" sldId="291"/>
            <ac:spMk id="3" creationId="{0D9F857A-9236-5B68-4AB0-739E58E89C9E}"/>
          </ac:spMkLst>
        </pc:spChg>
        <pc:spChg chg="mod">
          <ac:chgData name="isabella coiutti" userId="3098eb96f0132675" providerId="LiveId" clId="{1355FE52-08B4-4A52-B771-240FF8B4A60C}" dt="2022-11-24T09:30:18.539" v="241"/>
          <ac:spMkLst>
            <pc:docMk/>
            <pc:sldMk cId="2417350763" sldId="291"/>
            <ac:spMk id="4" creationId="{8DAB99D2-18E9-75AB-9BB5-7CAE4E6C6C48}"/>
          </ac:spMkLst>
        </pc:spChg>
      </pc:sldChg>
      <pc:sldChg chg="addSp modSp new mod setBg">
        <pc:chgData name="isabella coiutti" userId="3098eb96f0132675" providerId="LiveId" clId="{1355FE52-08B4-4A52-B771-240FF8B4A60C}" dt="2022-11-24T09:35:16.600" v="306" actId="20577"/>
        <pc:sldMkLst>
          <pc:docMk/>
          <pc:sldMk cId="921772658" sldId="292"/>
        </pc:sldMkLst>
        <pc:spChg chg="add mod">
          <ac:chgData name="isabella coiutti" userId="3098eb96f0132675" providerId="LiveId" clId="{1355FE52-08B4-4A52-B771-240FF8B4A60C}" dt="2022-11-24T09:35:16.600" v="306" actId="20577"/>
          <ac:spMkLst>
            <pc:docMk/>
            <pc:sldMk cId="921772658" sldId="292"/>
            <ac:spMk id="3" creationId="{E1033863-A9DB-4DDF-385C-C93E17E64011}"/>
          </ac:spMkLst>
        </pc:spChg>
      </pc:sldChg>
      <pc:sldChg chg="new del">
        <pc:chgData name="isabella coiutti" userId="3098eb96f0132675" providerId="LiveId" clId="{1355FE52-08B4-4A52-B771-240FF8B4A60C}" dt="2022-11-29T06:47:20.792" v="1354" actId="2696"/>
        <pc:sldMkLst>
          <pc:docMk/>
          <pc:sldMk cId="2916487902" sldId="293"/>
        </pc:sldMkLst>
      </pc:sldChg>
      <pc:sldChg chg="new del">
        <pc:chgData name="isabella coiutti" userId="3098eb96f0132675" providerId="LiveId" clId="{1355FE52-08B4-4A52-B771-240FF8B4A60C}" dt="2022-11-24T09:45:21.593" v="308" actId="2696"/>
        <pc:sldMkLst>
          <pc:docMk/>
          <pc:sldMk cId="3993025877" sldId="293"/>
        </pc:sldMkLst>
      </pc:sldChg>
      <pc:sldChg chg="modSp new mod setBg">
        <pc:chgData name="isabella coiutti" userId="3098eb96f0132675" providerId="LiveId" clId="{1355FE52-08B4-4A52-B771-240FF8B4A60C}" dt="2022-11-29T06:41:19.826" v="1304"/>
        <pc:sldMkLst>
          <pc:docMk/>
          <pc:sldMk cId="1998651817" sldId="294"/>
        </pc:sldMkLst>
        <pc:spChg chg="mod">
          <ac:chgData name="isabella coiutti" userId="3098eb96f0132675" providerId="LiveId" clId="{1355FE52-08B4-4A52-B771-240FF8B4A60C}" dt="2022-11-29T06:40:51.739" v="1300" actId="255"/>
          <ac:spMkLst>
            <pc:docMk/>
            <pc:sldMk cId="1998651817" sldId="294"/>
            <ac:spMk id="2" creationId="{3311C631-A114-616E-06E1-77C447A37CCE}"/>
          </ac:spMkLst>
        </pc:spChg>
        <pc:spChg chg="mod">
          <ac:chgData name="isabella coiutti" userId="3098eb96f0132675" providerId="LiveId" clId="{1355FE52-08B4-4A52-B771-240FF8B4A60C}" dt="2022-11-29T06:41:00.374" v="1301" actId="255"/>
          <ac:spMkLst>
            <pc:docMk/>
            <pc:sldMk cId="1998651817" sldId="294"/>
            <ac:spMk id="3" creationId="{863243E4-402E-1600-2D4F-1C0987B019A4}"/>
          </ac:spMkLst>
        </pc:spChg>
      </pc:sldChg>
      <pc:sldChg chg="delSp modSp new mod setBg">
        <pc:chgData name="isabella coiutti" userId="3098eb96f0132675" providerId="LiveId" clId="{1355FE52-08B4-4A52-B771-240FF8B4A60C}" dt="2022-11-29T07:19:25.689" v="2834" actId="1076"/>
        <pc:sldMkLst>
          <pc:docMk/>
          <pc:sldMk cId="1079357873" sldId="295"/>
        </pc:sldMkLst>
        <pc:spChg chg="del">
          <ac:chgData name="isabella coiutti" userId="3098eb96f0132675" providerId="LiveId" clId="{1355FE52-08B4-4A52-B771-240FF8B4A60C}" dt="2022-11-29T06:42:23.764" v="1307" actId="478"/>
          <ac:spMkLst>
            <pc:docMk/>
            <pc:sldMk cId="1079357873" sldId="295"/>
            <ac:spMk id="2" creationId="{493A015D-B97F-11FF-0BE5-3462B815D54E}"/>
          </ac:spMkLst>
        </pc:spChg>
        <pc:spChg chg="mod">
          <ac:chgData name="isabella coiutti" userId="3098eb96f0132675" providerId="LiveId" clId="{1355FE52-08B4-4A52-B771-240FF8B4A60C}" dt="2022-11-29T07:19:25.689" v="2834" actId="1076"/>
          <ac:spMkLst>
            <pc:docMk/>
            <pc:sldMk cId="1079357873" sldId="295"/>
            <ac:spMk id="3" creationId="{AC8CD163-748D-FAD9-B8BB-27A3A24C9EF2}"/>
          </ac:spMkLst>
        </pc:spChg>
      </pc:sldChg>
      <pc:sldChg chg="addSp delSp modSp new mod setBg modClrScheme chgLayout">
        <pc:chgData name="isabella coiutti" userId="3098eb96f0132675" providerId="LiveId" clId="{1355FE52-08B4-4A52-B771-240FF8B4A60C}" dt="2022-11-29T06:47:13.925" v="1353" actId="1076"/>
        <pc:sldMkLst>
          <pc:docMk/>
          <pc:sldMk cId="73936083" sldId="296"/>
        </pc:sldMkLst>
        <pc:spChg chg="del">
          <ac:chgData name="isabella coiutti" userId="3098eb96f0132675" providerId="LiveId" clId="{1355FE52-08B4-4A52-B771-240FF8B4A60C}" dt="2022-11-29T06:43:32.444" v="1319" actId="700"/>
          <ac:spMkLst>
            <pc:docMk/>
            <pc:sldMk cId="73936083" sldId="296"/>
            <ac:spMk id="2" creationId="{3A17C4CB-6931-8202-1EDB-96F8F5A2CC3C}"/>
          </ac:spMkLst>
        </pc:spChg>
        <pc:spChg chg="del">
          <ac:chgData name="isabella coiutti" userId="3098eb96f0132675" providerId="LiveId" clId="{1355FE52-08B4-4A52-B771-240FF8B4A60C}" dt="2022-11-29T06:43:32.444" v="1319" actId="700"/>
          <ac:spMkLst>
            <pc:docMk/>
            <pc:sldMk cId="73936083" sldId="296"/>
            <ac:spMk id="3" creationId="{778D9213-32D3-C185-DD94-363F08E4CFC4}"/>
          </ac:spMkLst>
        </pc:spChg>
        <pc:spChg chg="add mod">
          <ac:chgData name="isabella coiutti" userId="3098eb96f0132675" providerId="LiveId" clId="{1355FE52-08B4-4A52-B771-240FF8B4A60C}" dt="2022-11-29T06:47:13.925" v="1353" actId="1076"/>
          <ac:spMkLst>
            <pc:docMk/>
            <pc:sldMk cId="73936083" sldId="296"/>
            <ac:spMk id="5" creationId="{9941B09F-6B57-D269-0372-1C59CCEBB0B7}"/>
          </ac:spMkLst>
        </pc:spChg>
        <pc:spChg chg="add del mod">
          <ac:chgData name="isabella coiutti" userId="3098eb96f0132675" providerId="LiveId" clId="{1355FE52-08B4-4A52-B771-240FF8B4A60C}" dt="2022-11-29T06:46:05.305" v="1337" actId="21"/>
          <ac:spMkLst>
            <pc:docMk/>
            <pc:sldMk cId="73936083" sldId="296"/>
            <ac:spMk id="7" creationId="{AE18A3DB-1F42-A991-FD13-584450834BCA}"/>
          </ac:spMkLst>
        </pc:spChg>
      </pc:sldChg>
      <pc:sldChg chg="addSp delSp modSp new mod setBg">
        <pc:chgData name="isabella coiutti" userId="3098eb96f0132675" providerId="LiveId" clId="{1355FE52-08B4-4A52-B771-240FF8B4A60C}" dt="2022-11-29T06:51:08.986" v="1376" actId="1076"/>
        <pc:sldMkLst>
          <pc:docMk/>
          <pc:sldMk cId="1499956588" sldId="297"/>
        </pc:sldMkLst>
        <pc:spChg chg="add del mod">
          <ac:chgData name="isabella coiutti" userId="3098eb96f0132675" providerId="LiveId" clId="{1355FE52-08B4-4A52-B771-240FF8B4A60C}" dt="2022-11-29T06:50:37.821" v="1369" actId="21"/>
          <ac:spMkLst>
            <pc:docMk/>
            <pc:sldMk cId="1499956588" sldId="297"/>
            <ac:spMk id="3" creationId="{E8C95137-FA49-EABA-010F-428A5760B68D}"/>
          </ac:spMkLst>
        </pc:spChg>
        <pc:spChg chg="add mod">
          <ac:chgData name="isabella coiutti" userId="3098eb96f0132675" providerId="LiveId" clId="{1355FE52-08B4-4A52-B771-240FF8B4A60C}" dt="2022-11-29T06:51:08.986" v="1376" actId="1076"/>
          <ac:spMkLst>
            <pc:docMk/>
            <pc:sldMk cId="1499956588" sldId="297"/>
            <ac:spMk id="4" creationId="{1FA46C47-5B98-AA58-0465-4F1C31AA6B2A}"/>
          </ac:spMkLst>
        </pc:spChg>
      </pc:sldChg>
      <pc:sldChg chg="addSp delSp modSp new mod setBg modClrScheme chgLayout">
        <pc:chgData name="isabella coiutti" userId="3098eb96f0132675" providerId="LiveId" clId="{1355FE52-08B4-4A52-B771-240FF8B4A60C}" dt="2022-12-03T00:13:35.511" v="2915" actId="20577"/>
        <pc:sldMkLst>
          <pc:docMk/>
          <pc:sldMk cId="2491432906" sldId="298"/>
        </pc:sldMkLst>
        <pc:spChg chg="del">
          <ac:chgData name="isabella coiutti" userId="3098eb96f0132675" providerId="LiveId" clId="{1355FE52-08B4-4A52-B771-240FF8B4A60C}" dt="2022-11-29T06:49:26.731" v="1358" actId="700"/>
          <ac:spMkLst>
            <pc:docMk/>
            <pc:sldMk cId="2491432906" sldId="298"/>
            <ac:spMk id="2" creationId="{073C43A5-664E-D5AA-B1DE-A10AB789A3A7}"/>
          </ac:spMkLst>
        </pc:spChg>
        <pc:spChg chg="del">
          <ac:chgData name="isabella coiutti" userId="3098eb96f0132675" providerId="LiveId" clId="{1355FE52-08B4-4A52-B771-240FF8B4A60C}" dt="2022-11-29T06:49:26.731" v="1358" actId="700"/>
          <ac:spMkLst>
            <pc:docMk/>
            <pc:sldMk cId="2491432906" sldId="298"/>
            <ac:spMk id="3" creationId="{B3A00A6A-799A-D681-B2AB-B07D128FC388}"/>
          </ac:spMkLst>
        </pc:spChg>
        <pc:spChg chg="add mod">
          <ac:chgData name="isabella coiutti" userId="3098eb96f0132675" providerId="LiveId" clId="{1355FE52-08B4-4A52-B771-240FF8B4A60C}" dt="2022-12-03T00:13:35.511" v="2915" actId="20577"/>
          <ac:spMkLst>
            <pc:docMk/>
            <pc:sldMk cId="2491432906" sldId="298"/>
            <ac:spMk id="5" creationId="{E5411204-2755-AE6D-03BE-079D88DACF89}"/>
          </ac:spMkLst>
        </pc:spChg>
      </pc:sldChg>
      <pc:sldChg chg="addSp modSp new mod setBg">
        <pc:chgData name="isabella coiutti" userId="3098eb96f0132675" providerId="LiveId" clId="{1355FE52-08B4-4A52-B771-240FF8B4A60C}" dt="2022-11-29T07:19:40.796" v="2837" actId="14100"/>
        <pc:sldMkLst>
          <pc:docMk/>
          <pc:sldMk cId="3603214192" sldId="299"/>
        </pc:sldMkLst>
        <pc:spChg chg="add mod">
          <ac:chgData name="isabella coiutti" userId="3098eb96f0132675" providerId="LiveId" clId="{1355FE52-08B4-4A52-B771-240FF8B4A60C}" dt="2022-11-29T07:19:40.796" v="2837" actId="14100"/>
          <ac:spMkLst>
            <pc:docMk/>
            <pc:sldMk cId="3603214192" sldId="299"/>
            <ac:spMk id="2" creationId="{59BD53DF-317B-D645-A849-D17CE4BA5FB6}"/>
          </ac:spMkLst>
        </pc:spChg>
      </pc:sldChg>
      <pc:sldChg chg="addSp delSp modSp new mod setBg chgLayout">
        <pc:chgData name="isabella coiutti" userId="3098eb96f0132675" providerId="LiveId" clId="{1355FE52-08B4-4A52-B771-240FF8B4A60C}" dt="2022-11-29T07:13:02.184" v="2809" actId="14100"/>
        <pc:sldMkLst>
          <pc:docMk/>
          <pc:sldMk cId="176107658" sldId="300"/>
        </pc:sldMkLst>
        <pc:spChg chg="del">
          <ac:chgData name="isabella coiutti" userId="3098eb96f0132675" providerId="LiveId" clId="{1355FE52-08B4-4A52-B771-240FF8B4A60C}" dt="2022-11-29T06:53:54.729" v="1378" actId="700"/>
          <ac:spMkLst>
            <pc:docMk/>
            <pc:sldMk cId="176107658" sldId="300"/>
            <ac:spMk id="2" creationId="{82C77272-92DA-DDD2-3E60-24C091628E1E}"/>
          </ac:spMkLst>
        </pc:spChg>
        <pc:spChg chg="del">
          <ac:chgData name="isabella coiutti" userId="3098eb96f0132675" providerId="LiveId" clId="{1355FE52-08B4-4A52-B771-240FF8B4A60C}" dt="2022-11-29T06:53:54.729" v="1378" actId="700"/>
          <ac:spMkLst>
            <pc:docMk/>
            <pc:sldMk cId="176107658" sldId="300"/>
            <ac:spMk id="3" creationId="{94BE6D5F-E47B-2DF7-B889-0D7B36D066C0}"/>
          </ac:spMkLst>
        </pc:spChg>
        <pc:spChg chg="del">
          <ac:chgData name="isabella coiutti" userId="3098eb96f0132675" providerId="LiveId" clId="{1355FE52-08B4-4A52-B771-240FF8B4A60C}" dt="2022-11-29T06:53:54.729" v="1378" actId="700"/>
          <ac:spMkLst>
            <pc:docMk/>
            <pc:sldMk cId="176107658" sldId="300"/>
            <ac:spMk id="4" creationId="{C556CF42-F06A-81DC-97A6-D822FA853F15}"/>
          </ac:spMkLst>
        </pc:spChg>
        <pc:spChg chg="add del mod ord">
          <ac:chgData name="isabella coiutti" userId="3098eb96f0132675" providerId="LiveId" clId="{1355FE52-08B4-4A52-B771-240FF8B4A60C}" dt="2022-11-29T06:55:06.559" v="1382" actId="478"/>
          <ac:spMkLst>
            <pc:docMk/>
            <pc:sldMk cId="176107658" sldId="300"/>
            <ac:spMk id="5" creationId="{DB8BDC5A-A249-040C-B9D4-55EBC831D10A}"/>
          </ac:spMkLst>
        </pc:spChg>
        <pc:spChg chg="add del mod ord">
          <ac:chgData name="isabella coiutti" userId="3098eb96f0132675" providerId="LiveId" clId="{1355FE52-08B4-4A52-B771-240FF8B4A60C}" dt="2022-11-29T06:55:01.179" v="1381" actId="931"/>
          <ac:spMkLst>
            <pc:docMk/>
            <pc:sldMk cId="176107658" sldId="300"/>
            <ac:spMk id="6" creationId="{8EEBD8FD-BB1C-AFE5-02FA-851206DA6688}"/>
          </ac:spMkLst>
        </pc:spChg>
        <pc:spChg chg="add del mod ord">
          <ac:chgData name="isabella coiutti" userId="3098eb96f0132675" providerId="LiveId" clId="{1355FE52-08B4-4A52-B771-240FF8B4A60C}" dt="2022-11-29T06:54:06.670" v="1380"/>
          <ac:spMkLst>
            <pc:docMk/>
            <pc:sldMk cId="176107658" sldId="300"/>
            <ac:spMk id="7" creationId="{5E55B533-2007-257B-F36A-4E888E178DEC}"/>
          </ac:spMkLst>
        </pc:spChg>
        <pc:spChg chg="add mod">
          <ac:chgData name="isabella coiutti" userId="3098eb96f0132675" providerId="LiveId" clId="{1355FE52-08B4-4A52-B771-240FF8B4A60C}" dt="2022-11-29T07:13:02.184" v="2809" actId="14100"/>
          <ac:spMkLst>
            <pc:docMk/>
            <pc:sldMk cId="176107658" sldId="300"/>
            <ac:spMk id="8" creationId="{0CFF1C7B-10CC-4BDA-BF50-C09072300D0B}"/>
          </ac:spMkLst>
        </pc:spChg>
        <pc:picChg chg="add mod">
          <ac:chgData name="isabella coiutti" userId="3098eb96f0132675" providerId="LiveId" clId="{1355FE52-08B4-4A52-B771-240FF8B4A60C}" dt="2022-11-29T06:55:01.179" v="1381" actId="931"/>
          <ac:picMkLst>
            <pc:docMk/>
            <pc:sldMk cId="176107658" sldId="300"/>
            <ac:picMk id="10" creationId="{A8E35CA7-137E-6DE1-1E3B-4AA1B30142C0}"/>
          </ac:picMkLst>
        </pc:picChg>
      </pc:sldChg>
      <pc:sldChg chg="modSp new mod setBg">
        <pc:chgData name="isabella coiutti" userId="3098eb96f0132675" providerId="LiveId" clId="{1355FE52-08B4-4A52-B771-240FF8B4A60C}" dt="2022-11-29T07:13:26.482" v="2812" actId="114"/>
        <pc:sldMkLst>
          <pc:docMk/>
          <pc:sldMk cId="2177463925" sldId="301"/>
        </pc:sldMkLst>
        <pc:spChg chg="mod">
          <ac:chgData name="isabella coiutti" userId="3098eb96f0132675" providerId="LiveId" clId="{1355FE52-08B4-4A52-B771-240FF8B4A60C}" dt="2022-11-29T07:03:27.520" v="1926" actId="255"/>
          <ac:spMkLst>
            <pc:docMk/>
            <pc:sldMk cId="2177463925" sldId="301"/>
            <ac:spMk id="2" creationId="{6C4582AC-A90B-C23E-A2FF-FB3801D39E78}"/>
          </ac:spMkLst>
        </pc:spChg>
        <pc:spChg chg="mod">
          <ac:chgData name="isabella coiutti" userId="3098eb96f0132675" providerId="LiveId" clId="{1355FE52-08B4-4A52-B771-240FF8B4A60C}" dt="2022-11-29T07:13:26.482" v="2812" actId="114"/>
          <ac:spMkLst>
            <pc:docMk/>
            <pc:sldMk cId="2177463925" sldId="301"/>
            <ac:spMk id="3" creationId="{2E71E308-9688-B818-E07E-0338A6DD001E}"/>
          </ac:spMkLst>
        </pc:spChg>
      </pc:sldChg>
      <pc:sldChg chg="addSp delSp modSp new del mod modClrScheme chgLayout">
        <pc:chgData name="isabella coiutti" userId="3098eb96f0132675" providerId="LiveId" clId="{1355FE52-08B4-4A52-B771-240FF8B4A60C}" dt="2022-11-29T06:58:41.150" v="1474" actId="2696"/>
        <pc:sldMkLst>
          <pc:docMk/>
          <pc:sldMk cId="2563054081" sldId="301"/>
        </pc:sldMkLst>
        <pc:spChg chg="del">
          <ac:chgData name="isabella coiutti" userId="3098eb96f0132675" providerId="LiveId" clId="{1355FE52-08B4-4A52-B771-240FF8B4A60C}" dt="2022-11-29T06:56:05.458" v="1393" actId="700"/>
          <ac:spMkLst>
            <pc:docMk/>
            <pc:sldMk cId="2563054081" sldId="301"/>
            <ac:spMk id="2" creationId="{7BB51307-DB12-2DCB-5E14-DDF8B403FFA6}"/>
          </ac:spMkLst>
        </pc:spChg>
        <pc:spChg chg="del">
          <ac:chgData name="isabella coiutti" userId="3098eb96f0132675" providerId="LiveId" clId="{1355FE52-08B4-4A52-B771-240FF8B4A60C}" dt="2022-11-29T06:56:05.458" v="1393" actId="700"/>
          <ac:spMkLst>
            <pc:docMk/>
            <pc:sldMk cId="2563054081" sldId="301"/>
            <ac:spMk id="3" creationId="{36DA508B-E790-4C77-3758-BA8F39575004}"/>
          </ac:spMkLst>
        </pc:spChg>
        <pc:spChg chg="del">
          <ac:chgData name="isabella coiutti" userId="3098eb96f0132675" providerId="LiveId" clId="{1355FE52-08B4-4A52-B771-240FF8B4A60C}" dt="2022-11-29T06:56:05.458" v="1393" actId="700"/>
          <ac:spMkLst>
            <pc:docMk/>
            <pc:sldMk cId="2563054081" sldId="301"/>
            <ac:spMk id="4" creationId="{985295D8-CF72-5E0A-CFDB-42E9D08A189A}"/>
          </ac:spMkLst>
        </pc:spChg>
        <pc:spChg chg="add">
          <ac:chgData name="isabella coiutti" userId="3098eb96f0132675" providerId="LiveId" clId="{1355FE52-08B4-4A52-B771-240FF8B4A60C}" dt="2022-11-29T06:56:18.286" v="1397" actId="22"/>
          <ac:spMkLst>
            <pc:docMk/>
            <pc:sldMk cId="2563054081" sldId="301"/>
            <ac:spMk id="6" creationId="{4700F4E3-D5FE-20EC-27B6-9AEC6DDFBE7F}"/>
          </ac:spMkLst>
        </pc:spChg>
        <pc:spChg chg="add mod ord">
          <ac:chgData name="isabella coiutti" userId="3098eb96f0132675" providerId="LiveId" clId="{1355FE52-08B4-4A52-B771-240FF8B4A60C}" dt="2022-11-29T06:57:16.784" v="1423" actId="20577"/>
          <ac:spMkLst>
            <pc:docMk/>
            <pc:sldMk cId="2563054081" sldId="301"/>
            <ac:spMk id="7" creationId="{6EC3936D-B9FD-FF0D-217A-DDE9306AD365}"/>
          </ac:spMkLst>
        </pc:spChg>
        <pc:spChg chg="add del mod ord">
          <ac:chgData name="isabella coiutti" userId="3098eb96f0132675" providerId="LiveId" clId="{1355FE52-08B4-4A52-B771-240FF8B4A60C}" dt="2022-11-29T06:58:21.920" v="1472" actId="478"/>
          <ac:spMkLst>
            <pc:docMk/>
            <pc:sldMk cId="2563054081" sldId="301"/>
            <ac:spMk id="8" creationId="{407F5D82-5EF2-04F3-6E18-AA9BC16B8F10}"/>
          </ac:spMkLst>
        </pc:spChg>
        <pc:spChg chg="add mod">
          <ac:chgData name="isabella coiutti" userId="3098eb96f0132675" providerId="LiveId" clId="{1355FE52-08B4-4A52-B771-240FF8B4A60C}" dt="2022-11-29T06:58:21.920" v="1472" actId="478"/>
          <ac:spMkLst>
            <pc:docMk/>
            <pc:sldMk cId="2563054081" sldId="301"/>
            <ac:spMk id="10" creationId="{6314B260-C1F4-2292-0D3D-76A650FD5E48}"/>
          </ac:spMkLst>
        </pc:spChg>
      </pc:sldChg>
      <pc:sldChg chg="addSp delSp modSp new del mod modClrScheme chgLayout">
        <pc:chgData name="isabella coiutti" userId="3098eb96f0132675" providerId="LiveId" clId="{1355FE52-08B4-4A52-B771-240FF8B4A60C}" dt="2022-11-29T06:58:45.353" v="1475" actId="2696"/>
        <pc:sldMkLst>
          <pc:docMk/>
          <pc:sldMk cId="2326254840" sldId="302"/>
        </pc:sldMkLst>
        <pc:spChg chg="del">
          <ac:chgData name="isabella coiutti" userId="3098eb96f0132675" providerId="LiveId" clId="{1355FE52-08B4-4A52-B771-240FF8B4A60C}" dt="2022-11-29T06:56:09.772" v="1394" actId="700"/>
          <ac:spMkLst>
            <pc:docMk/>
            <pc:sldMk cId="2326254840" sldId="302"/>
            <ac:spMk id="2" creationId="{34AD86A5-B5FA-E569-A139-6BAF6C9EE886}"/>
          </ac:spMkLst>
        </pc:spChg>
        <pc:spChg chg="del">
          <ac:chgData name="isabella coiutti" userId="3098eb96f0132675" providerId="LiveId" clId="{1355FE52-08B4-4A52-B771-240FF8B4A60C}" dt="2022-11-29T06:56:09.772" v="1394" actId="700"/>
          <ac:spMkLst>
            <pc:docMk/>
            <pc:sldMk cId="2326254840" sldId="302"/>
            <ac:spMk id="3" creationId="{C3643581-8612-CA52-F1CD-6DC4A8E1E1CF}"/>
          </ac:spMkLst>
        </pc:spChg>
        <pc:spChg chg="del">
          <ac:chgData name="isabella coiutti" userId="3098eb96f0132675" providerId="LiveId" clId="{1355FE52-08B4-4A52-B771-240FF8B4A60C}" dt="2022-11-29T06:56:09.772" v="1394" actId="700"/>
          <ac:spMkLst>
            <pc:docMk/>
            <pc:sldMk cId="2326254840" sldId="302"/>
            <ac:spMk id="4" creationId="{7F1E2F30-70F6-D50C-C549-6F75589F678D}"/>
          </ac:spMkLst>
        </pc:spChg>
        <pc:spChg chg="add mod">
          <ac:chgData name="isabella coiutti" userId="3098eb96f0132675" providerId="LiveId" clId="{1355FE52-08B4-4A52-B771-240FF8B4A60C}" dt="2022-11-29T06:58:07.900" v="1471" actId="5793"/>
          <ac:spMkLst>
            <pc:docMk/>
            <pc:sldMk cId="2326254840" sldId="302"/>
            <ac:spMk id="6" creationId="{FAEA8A54-3C0F-77F4-94FF-7C4C004808DE}"/>
          </ac:spMkLst>
        </pc:spChg>
        <pc:spChg chg="add mod ord">
          <ac:chgData name="isabella coiutti" userId="3098eb96f0132675" providerId="LiveId" clId="{1355FE52-08B4-4A52-B771-240FF8B4A60C}" dt="2022-11-29T06:58:34.139" v="1473" actId="700"/>
          <ac:spMkLst>
            <pc:docMk/>
            <pc:sldMk cId="2326254840" sldId="302"/>
            <ac:spMk id="7" creationId="{7CB5E0A0-6596-559C-7C3D-36492B76CC92}"/>
          </ac:spMkLst>
        </pc:spChg>
        <pc:spChg chg="add mod ord">
          <ac:chgData name="isabella coiutti" userId="3098eb96f0132675" providerId="LiveId" clId="{1355FE52-08B4-4A52-B771-240FF8B4A60C}" dt="2022-11-29T06:58:34.139" v="1473" actId="700"/>
          <ac:spMkLst>
            <pc:docMk/>
            <pc:sldMk cId="2326254840" sldId="302"/>
            <ac:spMk id="8" creationId="{B031B6CF-C0E7-B021-65A9-5BE051AED160}"/>
          </ac:spMkLst>
        </pc:spChg>
      </pc:sldChg>
      <pc:sldChg chg="modSp new mod setBg">
        <pc:chgData name="isabella coiutti" userId="3098eb96f0132675" providerId="LiveId" clId="{1355FE52-08B4-4A52-B771-240FF8B4A60C}" dt="2022-11-29T07:19:54.286" v="2838" actId="1076"/>
        <pc:sldMkLst>
          <pc:docMk/>
          <pc:sldMk cId="2378755690" sldId="302"/>
        </pc:sldMkLst>
        <pc:spChg chg="mod">
          <ac:chgData name="isabella coiutti" userId="3098eb96f0132675" providerId="LiveId" clId="{1355FE52-08B4-4A52-B771-240FF8B4A60C}" dt="2022-11-29T07:19:54.286" v="2838" actId="1076"/>
          <ac:spMkLst>
            <pc:docMk/>
            <pc:sldMk cId="2378755690" sldId="302"/>
            <ac:spMk id="2" creationId="{529D1B52-496A-8FA9-913C-EDC6CDB43FCF}"/>
          </ac:spMkLst>
        </pc:spChg>
        <pc:spChg chg="mod">
          <ac:chgData name="isabella coiutti" userId="3098eb96f0132675" providerId="LiveId" clId="{1355FE52-08B4-4A52-B771-240FF8B4A60C}" dt="2022-11-29T07:14:15.238" v="2825" actId="14100"/>
          <ac:spMkLst>
            <pc:docMk/>
            <pc:sldMk cId="2378755690" sldId="302"/>
            <ac:spMk id="3" creationId="{D13CA23C-122B-7794-0A5C-37A5ABAC680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8CBBE1-28CC-42E2-8C3D-9B5BD442C38D}"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A77E727F-6F3B-49A0-A6CD-A5349276756E}">
      <dgm:prSet/>
      <dgm:spPr>
        <a:solidFill>
          <a:schemeClr val="bg2">
            <a:lumMod val="75000"/>
          </a:schemeClr>
        </a:solidFill>
      </dgm:spPr>
      <dgm:t>
        <a:bodyPr/>
        <a:lstStyle/>
        <a:p>
          <a:r>
            <a:rPr lang="it-IT" dirty="0"/>
            <a:t>Aspirazione, il desiderio di realizzare la concentrazione al fine di realizzare l’illuminazione.</a:t>
          </a:r>
          <a:endParaRPr lang="en-US" dirty="0"/>
        </a:p>
      </dgm:t>
    </dgm:pt>
    <dgm:pt modelId="{73BBDC8A-020B-470D-87F7-349616C6E51F}" type="parTrans" cxnId="{0860EB2D-8187-4213-B401-F84A3ADB6B2C}">
      <dgm:prSet/>
      <dgm:spPr/>
      <dgm:t>
        <a:bodyPr/>
        <a:lstStyle/>
        <a:p>
          <a:endParaRPr lang="en-US"/>
        </a:p>
      </dgm:t>
    </dgm:pt>
    <dgm:pt modelId="{171B4D40-E302-4420-B4F1-D71950C86B17}" type="sibTrans" cxnId="{0860EB2D-8187-4213-B401-F84A3ADB6B2C}">
      <dgm:prSet/>
      <dgm:spPr/>
      <dgm:t>
        <a:bodyPr/>
        <a:lstStyle/>
        <a:p>
          <a:endParaRPr lang="en-US"/>
        </a:p>
      </dgm:t>
    </dgm:pt>
    <dgm:pt modelId="{D7765E83-E250-449C-B63F-4785C0629DCD}">
      <dgm:prSet/>
      <dgm:spPr>
        <a:solidFill>
          <a:schemeClr val="bg2">
            <a:lumMod val="75000"/>
          </a:schemeClr>
        </a:solidFill>
      </dgm:spPr>
      <dgm:t>
        <a:bodyPr/>
        <a:lstStyle/>
        <a:p>
          <a:r>
            <a:rPr lang="it-IT" i="1" dirty="0"/>
            <a:t>Chanda</a:t>
          </a:r>
          <a:r>
            <a:rPr lang="it-IT" dirty="0"/>
            <a:t> è diverso da </a:t>
          </a:r>
          <a:r>
            <a:rPr lang="it-IT" i="1" dirty="0"/>
            <a:t>taṇhā. </a:t>
          </a:r>
          <a:r>
            <a:rPr lang="it-IT" dirty="0"/>
            <a:t>Mentre il secondo indica la brama da eradicare, il primo indica l’aspirazione a realizzare mete spirituali. </a:t>
          </a:r>
          <a:endParaRPr lang="en-US" dirty="0"/>
        </a:p>
      </dgm:t>
    </dgm:pt>
    <dgm:pt modelId="{7371DD30-C393-4DF9-A504-9049E5A08FD2}" type="parTrans" cxnId="{15511879-8347-457E-8268-572CF874A510}">
      <dgm:prSet/>
      <dgm:spPr/>
      <dgm:t>
        <a:bodyPr/>
        <a:lstStyle/>
        <a:p>
          <a:endParaRPr lang="en-US"/>
        </a:p>
      </dgm:t>
    </dgm:pt>
    <dgm:pt modelId="{5B46FF4A-B4BD-4CF4-9E0F-78E4BC0F0930}" type="sibTrans" cxnId="{15511879-8347-457E-8268-572CF874A510}">
      <dgm:prSet/>
      <dgm:spPr/>
      <dgm:t>
        <a:bodyPr/>
        <a:lstStyle/>
        <a:p>
          <a:endParaRPr lang="en-US"/>
        </a:p>
      </dgm:t>
    </dgm:pt>
    <dgm:pt modelId="{9A7E46A3-F39D-41B9-B266-C3FF59700422}" type="pres">
      <dgm:prSet presAssocID="{528CBBE1-28CC-42E2-8C3D-9B5BD442C38D}" presName="vert0" presStyleCnt="0">
        <dgm:presLayoutVars>
          <dgm:dir/>
          <dgm:animOne val="branch"/>
          <dgm:animLvl val="lvl"/>
        </dgm:presLayoutVars>
      </dgm:prSet>
      <dgm:spPr/>
    </dgm:pt>
    <dgm:pt modelId="{4786E2B1-3BD4-46DC-B306-9A8BE617222F}" type="pres">
      <dgm:prSet presAssocID="{A77E727F-6F3B-49A0-A6CD-A5349276756E}" presName="thickLine" presStyleLbl="alignNode1" presStyleIdx="0" presStyleCnt="2"/>
      <dgm:spPr/>
    </dgm:pt>
    <dgm:pt modelId="{C074C42A-904A-4FDD-A0B8-0EFC5DCA6032}" type="pres">
      <dgm:prSet presAssocID="{A77E727F-6F3B-49A0-A6CD-A5349276756E}" presName="horz1" presStyleCnt="0"/>
      <dgm:spPr/>
    </dgm:pt>
    <dgm:pt modelId="{AB14DB94-8D9E-4009-AF7D-9B4BE93C0DDA}" type="pres">
      <dgm:prSet presAssocID="{A77E727F-6F3B-49A0-A6CD-A5349276756E}" presName="tx1" presStyleLbl="revTx" presStyleIdx="0" presStyleCnt="2"/>
      <dgm:spPr/>
    </dgm:pt>
    <dgm:pt modelId="{F5BE7870-263D-4A22-B840-D1835A4B3F2E}" type="pres">
      <dgm:prSet presAssocID="{A77E727F-6F3B-49A0-A6CD-A5349276756E}" presName="vert1" presStyleCnt="0"/>
      <dgm:spPr/>
    </dgm:pt>
    <dgm:pt modelId="{E4317167-0963-4305-85D1-1FD20944FD75}" type="pres">
      <dgm:prSet presAssocID="{D7765E83-E250-449C-B63F-4785C0629DCD}" presName="thickLine" presStyleLbl="alignNode1" presStyleIdx="1" presStyleCnt="2"/>
      <dgm:spPr/>
    </dgm:pt>
    <dgm:pt modelId="{37522B9C-0E21-4940-BF45-B264F10F1DD1}" type="pres">
      <dgm:prSet presAssocID="{D7765E83-E250-449C-B63F-4785C0629DCD}" presName="horz1" presStyleCnt="0"/>
      <dgm:spPr/>
    </dgm:pt>
    <dgm:pt modelId="{D76B6BDD-B37B-41C0-B6F1-EB7D7B48E41D}" type="pres">
      <dgm:prSet presAssocID="{D7765E83-E250-449C-B63F-4785C0629DCD}" presName="tx1" presStyleLbl="revTx" presStyleIdx="1" presStyleCnt="2"/>
      <dgm:spPr/>
    </dgm:pt>
    <dgm:pt modelId="{0E346A74-8156-4C69-B247-5FC80381EDBA}" type="pres">
      <dgm:prSet presAssocID="{D7765E83-E250-449C-B63F-4785C0629DCD}" presName="vert1" presStyleCnt="0"/>
      <dgm:spPr/>
    </dgm:pt>
  </dgm:ptLst>
  <dgm:cxnLst>
    <dgm:cxn modelId="{2AEAD027-7A30-4E00-84D4-6400A6036A01}" type="presOf" srcId="{A77E727F-6F3B-49A0-A6CD-A5349276756E}" destId="{AB14DB94-8D9E-4009-AF7D-9B4BE93C0DDA}" srcOrd="0" destOrd="0" presId="urn:microsoft.com/office/officeart/2008/layout/LinedList"/>
    <dgm:cxn modelId="{0860EB2D-8187-4213-B401-F84A3ADB6B2C}" srcId="{528CBBE1-28CC-42E2-8C3D-9B5BD442C38D}" destId="{A77E727F-6F3B-49A0-A6CD-A5349276756E}" srcOrd="0" destOrd="0" parTransId="{73BBDC8A-020B-470D-87F7-349616C6E51F}" sibTransId="{171B4D40-E302-4420-B4F1-D71950C86B17}"/>
    <dgm:cxn modelId="{0DEA803B-E281-4C21-82A2-A18CA5391B42}" type="presOf" srcId="{528CBBE1-28CC-42E2-8C3D-9B5BD442C38D}" destId="{9A7E46A3-F39D-41B9-B266-C3FF59700422}" srcOrd="0" destOrd="0" presId="urn:microsoft.com/office/officeart/2008/layout/LinedList"/>
    <dgm:cxn modelId="{15511879-8347-457E-8268-572CF874A510}" srcId="{528CBBE1-28CC-42E2-8C3D-9B5BD442C38D}" destId="{D7765E83-E250-449C-B63F-4785C0629DCD}" srcOrd="1" destOrd="0" parTransId="{7371DD30-C393-4DF9-A504-9049E5A08FD2}" sibTransId="{5B46FF4A-B4BD-4CF4-9E0F-78E4BC0F0930}"/>
    <dgm:cxn modelId="{6A69B68F-A770-4ED5-B95A-6E4C8A1BEA4F}" type="presOf" srcId="{D7765E83-E250-449C-B63F-4785C0629DCD}" destId="{D76B6BDD-B37B-41C0-B6F1-EB7D7B48E41D}" srcOrd="0" destOrd="0" presId="urn:microsoft.com/office/officeart/2008/layout/LinedList"/>
    <dgm:cxn modelId="{00B29739-B36B-477A-A787-06F25657DCB6}" type="presParOf" srcId="{9A7E46A3-F39D-41B9-B266-C3FF59700422}" destId="{4786E2B1-3BD4-46DC-B306-9A8BE617222F}" srcOrd="0" destOrd="0" presId="urn:microsoft.com/office/officeart/2008/layout/LinedList"/>
    <dgm:cxn modelId="{D254B09F-D457-4FA6-8C57-A1792C3B266E}" type="presParOf" srcId="{9A7E46A3-F39D-41B9-B266-C3FF59700422}" destId="{C074C42A-904A-4FDD-A0B8-0EFC5DCA6032}" srcOrd="1" destOrd="0" presId="urn:microsoft.com/office/officeart/2008/layout/LinedList"/>
    <dgm:cxn modelId="{3E58FC44-F679-48B1-8867-CE25E6CDAF3A}" type="presParOf" srcId="{C074C42A-904A-4FDD-A0B8-0EFC5DCA6032}" destId="{AB14DB94-8D9E-4009-AF7D-9B4BE93C0DDA}" srcOrd="0" destOrd="0" presId="urn:microsoft.com/office/officeart/2008/layout/LinedList"/>
    <dgm:cxn modelId="{037F76B5-999E-4C26-8289-2D3A5D38FEE3}" type="presParOf" srcId="{C074C42A-904A-4FDD-A0B8-0EFC5DCA6032}" destId="{F5BE7870-263D-4A22-B840-D1835A4B3F2E}" srcOrd="1" destOrd="0" presId="urn:microsoft.com/office/officeart/2008/layout/LinedList"/>
    <dgm:cxn modelId="{0C784D11-D88D-4A71-BDF0-FEFE3107E3AA}" type="presParOf" srcId="{9A7E46A3-F39D-41B9-B266-C3FF59700422}" destId="{E4317167-0963-4305-85D1-1FD20944FD75}" srcOrd="2" destOrd="0" presId="urn:microsoft.com/office/officeart/2008/layout/LinedList"/>
    <dgm:cxn modelId="{5485882E-5BCD-492A-833F-93D114AA6F08}" type="presParOf" srcId="{9A7E46A3-F39D-41B9-B266-C3FF59700422}" destId="{37522B9C-0E21-4940-BF45-B264F10F1DD1}" srcOrd="3" destOrd="0" presId="urn:microsoft.com/office/officeart/2008/layout/LinedList"/>
    <dgm:cxn modelId="{33307415-F2FC-4D64-93E3-8746FCF09103}" type="presParOf" srcId="{37522B9C-0E21-4940-BF45-B264F10F1DD1}" destId="{D76B6BDD-B37B-41C0-B6F1-EB7D7B48E41D}" srcOrd="0" destOrd="0" presId="urn:microsoft.com/office/officeart/2008/layout/LinedList"/>
    <dgm:cxn modelId="{0B5957F6-9524-453C-A47B-FB257CFD251D}" type="presParOf" srcId="{37522B9C-0E21-4940-BF45-B264F10F1DD1}" destId="{0E346A74-8156-4C69-B247-5FC80381EDB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AE6DA8-F20A-468C-8111-84C59A1A87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10DDE80-FBA4-442A-B494-010212238F75}">
      <dgm:prSet/>
      <dgm:spPr>
        <a:solidFill>
          <a:srgbClr val="FFFFCC"/>
        </a:solidFill>
      </dgm:spPr>
      <dgm:t>
        <a:bodyPr/>
        <a:lstStyle/>
        <a:p>
          <a:r>
            <a:rPr lang="it-IT" b="1" dirty="0">
              <a:solidFill>
                <a:schemeClr val="tx1"/>
              </a:solidFill>
            </a:rPr>
            <a:t>1. Il fattore deve essere applicato né in modo negligente né in modo teso. Il testo spiega che “negligenza” significa la presenza di fiacchezza o indolenza. Tensione indica irrequietezza.</a:t>
          </a:r>
          <a:endParaRPr lang="en-US" dirty="0"/>
        </a:p>
      </dgm:t>
    </dgm:pt>
    <dgm:pt modelId="{05428A92-4207-4896-8D24-8033D9486138}" type="parTrans" cxnId="{2B4AFEB5-9E01-4641-841B-0C55A1636655}">
      <dgm:prSet/>
      <dgm:spPr/>
      <dgm:t>
        <a:bodyPr/>
        <a:lstStyle/>
        <a:p>
          <a:endParaRPr lang="en-US"/>
        </a:p>
      </dgm:t>
    </dgm:pt>
    <dgm:pt modelId="{5A0DA3BB-EBE2-47A5-9EAD-3FB628D54E74}" type="sibTrans" cxnId="{2B4AFEB5-9E01-4641-841B-0C55A1636655}">
      <dgm:prSet/>
      <dgm:spPr/>
      <dgm:t>
        <a:bodyPr/>
        <a:lstStyle/>
        <a:p>
          <a:endParaRPr lang="en-US"/>
        </a:p>
      </dgm:t>
    </dgm:pt>
    <dgm:pt modelId="{50D05346-3A94-4EDB-BB97-20EABA2790B2}">
      <dgm:prSet/>
      <dgm:spPr>
        <a:solidFill>
          <a:srgbClr val="FFFFCC"/>
        </a:solidFill>
      </dgm:spPr>
      <dgm:t>
        <a:bodyPr/>
        <a:lstStyle/>
        <a:p>
          <a:r>
            <a:rPr lang="it-IT" b="1" dirty="0">
              <a:solidFill>
                <a:schemeClr val="tx1"/>
              </a:solidFill>
            </a:rPr>
            <a:t>2. Il fattore non deve essere “né costretto internamente né distratto esternamente”. Costretto internamente significa piagato da torpore e sonnolenza; distratto esternamente significa che l’attenzione è volta ai piaceri dei sensi.</a:t>
          </a:r>
          <a:endParaRPr lang="en-US" b="1" dirty="0">
            <a:solidFill>
              <a:schemeClr val="tx1"/>
            </a:solidFill>
          </a:endParaRPr>
        </a:p>
      </dgm:t>
    </dgm:pt>
    <dgm:pt modelId="{BD14CBF3-CFDD-4EF9-B59F-24EA125A641F}" type="parTrans" cxnId="{1017013F-406E-429F-9210-5FB34B51A1F0}">
      <dgm:prSet/>
      <dgm:spPr/>
      <dgm:t>
        <a:bodyPr/>
        <a:lstStyle/>
        <a:p>
          <a:endParaRPr lang="en-US"/>
        </a:p>
      </dgm:t>
    </dgm:pt>
    <dgm:pt modelId="{8439E7A9-6B40-44B7-A3C3-FC001B414807}" type="sibTrans" cxnId="{1017013F-406E-429F-9210-5FB34B51A1F0}">
      <dgm:prSet/>
      <dgm:spPr/>
      <dgm:t>
        <a:bodyPr/>
        <a:lstStyle/>
        <a:p>
          <a:endParaRPr lang="en-US"/>
        </a:p>
      </dgm:t>
    </dgm:pt>
    <dgm:pt modelId="{871A71A7-1950-4AA7-A6CE-8122F607AD25}" type="pres">
      <dgm:prSet presAssocID="{4BAE6DA8-F20A-468C-8111-84C59A1A87A0}" presName="linear" presStyleCnt="0">
        <dgm:presLayoutVars>
          <dgm:animLvl val="lvl"/>
          <dgm:resizeHandles val="exact"/>
        </dgm:presLayoutVars>
      </dgm:prSet>
      <dgm:spPr/>
    </dgm:pt>
    <dgm:pt modelId="{B282D717-F6C0-4C02-812D-F12CCFD2DC41}" type="pres">
      <dgm:prSet presAssocID="{D10DDE80-FBA4-442A-B494-010212238F75}" presName="parentText" presStyleLbl="node1" presStyleIdx="0" presStyleCnt="2" custScaleY="105611">
        <dgm:presLayoutVars>
          <dgm:chMax val="0"/>
          <dgm:bulletEnabled val="1"/>
        </dgm:presLayoutVars>
      </dgm:prSet>
      <dgm:spPr/>
    </dgm:pt>
    <dgm:pt modelId="{3D14BEEA-8A66-443B-A9B8-3CC15EC9284F}" type="pres">
      <dgm:prSet presAssocID="{5A0DA3BB-EBE2-47A5-9EAD-3FB628D54E74}" presName="spacer" presStyleCnt="0"/>
      <dgm:spPr/>
    </dgm:pt>
    <dgm:pt modelId="{BC3FB9BC-9F1E-4F8F-A770-5B2C5FC8D87D}" type="pres">
      <dgm:prSet presAssocID="{50D05346-3A94-4EDB-BB97-20EABA2790B2}" presName="parentText" presStyleLbl="node1" presStyleIdx="1" presStyleCnt="2">
        <dgm:presLayoutVars>
          <dgm:chMax val="0"/>
          <dgm:bulletEnabled val="1"/>
        </dgm:presLayoutVars>
      </dgm:prSet>
      <dgm:spPr/>
    </dgm:pt>
  </dgm:ptLst>
  <dgm:cxnLst>
    <dgm:cxn modelId="{1017013F-406E-429F-9210-5FB34B51A1F0}" srcId="{4BAE6DA8-F20A-468C-8111-84C59A1A87A0}" destId="{50D05346-3A94-4EDB-BB97-20EABA2790B2}" srcOrd="1" destOrd="0" parTransId="{BD14CBF3-CFDD-4EF9-B59F-24EA125A641F}" sibTransId="{8439E7A9-6B40-44B7-A3C3-FC001B414807}"/>
    <dgm:cxn modelId="{2B4AFEB5-9E01-4641-841B-0C55A1636655}" srcId="{4BAE6DA8-F20A-468C-8111-84C59A1A87A0}" destId="{D10DDE80-FBA4-442A-B494-010212238F75}" srcOrd="0" destOrd="0" parTransId="{05428A92-4207-4896-8D24-8033D9486138}" sibTransId="{5A0DA3BB-EBE2-47A5-9EAD-3FB628D54E74}"/>
    <dgm:cxn modelId="{D82FFAC1-4F50-4F77-ACA8-DF2C72705117}" type="presOf" srcId="{50D05346-3A94-4EDB-BB97-20EABA2790B2}" destId="{BC3FB9BC-9F1E-4F8F-A770-5B2C5FC8D87D}" srcOrd="0" destOrd="0" presId="urn:microsoft.com/office/officeart/2005/8/layout/vList2"/>
    <dgm:cxn modelId="{C65238EC-4E20-4671-9687-09CC8556276B}" type="presOf" srcId="{4BAE6DA8-F20A-468C-8111-84C59A1A87A0}" destId="{871A71A7-1950-4AA7-A6CE-8122F607AD25}" srcOrd="0" destOrd="0" presId="urn:microsoft.com/office/officeart/2005/8/layout/vList2"/>
    <dgm:cxn modelId="{709E05FF-4F4D-4439-9086-5257838995DC}" type="presOf" srcId="{D10DDE80-FBA4-442A-B494-010212238F75}" destId="{B282D717-F6C0-4C02-812D-F12CCFD2DC41}" srcOrd="0" destOrd="0" presId="urn:microsoft.com/office/officeart/2005/8/layout/vList2"/>
    <dgm:cxn modelId="{57B70F8C-31F5-4F3C-8B29-82F076D539E7}" type="presParOf" srcId="{871A71A7-1950-4AA7-A6CE-8122F607AD25}" destId="{B282D717-F6C0-4C02-812D-F12CCFD2DC41}" srcOrd="0" destOrd="0" presId="urn:microsoft.com/office/officeart/2005/8/layout/vList2"/>
    <dgm:cxn modelId="{05462E08-333E-4340-8867-CCF30616CE14}" type="presParOf" srcId="{871A71A7-1950-4AA7-A6CE-8122F607AD25}" destId="{3D14BEEA-8A66-443B-A9B8-3CC15EC9284F}" srcOrd="1" destOrd="0" presId="urn:microsoft.com/office/officeart/2005/8/layout/vList2"/>
    <dgm:cxn modelId="{38A7BE7B-A1E9-4E94-B210-16CA66966F7F}" type="presParOf" srcId="{871A71A7-1950-4AA7-A6CE-8122F607AD25}" destId="{BC3FB9BC-9F1E-4F8F-A770-5B2C5FC8D87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2DCBA1-CA11-4A5A-B52E-D75B92CA83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A6E721A-8F69-4F13-B651-69B2A2653FF3}">
      <dgm:prSet custT="1"/>
      <dgm:spPr>
        <a:solidFill>
          <a:schemeClr val="accent6">
            <a:lumMod val="40000"/>
            <a:lumOff val="60000"/>
          </a:schemeClr>
        </a:solidFill>
      </dgm:spPr>
      <dgm:t>
        <a:bodyPr/>
        <a:lstStyle/>
        <a:p>
          <a:r>
            <a:rPr lang="it-IT" sz="2400" b="1" dirty="0">
              <a:solidFill>
                <a:schemeClr val="tx1"/>
              </a:solidFill>
            </a:rPr>
            <a:t>3. Come prima così dopo e viceversa. Bhikkhu Bodhi, Nota 272: “… La frase si riferisce semplicemente a mantenere uniformità nell’attenzione all’oggetto in tutti i suoi aspetti durante l’intera sessione, dall’inizio alla fine.”</a:t>
          </a:r>
          <a:endParaRPr lang="en-US" sz="2400" b="1" dirty="0">
            <a:solidFill>
              <a:schemeClr val="tx1"/>
            </a:solidFill>
          </a:endParaRPr>
        </a:p>
      </dgm:t>
    </dgm:pt>
    <dgm:pt modelId="{7C918FD3-5FFD-458D-A37D-12FEA6725109}" type="parTrans" cxnId="{432514C2-F993-4D2E-BD05-769371825820}">
      <dgm:prSet/>
      <dgm:spPr/>
      <dgm:t>
        <a:bodyPr/>
        <a:lstStyle/>
        <a:p>
          <a:endParaRPr lang="en-US"/>
        </a:p>
      </dgm:t>
    </dgm:pt>
    <dgm:pt modelId="{8E90C118-D731-4D8E-A8A0-B803B3806F37}" type="sibTrans" cxnId="{432514C2-F993-4D2E-BD05-769371825820}">
      <dgm:prSet/>
      <dgm:spPr/>
      <dgm:t>
        <a:bodyPr/>
        <a:lstStyle/>
        <a:p>
          <a:endParaRPr lang="en-US"/>
        </a:p>
      </dgm:t>
    </dgm:pt>
    <dgm:pt modelId="{635D57FD-120E-4D14-9CE0-1420EEBA0813}">
      <dgm:prSet custT="1"/>
      <dgm:spPr>
        <a:solidFill>
          <a:schemeClr val="accent6">
            <a:lumMod val="40000"/>
            <a:lumOff val="60000"/>
          </a:schemeClr>
        </a:solidFill>
      </dgm:spPr>
      <dgm:t>
        <a:bodyPr/>
        <a:lstStyle/>
        <a:p>
          <a:r>
            <a:rPr lang="it-IT" sz="2400" b="1" dirty="0">
              <a:solidFill>
                <a:schemeClr val="tx1"/>
              </a:solidFill>
            </a:rPr>
            <a:t>4. Come sopra così sotto e viceversa: si tratta della meditazione sulle parti del corpo che viene effettuata da sopra (la testa) a sotto (i piedi) e viceversa in modo continuativo senza cadere preda dei cinque ostacoli.</a:t>
          </a:r>
          <a:endParaRPr lang="en-US" sz="2400" b="1" dirty="0">
            <a:solidFill>
              <a:schemeClr val="tx1"/>
            </a:solidFill>
          </a:endParaRPr>
        </a:p>
      </dgm:t>
    </dgm:pt>
    <dgm:pt modelId="{F7D4DA9C-E9A0-4C36-BF54-EE3A5ABFBBBC}" type="parTrans" cxnId="{69BFC208-315F-4AFC-A1FE-186AAFBEA0BA}">
      <dgm:prSet/>
      <dgm:spPr/>
      <dgm:t>
        <a:bodyPr/>
        <a:lstStyle/>
        <a:p>
          <a:endParaRPr lang="en-US"/>
        </a:p>
      </dgm:t>
    </dgm:pt>
    <dgm:pt modelId="{907D8BF2-4D34-4B47-AD12-7FC3126CE5C7}" type="sibTrans" cxnId="{69BFC208-315F-4AFC-A1FE-186AAFBEA0BA}">
      <dgm:prSet/>
      <dgm:spPr/>
      <dgm:t>
        <a:bodyPr/>
        <a:lstStyle/>
        <a:p>
          <a:endParaRPr lang="en-US"/>
        </a:p>
      </dgm:t>
    </dgm:pt>
    <dgm:pt modelId="{A7FBBA83-8F73-4391-9526-8BC62C3C8F02}">
      <dgm:prSet custT="1"/>
      <dgm:spPr>
        <a:solidFill>
          <a:schemeClr val="accent6">
            <a:lumMod val="40000"/>
            <a:lumOff val="60000"/>
          </a:schemeClr>
        </a:solidFill>
      </dgm:spPr>
      <dgm:t>
        <a:bodyPr/>
        <a:lstStyle/>
        <a:p>
          <a:r>
            <a:rPr lang="it-IT" sz="2400" b="1" dirty="0">
              <a:solidFill>
                <a:schemeClr val="tx1"/>
              </a:solidFill>
            </a:rPr>
            <a:t>5. Come di giorno così di notte: la pratica diviene costante sia di giorno che di notte senza pausa e senza cadere preda dei cinque ostacoli.</a:t>
          </a:r>
          <a:endParaRPr lang="en-US" sz="2400" b="1" dirty="0">
            <a:solidFill>
              <a:schemeClr val="tx1"/>
            </a:solidFill>
          </a:endParaRPr>
        </a:p>
      </dgm:t>
    </dgm:pt>
    <dgm:pt modelId="{F8EDC493-5F23-4193-9E34-0344AB62AFBF}" type="parTrans" cxnId="{A5BC3875-D925-4681-A2A1-3425999DF992}">
      <dgm:prSet/>
      <dgm:spPr/>
      <dgm:t>
        <a:bodyPr/>
        <a:lstStyle/>
        <a:p>
          <a:endParaRPr lang="en-US"/>
        </a:p>
      </dgm:t>
    </dgm:pt>
    <dgm:pt modelId="{43EFC422-AA4C-427D-9FF0-BE5BE9F7C899}" type="sibTrans" cxnId="{A5BC3875-D925-4681-A2A1-3425999DF992}">
      <dgm:prSet/>
      <dgm:spPr/>
      <dgm:t>
        <a:bodyPr/>
        <a:lstStyle/>
        <a:p>
          <a:endParaRPr lang="en-US"/>
        </a:p>
      </dgm:t>
    </dgm:pt>
    <dgm:pt modelId="{71AD0FC4-5B00-4D18-96A1-7A1DF9CBD195}" type="pres">
      <dgm:prSet presAssocID="{702DCBA1-CA11-4A5A-B52E-D75B92CA8333}" presName="linear" presStyleCnt="0">
        <dgm:presLayoutVars>
          <dgm:animLvl val="lvl"/>
          <dgm:resizeHandles val="exact"/>
        </dgm:presLayoutVars>
      </dgm:prSet>
      <dgm:spPr/>
    </dgm:pt>
    <dgm:pt modelId="{A0684CDB-9642-4E11-9221-DA4F27687E2C}" type="pres">
      <dgm:prSet presAssocID="{6A6E721A-8F69-4F13-B651-69B2A2653FF3}" presName="parentText" presStyleLbl="node1" presStyleIdx="0" presStyleCnt="3" custLinFactY="-8017" custLinFactNeighborY="-100000">
        <dgm:presLayoutVars>
          <dgm:chMax val="0"/>
          <dgm:bulletEnabled val="1"/>
        </dgm:presLayoutVars>
      </dgm:prSet>
      <dgm:spPr/>
    </dgm:pt>
    <dgm:pt modelId="{E3D8AD4F-951C-435A-8E1E-C740BDDFE983}" type="pres">
      <dgm:prSet presAssocID="{8E90C118-D731-4D8E-A8A0-B803B3806F37}" presName="spacer" presStyleCnt="0"/>
      <dgm:spPr/>
    </dgm:pt>
    <dgm:pt modelId="{928EC435-E60D-4E09-B5DD-955A766BAF18}" type="pres">
      <dgm:prSet presAssocID="{635D57FD-120E-4D14-9CE0-1420EEBA0813}" presName="parentText" presStyleLbl="node1" presStyleIdx="1" presStyleCnt="3" custLinFactNeighborY="-215">
        <dgm:presLayoutVars>
          <dgm:chMax val="0"/>
          <dgm:bulletEnabled val="1"/>
        </dgm:presLayoutVars>
      </dgm:prSet>
      <dgm:spPr/>
    </dgm:pt>
    <dgm:pt modelId="{48B6129D-79BE-4DA7-9803-A4DD5D747B5B}" type="pres">
      <dgm:prSet presAssocID="{907D8BF2-4D34-4B47-AD12-7FC3126CE5C7}" presName="spacer" presStyleCnt="0"/>
      <dgm:spPr/>
    </dgm:pt>
    <dgm:pt modelId="{1D8166B1-3D35-4699-8BC8-FDE37B85C6FD}" type="pres">
      <dgm:prSet presAssocID="{A7FBBA83-8F73-4391-9526-8BC62C3C8F02}" presName="parentText" presStyleLbl="node1" presStyleIdx="2" presStyleCnt="3" custLinFactY="2702" custLinFactNeighborX="548" custLinFactNeighborY="100000">
        <dgm:presLayoutVars>
          <dgm:chMax val="0"/>
          <dgm:bulletEnabled val="1"/>
        </dgm:presLayoutVars>
      </dgm:prSet>
      <dgm:spPr/>
    </dgm:pt>
  </dgm:ptLst>
  <dgm:cxnLst>
    <dgm:cxn modelId="{69BFC208-315F-4AFC-A1FE-186AAFBEA0BA}" srcId="{702DCBA1-CA11-4A5A-B52E-D75B92CA8333}" destId="{635D57FD-120E-4D14-9CE0-1420EEBA0813}" srcOrd="1" destOrd="0" parTransId="{F7D4DA9C-E9A0-4C36-BF54-EE3A5ABFBBBC}" sibTransId="{907D8BF2-4D34-4B47-AD12-7FC3126CE5C7}"/>
    <dgm:cxn modelId="{74E0B514-6B35-4C1E-A623-109F8AD66487}" type="presOf" srcId="{635D57FD-120E-4D14-9CE0-1420EEBA0813}" destId="{928EC435-E60D-4E09-B5DD-955A766BAF18}" srcOrd="0" destOrd="0" presId="urn:microsoft.com/office/officeart/2005/8/layout/vList2"/>
    <dgm:cxn modelId="{E2293D44-1D1C-49ED-868D-E38D5CC5E117}" type="presOf" srcId="{A7FBBA83-8F73-4391-9526-8BC62C3C8F02}" destId="{1D8166B1-3D35-4699-8BC8-FDE37B85C6FD}" srcOrd="0" destOrd="0" presId="urn:microsoft.com/office/officeart/2005/8/layout/vList2"/>
    <dgm:cxn modelId="{A5BC3875-D925-4681-A2A1-3425999DF992}" srcId="{702DCBA1-CA11-4A5A-B52E-D75B92CA8333}" destId="{A7FBBA83-8F73-4391-9526-8BC62C3C8F02}" srcOrd="2" destOrd="0" parTransId="{F8EDC493-5F23-4193-9E34-0344AB62AFBF}" sibTransId="{43EFC422-AA4C-427D-9FF0-BE5BE9F7C899}"/>
    <dgm:cxn modelId="{2A4FB5AA-9C53-4411-AF00-D7163D0750C5}" type="presOf" srcId="{6A6E721A-8F69-4F13-B651-69B2A2653FF3}" destId="{A0684CDB-9642-4E11-9221-DA4F27687E2C}" srcOrd="0" destOrd="0" presId="urn:microsoft.com/office/officeart/2005/8/layout/vList2"/>
    <dgm:cxn modelId="{432514C2-F993-4D2E-BD05-769371825820}" srcId="{702DCBA1-CA11-4A5A-B52E-D75B92CA8333}" destId="{6A6E721A-8F69-4F13-B651-69B2A2653FF3}" srcOrd="0" destOrd="0" parTransId="{7C918FD3-5FFD-458D-A37D-12FEA6725109}" sibTransId="{8E90C118-D731-4D8E-A8A0-B803B3806F37}"/>
    <dgm:cxn modelId="{377D27F4-5433-4E9F-AC25-A3A1634BB9AA}" type="presOf" srcId="{702DCBA1-CA11-4A5A-B52E-D75B92CA8333}" destId="{71AD0FC4-5B00-4D18-96A1-7A1DF9CBD195}" srcOrd="0" destOrd="0" presId="urn:microsoft.com/office/officeart/2005/8/layout/vList2"/>
    <dgm:cxn modelId="{CA5747F0-EA26-42AA-ADF0-BE679E6B954B}" type="presParOf" srcId="{71AD0FC4-5B00-4D18-96A1-7A1DF9CBD195}" destId="{A0684CDB-9642-4E11-9221-DA4F27687E2C}" srcOrd="0" destOrd="0" presId="urn:microsoft.com/office/officeart/2005/8/layout/vList2"/>
    <dgm:cxn modelId="{97F0F265-988C-4793-81DC-085B85700EA3}" type="presParOf" srcId="{71AD0FC4-5B00-4D18-96A1-7A1DF9CBD195}" destId="{E3D8AD4F-951C-435A-8E1E-C740BDDFE983}" srcOrd="1" destOrd="0" presId="urn:microsoft.com/office/officeart/2005/8/layout/vList2"/>
    <dgm:cxn modelId="{F38A03DD-0A50-49F5-85AC-C40DE7A9AA20}" type="presParOf" srcId="{71AD0FC4-5B00-4D18-96A1-7A1DF9CBD195}" destId="{928EC435-E60D-4E09-B5DD-955A766BAF18}" srcOrd="2" destOrd="0" presId="urn:microsoft.com/office/officeart/2005/8/layout/vList2"/>
    <dgm:cxn modelId="{840213AE-6D0B-43E0-A547-BB3F1FC21BBB}" type="presParOf" srcId="{71AD0FC4-5B00-4D18-96A1-7A1DF9CBD195}" destId="{48B6129D-79BE-4DA7-9803-A4DD5D747B5B}" srcOrd="3" destOrd="0" presId="urn:microsoft.com/office/officeart/2005/8/layout/vList2"/>
    <dgm:cxn modelId="{21D767E4-F822-4F0F-9CB3-914F664D2DFF}" type="presParOf" srcId="{71AD0FC4-5B00-4D18-96A1-7A1DF9CBD195}" destId="{1D8166B1-3D35-4699-8BC8-FDE37B85C6F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6E2B1-3BD4-46DC-B306-9A8BE617222F}">
      <dsp:nvSpPr>
        <dsp:cNvPr id="0" name=""/>
        <dsp:cNvSpPr/>
      </dsp:nvSpPr>
      <dsp:spPr>
        <a:xfrm>
          <a:off x="0" y="0"/>
          <a:ext cx="521061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4DB94-8D9E-4009-AF7D-9B4BE93C0DDA}">
      <dsp:nvSpPr>
        <dsp:cNvPr id="0" name=""/>
        <dsp:cNvSpPr/>
      </dsp:nvSpPr>
      <dsp:spPr>
        <a:xfrm>
          <a:off x="0" y="0"/>
          <a:ext cx="5210615" cy="2393425"/>
        </a:xfrm>
        <a:prstGeom prst="rect">
          <a:avLst/>
        </a:prstGeom>
        <a:solidFill>
          <a:schemeClr val="bg2">
            <a:lumMod val="7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kern="1200" dirty="0"/>
            <a:t>Aspirazione, il desiderio di realizzare la concentrazione al fine di realizzare l’illuminazione.</a:t>
          </a:r>
          <a:endParaRPr lang="en-US" sz="3200" kern="1200" dirty="0"/>
        </a:p>
      </dsp:txBody>
      <dsp:txXfrm>
        <a:off x="0" y="0"/>
        <a:ext cx="5210615" cy="2393425"/>
      </dsp:txXfrm>
    </dsp:sp>
    <dsp:sp modelId="{E4317167-0963-4305-85D1-1FD20944FD75}">
      <dsp:nvSpPr>
        <dsp:cNvPr id="0" name=""/>
        <dsp:cNvSpPr/>
      </dsp:nvSpPr>
      <dsp:spPr>
        <a:xfrm>
          <a:off x="0" y="2393425"/>
          <a:ext cx="521061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6B6BDD-B37B-41C0-B6F1-EB7D7B48E41D}">
      <dsp:nvSpPr>
        <dsp:cNvPr id="0" name=""/>
        <dsp:cNvSpPr/>
      </dsp:nvSpPr>
      <dsp:spPr>
        <a:xfrm>
          <a:off x="0" y="2393425"/>
          <a:ext cx="5210615" cy="2393425"/>
        </a:xfrm>
        <a:prstGeom prst="rect">
          <a:avLst/>
        </a:prstGeom>
        <a:solidFill>
          <a:schemeClr val="bg2">
            <a:lumMod val="7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it-IT" sz="3200" i="1" kern="1200" dirty="0"/>
            <a:t>Chanda</a:t>
          </a:r>
          <a:r>
            <a:rPr lang="it-IT" sz="3200" kern="1200" dirty="0"/>
            <a:t> è diverso da </a:t>
          </a:r>
          <a:r>
            <a:rPr lang="it-IT" sz="3200" i="1" kern="1200" dirty="0"/>
            <a:t>taṇhā. </a:t>
          </a:r>
          <a:r>
            <a:rPr lang="it-IT" sz="3200" kern="1200" dirty="0"/>
            <a:t>Mentre il secondo indica la brama da eradicare, il primo indica l’aspirazione a realizzare mete spirituali. </a:t>
          </a:r>
          <a:endParaRPr lang="en-US" sz="3200" kern="1200" dirty="0"/>
        </a:p>
      </dsp:txBody>
      <dsp:txXfrm>
        <a:off x="0" y="2393425"/>
        <a:ext cx="5210615" cy="2393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82D717-F6C0-4C02-812D-F12CCFD2DC41}">
      <dsp:nvSpPr>
        <dsp:cNvPr id="0" name=""/>
        <dsp:cNvSpPr/>
      </dsp:nvSpPr>
      <dsp:spPr>
        <a:xfrm>
          <a:off x="0" y="19047"/>
          <a:ext cx="6172199" cy="2428821"/>
        </a:xfrm>
        <a:prstGeom prst="roundRect">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t-IT" sz="2500" b="1" kern="1200" dirty="0">
              <a:solidFill>
                <a:schemeClr val="tx1"/>
              </a:solidFill>
            </a:rPr>
            <a:t>1. Il fattore deve essere applicato né in modo negligente né in modo teso. Il testo spiega che “negligenza” significa la presenza di fiacchezza o indolenza. Tensione indica irrequietezza.</a:t>
          </a:r>
          <a:endParaRPr lang="en-US" sz="2500" kern="1200" dirty="0"/>
        </a:p>
      </dsp:txBody>
      <dsp:txXfrm>
        <a:off x="118565" y="137612"/>
        <a:ext cx="5935069" cy="2191691"/>
      </dsp:txXfrm>
    </dsp:sp>
    <dsp:sp modelId="{BC3FB9BC-9F1E-4F8F-A770-5B2C5FC8D87D}">
      <dsp:nvSpPr>
        <dsp:cNvPr id="0" name=""/>
        <dsp:cNvSpPr/>
      </dsp:nvSpPr>
      <dsp:spPr>
        <a:xfrm>
          <a:off x="0" y="2519869"/>
          <a:ext cx="6172199" cy="2299781"/>
        </a:xfrm>
        <a:prstGeom prst="roundRect">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it-IT" sz="2500" b="1" kern="1200" dirty="0">
              <a:solidFill>
                <a:schemeClr val="tx1"/>
              </a:solidFill>
            </a:rPr>
            <a:t>2. Il fattore non deve essere “né costretto internamente né distratto esternamente”. Costretto internamente significa piagato da torpore e sonnolenza; distratto esternamente significa che l’attenzione è volta ai piaceri dei sensi.</a:t>
          </a:r>
          <a:endParaRPr lang="en-US" sz="2500" b="1" kern="1200" dirty="0">
            <a:solidFill>
              <a:schemeClr val="tx1"/>
            </a:solidFill>
          </a:endParaRPr>
        </a:p>
      </dsp:txBody>
      <dsp:txXfrm>
        <a:off x="112266" y="2632135"/>
        <a:ext cx="5947667" cy="20752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684CDB-9642-4E11-9221-DA4F27687E2C}">
      <dsp:nvSpPr>
        <dsp:cNvPr id="0" name=""/>
        <dsp:cNvSpPr/>
      </dsp:nvSpPr>
      <dsp:spPr>
        <a:xfrm>
          <a:off x="0" y="0"/>
          <a:ext cx="6953249" cy="1879605"/>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b="1" kern="1200" dirty="0">
              <a:solidFill>
                <a:schemeClr val="tx1"/>
              </a:solidFill>
            </a:rPr>
            <a:t>3. Come prima così dopo e viceversa. Bhikkhu Bodhi, Nota 272: “… La frase si riferisce semplicemente a mantenere uniformità nell’attenzione all’oggetto in tutti i suoi aspetti durante l’intera sessione, dall’inizio alla fine.”</a:t>
          </a:r>
          <a:endParaRPr lang="en-US" sz="2400" b="1" kern="1200" dirty="0">
            <a:solidFill>
              <a:schemeClr val="tx1"/>
            </a:solidFill>
          </a:endParaRPr>
        </a:p>
      </dsp:txBody>
      <dsp:txXfrm>
        <a:off x="91755" y="91755"/>
        <a:ext cx="6769739" cy="1696095"/>
      </dsp:txXfrm>
    </dsp:sp>
    <dsp:sp modelId="{928EC435-E60D-4E09-B5DD-955A766BAF18}">
      <dsp:nvSpPr>
        <dsp:cNvPr id="0" name=""/>
        <dsp:cNvSpPr/>
      </dsp:nvSpPr>
      <dsp:spPr>
        <a:xfrm>
          <a:off x="0" y="2031363"/>
          <a:ext cx="6953249" cy="1879605"/>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b="1" kern="1200" dirty="0">
              <a:solidFill>
                <a:schemeClr val="tx1"/>
              </a:solidFill>
            </a:rPr>
            <a:t>4. Come sopra così sotto e viceversa: si tratta della meditazione sulle parti del corpo che viene effettuata da sopra (la testa) a sotto (i piedi) e viceversa in modo continuativo senza cadere preda dei cinque ostacoli.</a:t>
          </a:r>
          <a:endParaRPr lang="en-US" sz="2400" b="1" kern="1200" dirty="0">
            <a:solidFill>
              <a:schemeClr val="tx1"/>
            </a:solidFill>
          </a:endParaRPr>
        </a:p>
      </dsp:txBody>
      <dsp:txXfrm>
        <a:off x="91755" y="2123118"/>
        <a:ext cx="6769739" cy="1696095"/>
      </dsp:txXfrm>
    </dsp:sp>
    <dsp:sp modelId="{1D8166B1-3D35-4699-8BC8-FDE37B85C6FD}">
      <dsp:nvSpPr>
        <dsp:cNvPr id="0" name=""/>
        <dsp:cNvSpPr/>
      </dsp:nvSpPr>
      <dsp:spPr>
        <a:xfrm>
          <a:off x="0" y="4063359"/>
          <a:ext cx="6953249" cy="1879605"/>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b="1" kern="1200" dirty="0">
              <a:solidFill>
                <a:schemeClr val="tx1"/>
              </a:solidFill>
            </a:rPr>
            <a:t>5. Come di giorno così di notte: la pratica diviene costante sia di giorno che di notte senza pausa e senza cadere preda dei cinque ostacoli.</a:t>
          </a:r>
          <a:endParaRPr lang="en-US" sz="2400" b="1" kern="1200" dirty="0">
            <a:solidFill>
              <a:schemeClr val="tx1"/>
            </a:solidFill>
          </a:endParaRPr>
        </a:p>
      </dsp:txBody>
      <dsp:txXfrm>
        <a:off x="91755" y="4155114"/>
        <a:ext cx="6769739" cy="169609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‹N›</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5083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1125835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‹N›</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881031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4280612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311185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60551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3267993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416615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258828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2054589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12/24/2022</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‹N›</a:t>
            </a:fld>
            <a:endParaRPr lang="en-US"/>
          </a:p>
        </p:txBody>
      </p:sp>
    </p:spTree>
    <p:extLst>
      <p:ext uri="{BB962C8B-B14F-4D97-AF65-F5344CB8AC3E}">
        <p14:creationId xmlns:p14="http://schemas.microsoft.com/office/powerpoint/2010/main" val="1864503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‹N›</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12/24/2022</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208948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DB33B578-A8C0-4D0F-8846-FBE386EDC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2">
            <a:extLst>
              <a:ext uri="{FF2B5EF4-FFF2-40B4-BE49-F238E27FC236}">
                <a16:creationId xmlns:a16="http://schemas.microsoft.com/office/drawing/2014/main" id="{DD8EACB7-D372-470B-B76E-A829D0031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
            <a:extLst>
              <a:ext uri="{FF2B5EF4-FFF2-40B4-BE49-F238E27FC236}">
                <a16:creationId xmlns:a16="http://schemas.microsoft.com/office/drawing/2014/main" id="{C7EA4B13-46D3-41EE-95DA-7B2100DE9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906EF9F1-1F98-DD5B-B618-3EEBBF604EF3}"/>
              </a:ext>
            </a:extLst>
          </p:cNvPr>
          <p:cNvSpPr>
            <a:spLocks noGrp="1"/>
          </p:cNvSpPr>
          <p:nvPr>
            <p:ph type="ctrTitle"/>
          </p:nvPr>
        </p:nvSpPr>
        <p:spPr>
          <a:xfrm>
            <a:off x="1028701" y="1419086"/>
            <a:ext cx="4038600" cy="2030150"/>
          </a:xfrm>
        </p:spPr>
        <p:txBody>
          <a:bodyPr>
            <a:normAutofit/>
          </a:bodyPr>
          <a:lstStyle/>
          <a:p>
            <a:r>
              <a:rPr lang="it-IT" b="1" dirty="0"/>
              <a:t>Quattro basi per l’acquisizione del potere</a:t>
            </a:r>
            <a:endParaRPr lang="en-GB" b="1" dirty="0"/>
          </a:p>
        </p:txBody>
      </p:sp>
      <p:sp>
        <p:nvSpPr>
          <p:cNvPr id="3" name="Sottotitolo 2">
            <a:extLst>
              <a:ext uri="{FF2B5EF4-FFF2-40B4-BE49-F238E27FC236}">
                <a16:creationId xmlns:a16="http://schemas.microsoft.com/office/drawing/2014/main" id="{EC79C77B-6239-09D7-749F-CF60134C4265}"/>
              </a:ext>
            </a:extLst>
          </p:cNvPr>
          <p:cNvSpPr>
            <a:spLocks noGrp="1"/>
          </p:cNvSpPr>
          <p:nvPr>
            <p:ph type="subTitle" idx="1"/>
          </p:nvPr>
        </p:nvSpPr>
        <p:spPr>
          <a:xfrm>
            <a:off x="1473537" y="3712101"/>
            <a:ext cx="3148928" cy="732541"/>
          </a:xfrm>
        </p:spPr>
        <p:txBody>
          <a:bodyPr>
            <a:normAutofit fontScale="92500" lnSpcReduction="20000"/>
          </a:bodyPr>
          <a:lstStyle/>
          <a:p>
            <a:r>
              <a:rPr lang="en-GB" dirty="0"/>
              <a:t>P</a:t>
            </a:r>
            <a:r>
              <a:rPr lang="en-GB" dirty="0">
                <a:latin typeface="Times New Roman" panose="02020603050405020304" pitchFamily="18" charset="0"/>
                <a:cs typeface="Times New Roman" panose="02020603050405020304" pitchFamily="18" charset="0"/>
              </a:rPr>
              <a:t>ā</a:t>
            </a:r>
            <a:r>
              <a:rPr lang="en-GB" dirty="0"/>
              <a:t>li: </a:t>
            </a:r>
            <a:r>
              <a:rPr lang="en-GB" dirty="0" err="1"/>
              <a:t>iddhipāda</a:t>
            </a:r>
            <a:r>
              <a:rPr lang="en-GB" dirty="0"/>
              <a:t>; </a:t>
            </a:r>
          </a:p>
          <a:p>
            <a:r>
              <a:rPr lang="en-GB" dirty="0"/>
              <a:t>Skt.: ṛddhipāda </a:t>
            </a:r>
          </a:p>
        </p:txBody>
      </p:sp>
      <p:pic>
        <p:nvPicPr>
          <p:cNvPr id="4" name="Picture 3">
            <a:extLst>
              <a:ext uri="{FF2B5EF4-FFF2-40B4-BE49-F238E27FC236}">
                <a16:creationId xmlns:a16="http://schemas.microsoft.com/office/drawing/2014/main" id="{C18E3E6A-D043-0C0D-D344-50F3D16BDC09}"/>
              </a:ext>
            </a:extLst>
          </p:cNvPr>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6096000" y="10"/>
            <a:ext cx="6096000" cy="6857989"/>
          </a:xfrm>
          <a:prstGeom prst="rect">
            <a:avLst/>
          </a:prstGeom>
        </p:spPr>
      </p:pic>
      <p:grpSp>
        <p:nvGrpSpPr>
          <p:cNvPr id="27" name="Group 26">
            <a:extLst>
              <a:ext uri="{FF2B5EF4-FFF2-40B4-BE49-F238E27FC236}">
                <a16:creationId xmlns:a16="http://schemas.microsoft.com/office/drawing/2014/main" id="{DCEEEBE1-DC7B-4168-90C6-DB88876E3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28" name="Rectangle 27">
              <a:extLst>
                <a:ext uri="{FF2B5EF4-FFF2-40B4-BE49-F238E27FC236}">
                  <a16:creationId xmlns:a16="http://schemas.microsoft.com/office/drawing/2014/main" id="{43418E74-781F-419C-8C63-91C14AF8D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9B0F0D1C-98D5-4C46-961A-0E36168C31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3E9C99B-47BB-461B-AEDE-0B227C5B25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3595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90C764-C814-18D7-A76D-F6843FE9F886}"/>
              </a:ext>
            </a:extLst>
          </p:cNvPr>
          <p:cNvSpPr>
            <a:spLocks noGrp="1"/>
          </p:cNvSpPr>
          <p:nvPr>
            <p:ph type="title"/>
          </p:nvPr>
        </p:nvSpPr>
        <p:spPr>
          <a:xfrm>
            <a:off x="1028700" y="421955"/>
            <a:ext cx="10134600" cy="908803"/>
          </a:xfrm>
        </p:spPr>
        <p:txBody>
          <a:bodyPr/>
          <a:lstStyle/>
          <a:p>
            <a:r>
              <a:rPr lang="it-IT" dirty="0">
                <a:latin typeface="Georgia Pro Cond Semibold" panose="02040706050405020303" pitchFamily="18" charset="0"/>
              </a:rPr>
              <a:t>SN 51:1, Dalla Sponda Vicina</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53C4809-0BFB-DCB8-2253-EF2481CE39C8}"/>
              </a:ext>
            </a:extLst>
          </p:cNvPr>
          <p:cNvSpPr>
            <a:spLocks noGrp="1"/>
          </p:cNvSpPr>
          <p:nvPr>
            <p:ph idx="1"/>
          </p:nvPr>
        </p:nvSpPr>
        <p:spPr>
          <a:xfrm>
            <a:off x="1028700" y="1635558"/>
            <a:ext cx="10134600" cy="4561490"/>
          </a:xfrm>
        </p:spPr>
        <p:txBody>
          <a:bodyPr>
            <a:normAutofit/>
          </a:bodyPr>
          <a:lstStyle/>
          <a:p>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“Monaci, queste quattro basi per il potere spirituale, quando sviluppate e coltivate, conducono all’andare oltre dalla sponda vicina alla sponda lontana. Quali quattro? Qui, monaci, un monaco sviluppa la base per il potere spirituale che possiede concentrazione dovuta al desiderio e le formazioni volizionali dello sforzo. Sviluppa la base per il potere spirituale che possiede concentrazione dovuta ad energia e le formazioni volizionali dello sforzo. Sviluppa la base per il potere spirituale che possiede concentrazione dovuta alla mente e le formazioni volizionali dello sforzo. Sviluppa la base per il potere spirituale che possiede concentrazione dovuta all’investigazione e le formazioni volizionali dello sforzo. Queste quattro basi del potere spirituale, quando sviluppate e coltivate conducono all’andare dalla sponda vicina alla sponda lontana.”</a:t>
            </a:r>
            <a:endParaRPr lang="en-GB" sz="24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dirty="0"/>
          </a:p>
        </p:txBody>
      </p:sp>
    </p:spTree>
    <p:extLst>
      <p:ext uri="{BB962C8B-B14F-4D97-AF65-F5344CB8AC3E}">
        <p14:creationId xmlns:p14="http://schemas.microsoft.com/office/powerpoint/2010/main" val="1119693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graphicFrame>
        <p:nvGraphicFramePr>
          <p:cNvPr id="5" name="Tabella 5">
            <a:extLst>
              <a:ext uri="{FF2B5EF4-FFF2-40B4-BE49-F238E27FC236}">
                <a16:creationId xmlns:a16="http://schemas.microsoft.com/office/drawing/2014/main" id="{9FF672DA-A94A-6FA8-F54F-C39396E69032}"/>
              </a:ext>
            </a:extLst>
          </p:cNvPr>
          <p:cNvGraphicFramePr>
            <a:graphicFrameLocks noGrp="1"/>
          </p:cNvGraphicFramePr>
          <p:nvPr>
            <p:ph idx="1"/>
            <p:extLst>
              <p:ext uri="{D42A27DB-BD31-4B8C-83A1-F6EECF244321}">
                <p14:modId xmlns:p14="http://schemas.microsoft.com/office/powerpoint/2010/main" val="3109864438"/>
              </p:ext>
            </p:extLst>
          </p:nvPr>
        </p:nvGraphicFramePr>
        <p:xfrm>
          <a:off x="873760" y="873760"/>
          <a:ext cx="10289538" cy="4897120"/>
        </p:xfrm>
        <a:graphic>
          <a:graphicData uri="http://schemas.openxmlformats.org/drawingml/2006/table">
            <a:tbl>
              <a:tblPr firstRow="1" bandRow="1">
                <a:tableStyleId>{5FD0F851-EC5A-4D38-B0AD-8093EC10F338}</a:tableStyleId>
              </a:tblPr>
              <a:tblGrid>
                <a:gridCol w="3429846">
                  <a:extLst>
                    <a:ext uri="{9D8B030D-6E8A-4147-A177-3AD203B41FA5}">
                      <a16:colId xmlns:a16="http://schemas.microsoft.com/office/drawing/2014/main" val="309749119"/>
                    </a:ext>
                  </a:extLst>
                </a:gridCol>
                <a:gridCol w="3429846">
                  <a:extLst>
                    <a:ext uri="{9D8B030D-6E8A-4147-A177-3AD203B41FA5}">
                      <a16:colId xmlns:a16="http://schemas.microsoft.com/office/drawing/2014/main" val="1100471861"/>
                    </a:ext>
                  </a:extLst>
                </a:gridCol>
                <a:gridCol w="3429846">
                  <a:extLst>
                    <a:ext uri="{9D8B030D-6E8A-4147-A177-3AD203B41FA5}">
                      <a16:colId xmlns:a16="http://schemas.microsoft.com/office/drawing/2014/main" val="1704888036"/>
                    </a:ext>
                  </a:extLst>
                </a:gridCol>
              </a:tblGrid>
              <a:tr h="1224280">
                <a:tc rowSpan="4">
                  <a:txBody>
                    <a:bodyPr/>
                    <a:lstStyle/>
                    <a:p>
                      <a:r>
                        <a:rPr lang="it-IT" sz="4000" dirty="0"/>
                        <a:t>Concentrazione basata su</a:t>
                      </a:r>
                      <a:endParaRPr lang="en-GB" sz="4000" dirty="0"/>
                    </a:p>
                  </a:txBody>
                  <a:tcPr anchor="ctr">
                    <a:lnR w="1905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pPr algn="ctr"/>
                      <a:r>
                        <a:rPr lang="it-IT" sz="4000" dirty="0"/>
                        <a:t>Desiderio</a:t>
                      </a:r>
                      <a:endParaRPr lang="en-GB" sz="40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accent6">
                        <a:lumMod val="60000"/>
                        <a:lumOff val="40000"/>
                      </a:schemeClr>
                    </a:solidFill>
                  </a:tcPr>
                </a:tc>
                <a:tc rowSpan="4">
                  <a:txBody>
                    <a:bodyPr/>
                    <a:lstStyle/>
                    <a:p>
                      <a:pPr algn="r"/>
                      <a:r>
                        <a:rPr lang="it-IT" sz="3600" dirty="0"/>
                        <a:t>Associata </a:t>
                      </a:r>
                      <a:r>
                        <a:rPr lang="it-IT" sz="3600" b="1" kern="1200" dirty="0">
                          <a:solidFill>
                            <a:schemeClr val="tx1"/>
                          </a:solidFill>
                          <a:latin typeface="+mn-lt"/>
                          <a:ea typeface="+mn-ea"/>
                          <a:cs typeface="+mn-cs"/>
                        </a:rPr>
                        <a:t>alle</a:t>
                      </a:r>
                      <a:r>
                        <a:rPr lang="it-IT" sz="3600" dirty="0"/>
                        <a:t> formazioni volizionali dello sforzo</a:t>
                      </a:r>
                      <a:endParaRPr lang="en-GB" sz="3600" dirty="0"/>
                    </a:p>
                  </a:txBody>
                  <a:tcPr anchor="ctr">
                    <a:lnL w="19050" cap="flat" cmpd="sng" algn="ctr">
                      <a:solidFill>
                        <a:schemeClr val="tx1"/>
                      </a:solidFill>
                      <a:prstDash val="solid"/>
                      <a:round/>
                      <a:headEnd type="none" w="med" len="med"/>
                      <a:tailEnd type="none" w="med" len="med"/>
                    </a:lnL>
                    <a:solidFill>
                      <a:schemeClr val="accent6">
                        <a:lumMod val="60000"/>
                        <a:lumOff val="40000"/>
                      </a:schemeClr>
                    </a:solidFill>
                  </a:tcPr>
                </a:tc>
                <a:extLst>
                  <a:ext uri="{0D108BD9-81ED-4DB2-BD59-A6C34878D82A}">
                    <a16:rowId xmlns:a16="http://schemas.microsoft.com/office/drawing/2014/main" val="1605081936"/>
                  </a:ext>
                </a:extLst>
              </a:tr>
              <a:tr h="1224280">
                <a:tc vMerge="1">
                  <a:txBody>
                    <a:bodyPr/>
                    <a:lstStyle/>
                    <a:p>
                      <a:endParaRPr lang="en-GB" dirty="0"/>
                    </a:p>
                  </a:txBody>
                  <a:tcPr/>
                </a:tc>
                <a:tc>
                  <a:txBody>
                    <a:bodyPr/>
                    <a:lstStyle/>
                    <a:p>
                      <a:pPr algn="ctr"/>
                      <a:r>
                        <a:rPr lang="it-IT" sz="4000" b="1" kern="1200" dirty="0">
                          <a:solidFill>
                            <a:schemeClr val="tx1"/>
                          </a:solidFill>
                          <a:latin typeface="+mn-lt"/>
                          <a:ea typeface="+mn-ea"/>
                          <a:cs typeface="+mn-cs"/>
                        </a:rPr>
                        <a:t>Energia</a:t>
                      </a:r>
                      <a:endParaRPr lang="en-GB" sz="4000" b="1" kern="1200" dirty="0">
                        <a:solidFill>
                          <a:schemeClr val="tx1"/>
                        </a:solidFill>
                        <a:latin typeface="+mn-lt"/>
                        <a:ea typeface="+mn-ea"/>
                        <a:cs typeface="+mn-cs"/>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60000"/>
                        <a:lumOff val="40000"/>
                        <a:alpha val="20000"/>
                      </a:schemeClr>
                    </a:solidFill>
                  </a:tcPr>
                </a:tc>
                <a:tc vMerge="1">
                  <a:txBody>
                    <a:bodyPr/>
                    <a:lstStyle/>
                    <a:p>
                      <a:endParaRPr lang="en-GB" dirty="0"/>
                    </a:p>
                  </a:txBody>
                  <a:tcPr/>
                </a:tc>
                <a:extLst>
                  <a:ext uri="{0D108BD9-81ED-4DB2-BD59-A6C34878D82A}">
                    <a16:rowId xmlns:a16="http://schemas.microsoft.com/office/drawing/2014/main" val="2100129859"/>
                  </a:ext>
                </a:extLst>
              </a:tr>
              <a:tr h="1224280">
                <a:tc vMerge="1">
                  <a:txBody>
                    <a:bodyPr/>
                    <a:lstStyle/>
                    <a:p>
                      <a:endParaRPr lang="en-GB" dirty="0"/>
                    </a:p>
                  </a:txBody>
                  <a:tcPr/>
                </a:tc>
                <a:tc>
                  <a:txBody>
                    <a:bodyPr/>
                    <a:lstStyle/>
                    <a:p>
                      <a:pPr algn="ctr"/>
                      <a:r>
                        <a:rPr lang="it-IT" sz="4000" b="1" kern="1200" dirty="0">
                          <a:solidFill>
                            <a:schemeClr val="tx1"/>
                          </a:solidFill>
                          <a:latin typeface="+mn-lt"/>
                          <a:ea typeface="+mn-ea"/>
                          <a:cs typeface="+mn-cs"/>
                        </a:rPr>
                        <a:t>Mente</a:t>
                      </a:r>
                      <a:endParaRPr lang="en-GB" sz="4000" b="1" kern="1200" dirty="0">
                        <a:solidFill>
                          <a:schemeClr val="tx1"/>
                        </a:solidFill>
                        <a:latin typeface="+mn-lt"/>
                        <a:ea typeface="+mn-ea"/>
                        <a:cs typeface="+mn-cs"/>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60000"/>
                        <a:lumOff val="40000"/>
                      </a:schemeClr>
                    </a:solidFill>
                  </a:tcPr>
                </a:tc>
                <a:tc vMerge="1">
                  <a:txBody>
                    <a:bodyPr/>
                    <a:lstStyle/>
                    <a:p>
                      <a:endParaRPr lang="en-GB" dirty="0"/>
                    </a:p>
                  </a:txBody>
                  <a:tcPr/>
                </a:tc>
                <a:extLst>
                  <a:ext uri="{0D108BD9-81ED-4DB2-BD59-A6C34878D82A}">
                    <a16:rowId xmlns:a16="http://schemas.microsoft.com/office/drawing/2014/main" val="1158271737"/>
                  </a:ext>
                </a:extLst>
              </a:tr>
              <a:tr h="1224280">
                <a:tc vMerge="1">
                  <a:txBody>
                    <a:bodyPr/>
                    <a:lstStyle/>
                    <a:p>
                      <a:endParaRPr lang="en-GB" dirty="0"/>
                    </a:p>
                  </a:txBody>
                  <a:tcPr/>
                </a:tc>
                <a:tc>
                  <a:txBody>
                    <a:bodyPr/>
                    <a:lstStyle/>
                    <a:p>
                      <a:pPr algn="ctr"/>
                      <a:r>
                        <a:rPr lang="it-IT" sz="4000" b="1" kern="1200" dirty="0">
                          <a:solidFill>
                            <a:schemeClr val="tx1"/>
                          </a:solidFill>
                          <a:latin typeface="+mn-lt"/>
                          <a:ea typeface="+mn-ea"/>
                          <a:cs typeface="+mn-cs"/>
                        </a:rPr>
                        <a:t>Investigazione</a:t>
                      </a:r>
                      <a:endParaRPr lang="en-GB" sz="4000" b="1" kern="1200" dirty="0">
                        <a:solidFill>
                          <a:schemeClr val="tx1"/>
                        </a:solidFill>
                        <a:latin typeface="+mn-lt"/>
                        <a:ea typeface="+mn-ea"/>
                        <a:cs typeface="+mn-cs"/>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accent6">
                        <a:lumMod val="60000"/>
                        <a:lumOff val="40000"/>
                        <a:alpha val="20000"/>
                      </a:schemeClr>
                    </a:solidFill>
                  </a:tcPr>
                </a:tc>
                <a:tc vMerge="1">
                  <a:txBody>
                    <a:bodyPr/>
                    <a:lstStyle/>
                    <a:p>
                      <a:endParaRPr lang="en-GB" dirty="0"/>
                    </a:p>
                  </a:txBody>
                  <a:tcPr/>
                </a:tc>
                <a:extLst>
                  <a:ext uri="{0D108BD9-81ED-4DB2-BD59-A6C34878D82A}">
                    <a16:rowId xmlns:a16="http://schemas.microsoft.com/office/drawing/2014/main" val="2971287477"/>
                  </a:ext>
                </a:extLst>
              </a:tr>
            </a:tbl>
          </a:graphicData>
        </a:graphic>
      </p:graphicFrame>
    </p:spTree>
    <p:extLst>
      <p:ext uri="{BB962C8B-B14F-4D97-AF65-F5344CB8AC3E}">
        <p14:creationId xmlns:p14="http://schemas.microsoft.com/office/powerpoint/2010/main" val="1199339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23">
            <a:extLst>
              <a:ext uri="{FF2B5EF4-FFF2-40B4-BE49-F238E27FC236}">
                <a16:creationId xmlns:a16="http://schemas.microsoft.com/office/drawing/2014/main" id="{51A01047-632B-4F57-9CDB-AA680D5BB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mmagine che contiene albero, esterni, cielo, pianta&#10;&#10;Descrizione generata automaticamente">
            <a:extLst>
              <a:ext uri="{FF2B5EF4-FFF2-40B4-BE49-F238E27FC236}">
                <a16:creationId xmlns:a16="http://schemas.microsoft.com/office/drawing/2014/main" id="{B850CB0F-4D97-0667-A80A-B9656351CAA4}"/>
              </a:ext>
            </a:extLst>
          </p:cNvPr>
          <p:cNvPicPr>
            <a:picLocks noChangeAspect="1"/>
          </p:cNvPicPr>
          <p:nvPr/>
        </p:nvPicPr>
        <p:blipFill rotWithShape="1">
          <a:blip r:embed="rId2">
            <a:extLst>
              <a:ext uri="{28A0092B-C50C-407E-A947-70E740481C1C}">
                <a14:useLocalDpi xmlns:a14="http://schemas.microsoft.com/office/drawing/2010/main" val="0"/>
              </a:ext>
            </a:extLst>
          </a:blip>
          <a:srcRect t="39304" b="4446"/>
          <a:stretch/>
        </p:blipFill>
        <p:spPr>
          <a:xfrm>
            <a:off x="20" y="10"/>
            <a:ext cx="12191980" cy="6857991"/>
          </a:xfrm>
          <a:prstGeom prst="rect">
            <a:avLst/>
          </a:prstGeom>
        </p:spPr>
      </p:pic>
      <p:sp>
        <p:nvSpPr>
          <p:cNvPr id="46"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517E4EE-F3B6-8838-981D-7F19D57ACA2B}"/>
              </a:ext>
            </a:extLst>
          </p:cNvPr>
          <p:cNvSpPr>
            <a:spLocks noGrp="1"/>
          </p:cNvSpPr>
          <p:nvPr>
            <p:ph type="title"/>
          </p:nvPr>
        </p:nvSpPr>
        <p:spPr>
          <a:xfrm>
            <a:off x="1038883" y="1000366"/>
            <a:ext cx="3995397" cy="1239627"/>
          </a:xfrm>
        </p:spPr>
        <p:txBody>
          <a:bodyPr anchor="b">
            <a:normAutofit/>
          </a:bodyPr>
          <a:lstStyle/>
          <a:p>
            <a:pPr algn="ctr"/>
            <a:r>
              <a:rPr lang="it-IT"/>
              <a:t>Le Quattro Basi</a:t>
            </a:r>
            <a:endParaRPr lang="en-GB"/>
          </a:p>
        </p:txBody>
      </p:sp>
      <p:sp>
        <p:nvSpPr>
          <p:cNvPr id="3" name="Segnaposto contenuto 2">
            <a:extLst>
              <a:ext uri="{FF2B5EF4-FFF2-40B4-BE49-F238E27FC236}">
                <a16:creationId xmlns:a16="http://schemas.microsoft.com/office/drawing/2014/main" id="{7CBF418B-BF41-FEDD-7B39-4E17EC297EB9}"/>
              </a:ext>
            </a:extLst>
          </p:cNvPr>
          <p:cNvSpPr>
            <a:spLocks noGrp="1"/>
          </p:cNvSpPr>
          <p:nvPr>
            <p:ph idx="1"/>
          </p:nvPr>
        </p:nvSpPr>
        <p:spPr>
          <a:xfrm>
            <a:off x="1038883" y="2884395"/>
            <a:ext cx="3950677" cy="2469140"/>
          </a:xfrm>
        </p:spPr>
        <p:txBody>
          <a:bodyPr>
            <a:normAutofit/>
          </a:bodyPr>
          <a:lstStyle/>
          <a:p>
            <a:pPr algn="ctr"/>
            <a:r>
              <a:rPr lang="it-IT"/>
              <a:t>Desiderio</a:t>
            </a:r>
          </a:p>
          <a:p>
            <a:pPr algn="ctr"/>
            <a:r>
              <a:rPr lang="it-IT"/>
              <a:t>Energia</a:t>
            </a:r>
          </a:p>
          <a:p>
            <a:pPr algn="ctr"/>
            <a:r>
              <a:rPr lang="it-IT"/>
              <a:t>Mente</a:t>
            </a:r>
          </a:p>
          <a:p>
            <a:pPr algn="ctr"/>
            <a:r>
              <a:rPr lang="it-IT"/>
              <a:t>Investigazione</a:t>
            </a:r>
            <a:endParaRPr lang="en-GB"/>
          </a:p>
        </p:txBody>
      </p:sp>
      <p:grpSp>
        <p:nvGrpSpPr>
          <p:cNvPr id="47" name="Group 27">
            <a:extLst>
              <a:ext uri="{FF2B5EF4-FFF2-40B4-BE49-F238E27FC236}">
                <a16:creationId xmlns:a16="http://schemas.microsoft.com/office/drawing/2014/main" id="{D5ADB088-C125-457F-9C61-DFE21DCEF4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29" name="Rectangle 28">
              <a:extLst>
                <a:ext uri="{FF2B5EF4-FFF2-40B4-BE49-F238E27FC236}">
                  <a16:creationId xmlns:a16="http://schemas.microsoft.com/office/drawing/2014/main" id="{6DE177E3-7A50-4A27-B466-79375BA19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29">
              <a:extLst>
                <a:ext uri="{FF2B5EF4-FFF2-40B4-BE49-F238E27FC236}">
                  <a16:creationId xmlns:a16="http://schemas.microsoft.com/office/drawing/2014/main" id="{6F53D207-3550-41FA-BBC0-A5220E7346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Straight Connector 30">
              <a:extLst>
                <a:ext uri="{FF2B5EF4-FFF2-40B4-BE49-F238E27FC236}">
                  <a16:creationId xmlns:a16="http://schemas.microsoft.com/office/drawing/2014/main" id="{6EF5A581-4EC8-4E1B-BF64-8A1FE8530F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672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A01047-632B-4F57-9CDB-AA680D5BB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5">
            <a:extLst>
              <a:ext uri="{FF2B5EF4-FFF2-40B4-BE49-F238E27FC236}">
                <a16:creationId xmlns:a16="http://schemas.microsoft.com/office/drawing/2014/main" id="{6D7753FE-7408-46D8-999A-0B0C34EA8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olo 1">
            <a:extLst>
              <a:ext uri="{FF2B5EF4-FFF2-40B4-BE49-F238E27FC236}">
                <a16:creationId xmlns:a16="http://schemas.microsoft.com/office/drawing/2014/main" id="{C64956EC-89CA-AAA3-C6C5-FDAECDE7B7E2}"/>
              </a:ext>
            </a:extLst>
          </p:cNvPr>
          <p:cNvSpPr>
            <a:spLocks noGrp="1"/>
          </p:cNvSpPr>
          <p:nvPr>
            <p:ph type="title"/>
          </p:nvPr>
        </p:nvSpPr>
        <p:spPr>
          <a:xfrm>
            <a:off x="1424940" y="1653540"/>
            <a:ext cx="3246119" cy="2608006"/>
          </a:xfrm>
          <a:solidFill>
            <a:schemeClr val="bg2">
              <a:lumMod val="75000"/>
            </a:schemeClr>
          </a:solidFill>
        </p:spPr>
        <p:txBody>
          <a:bodyPr anchor="ctr">
            <a:normAutofit/>
          </a:bodyPr>
          <a:lstStyle/>
          <a:p>
            <a:pPr algn="ctr"/>
            <a:r>
              <a:rPr lang="it-IT" b="1" dirty="0"/>
              <a:t>Desiderio (</a:t>
            </a:r>
            <a:r>
              <a:rPr lang="it-IT" b="1" dirty="0" err="1"/>
              <a:t>chanda</a:t>
            </a:r>
            <a:r>
              <a:rPr lang="it-IT" b="1" dirty="0"/>
              <a:t>)</a:t>
            </a:r>
            <a:endParaRPr lang="en-GB" b="1" dirty="0"/>
          </a:p>
        </p:txBody>
      </p:sp>
      <p:grpSp>
        <p:nvGrpSpPr>
          <p:cNvPr id="13" name="Group 12">
            <a:extLst>
              <a:ext uri="{FF2B5EF4-FFF2-40B4-BE49-F238E27FC236}">
                <a16:creationId xmlns:a16="http://schemas.microsoft.com/office/drawing/2014/main" id="{E30DE9CB-4267-487A-915E-5665607E9F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14" name="Rectangle 13">
              <a:extLst>
                <a:ext uri="{FF2B5EF4-FFF2-40B4-BE49-F238E27FC236}">
                  <a16:creationId xmlns:a16="http://schemas.microsoft.com/office/drawing/2014/main" id="{E237361B-A61F-4EEA-8554-10DEFF0AB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5" name="Straight Connector 14">
              <a:extLst>
                <a:ext uri="{FF2B5EF4-FFF2-40B4-BE49-F238E27FC236}">
                  <a16:creationId xmlns:a16="http://schemas.microsoft.com/office/drawing/2014/main" id="{BBBC8A6A-A883-4F9C-82BA-607223F36C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34343E-05EC-4327-BA72-FD68FF0491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 name="Segnaposto contenuto 2">
            <a:extLst>
              <a:ext uri="{FF2B5EF4-FFF2-40B4-BE49-F238E27FC236}">
                <a16:creationId xmlns:a16="http://schemas.microsoft.com/office/drawing/2014/main" id="{840229FE-9CD0-A6C0-6175-6BF95C7FCD9D}"/>
              </a:ext>
            </a:extLst>
          </p:cNvPr>
          <p:cNvGraphicFramePr>
            <a:graphicFrameLocks noGrp="1"/>
          </p:cNvGraphicFramePr>
          <p:nvPr>
            <p:ph idx="1"/>
            <p:extLst>
              <p:ext uri="{D42A27DB-BD31-4B8C-83A1-F6EECF244321}">
                <p14:modId xmlns:p14="http://schemas.microsoft.com/office/powerpoint/2010/main" val="1952295436"/>
              </p:ext>
            </p:extLst>
          </p:nvPr>
        </p:nvGraphicFramePr>
        <p:xfrm>
          <a:off x="5952683" y="1042449"/>
          <a:ext cx="5210616" cy="47868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1181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6FD5C0-E257-4B9E-9413-27A374F07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17081"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924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24798" y="4550150"/>
            <a:ext cx="867485" cy="115439"/>
            <a:chOff x="8910933" y="1861308"/>
            <a:chExt cx="867485" cy="115439"/>
          </a:xfrm>
        </p:grpSpPr>
        <p:sp>
          <p:nvSpPr>
            <p:cNvPr id="15" name="Rectangle 14">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17256D2B-2DEA-FDFB-5ABF-41E0F46E7D95}"/>
              </a:ext>
            </a:extLst>
          </p:cNvPr>
          <p:cNvSpPr>
            <a:spLocks noGrp="1"/>
          </p:cNvSpPr>
          <p:nvPr>
            <p:ph type="title"/>
          </p:nvPr>
        </p:nvSpPr>
        <p:spPr>
          <a:xfrm>
            <a:off x="1373858" y="1351429"/>
            <a:ext cx="3369365" cy="2871320"/>
          </a:xfrm>
          <a:solidFill>
            <a:schemeClr val="bg2">
              <a:lumMod val="75000"/>
            </a:schemeClr>
          </a:solidFill>
        </p:spPr>
        <p:txBody>
          <a:bodyPr anchor="ctr">
            <a:normAutofit/>
          </a:bodyPr>
          <a:lstStyle/>
          <a:p>
            <a:pPr algn="ctr"/>
            <a:r>
              <a:rPr lang="it-IT" b="1" dirty="0"/>
              <a:t>Energia (</a:t>
            </a:r>
            <a:r>
              <a:rPr lang="it-IT" b="1" dirty="0" err="1"/>
              <a:t>viriya</a:t>
            </a:r>
            <a:r>
              <a:rPr lang="it-IT" b="1" dirty="0"/>
              <a:t>)</a:t>
            </a:r>
            <a:endParaRPr lang="en-GB" b="1" dirty="0"/>
          </a:p>
        </p:txBody>
      </p:sp>
      <p:sp>
        <p:nvSpPr>
          <p:cNvPr id="3" name="Segnaposto contenuto 2">
            <a:extLst>
              <a:ext uri="{FF2B5EF4-FFF2-40B4-BE49-F238E27FC236}">
                <a16:creationId xmlns:a16="http://schemas.microsoft.com/office/drawing/2014/main" id="{F6B8AFAB-0F9F-62B9-F9F3-CBACA7675053}"/>
              </a:ext>
            </a:extLst>
          </p:cNvPr>
          <p:cNvSpPr>
            <a:spLocks noGrp="1"/>
          </p:cNvSpPr>
          <p:nvPr>
            <p:ph idx="1"/>
          </p:nvPr>
        </p:nvSpPr>
        <p:spPr>
          <a:xfrm>
            <a:off x="7004988" y="865954"/>
            <a:ext cx="4306928" cy="5131235"/>
          </a:xfrm>
          <a:solidFill>
            <a:schemeClr val="bg2">
              <a:lumMod val="75000"/>
            </a:schemeClr>
          </a:solidFill>
        </p:spPr>
        <p:txBody>
          <a:bodyPr anchor="ctr">
            <a:normAutofit/>
          </a:bodyPr>
          <a:lstStyle/>
          <a:p>
            <a:pPr algn="ctr"/>
            <a:r>
              <a:rPr lang="it-IT" sz="3600" dirty="0"/>
              <a:t>Questa base indica che la pratica è attuata dando preminenza allo sforzo nel realizzare la concentrazione</a:t>
            </a:r>
            <a:endParaRPr lang="en-GB" sz="3600" dirty="0"/>
          </a:p>
        </p:txBody>
      </p:sp>
    </p:spTree>
    <p:extLst>
      <p:ext uri="{BB962C8B-B14F-4D97-AF65-F5344CB8AC3E}">
        <p14:creationId xmlns:p14="http://schemas.microsoft.com/office/powerpoint/2010/main" val="226444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6FD5C0-E257-4B9E-9413-27A374F07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17081"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924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24798" y="4550150"/>
            <a:ext cx="867485" cy="115439"/>
            <a:chOff x="8910933" y="1861308"/>
            <a:chExt cx="867485" cy="115439"/>
          </a:xfrm>
        </p:grpSpPr>
        <p:sp>
          <p:nvSpPr>
            <p:cNvPr id="15" name="Rectangle 14">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64079613-DE57-96B4-0D8D-5C221D238D79}"/>
              </a:ext>
            </a:extLst>
          </p:cNvPr>
          <p:cNvSpPr>
            <a:spLocks noGrp="1"/>
          </p:cNvSpPr>
          <p:nvPr>
            <p:ph type="title"/>
          </p:nvPr>
        </p:nvSpPr>
        <p:spPr>
          <a:xfrm>
            <a:off x="1373858" y="1351429"/>
            <a:ext cx="3369365" cy="2871320"/>
          </a:xfrm>
          <a:solidFill>
            <a:schemeClr val="bg2">
              <a:lumMod val="75000"/>
            </a:schemeClr>
          </a:solidFill>
        </p:spPr>
        <p:txBody>
          <a:bodyPr anchor="ctr">
            <a:normAutofit/>
          </a:bodyPr>
          <a:lstStyle/>
          <a:p>
            <a:pPr algn="ctr"/>
            <a:r>
              <a:rPr lang="it-IT" b="1" dirty="0"/>
              <a:t>Mente (citta)</a:t>
            </a:r>
            <a:endParaRPr lang="en-GB" b="1" dirty="0"/>
          </a:p>
        </p:txBody>
      </p:sp>
      <p:sp>
        <p:nvSpPr>
          <p:cNvPr id="3" name="Segnaposto contenuto 2">
            <a:extLst>
              <a:ext uri="{FF2B5EF4-FFF2-40B4-BE49-F238E27FC236}">
                <a16:creationId xmlns:a16="http://schemas.microsoft.com/office/drawing/2014/main" id="{ABD4AF39-3B53-9AEF-6543-94BD7083447D}"/>
              </a:ext>
            </a:extLst>
          </p:cNvPr>
          <p:cNvSpPr>
            <a:spLocks noGrp="1"/>
          </p:cNvSpPr>
          <p:nvPr>
            <p:ph idx="1"/>
          </p:nvPr>
        </p:nvSpPr>
        <p:spPr>
          <a:xfrm>
            <a:off x="6117080" y="865954"/>
            <a:ext cx="5712969" cy="5496746"/>
          </a:xfrm>
          <a:solidFill>
            <a:schemeClr val="bg2">
              <a:lumMod val="75000"/>
            </a:schemeClr>
          </a:solidFill>
        </p:spPr>
        <p:txBody>
          <a:bodyPr anchor="ctr">
            <a:noAutofit/>
          </a:bodyPr>
          <a:lstStyle/>
          <a:p>
            <a:pPr algn="ctr"/>
            <a:r>
              <a:rPr lang="it-IT" sz="2800" dirty="0"/>
              <a:t>Bhikkhu Bodhi. «La persona che dà preminenza alla mente (chiarezza mentale) lavora più nel rilassare la mente, calmare la mente, nel rendere la mente pura, chiara, radiante e con questo approccio morbido è in grado di realizzare la concentrazione.»</a:t>
            </a:r>
          </a:p>
          <a:p>
            <a:pPr algn="ctr"/>
            <a:r>
              <a:rPr lang="it-IT" sz="2800" dirty="0"/>
              <a:t>Sembra tuttavia che il termine </a:t>
            </a:r>
            <a:r>
              <a:rPr lang="it-IT" sz="2800" i="1" dirty="0"/>
              <a:t>citta</a:t>
            </a:r>
            <a:r>
              <a:rPr lang="it-IT" sz="2800" dirty="0"/>
              <a:t> utilizzato in questo contesto possa avere un altro senso. </a:t>
            </a:r>
            <a:endParaRPr lang="en-GB" sz="2800" dirty="0"/>
          </a:p>
        </p:txBody>
      </p:sp>
    </p:spTree>
    <p:extLst>
      <p:ext uri="{BB962C8B-B14F-4D97-AF65-F5344CB8AC3E}">
        <p14:creationId xmlns:p14="http://schemas.microsoft.com/office/powerpoint/2010/main" val="131574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07271E9-21F4-400B-84B6-052EAFCFE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E3D78ED-34B7-4F8E-8377-994DCAD3C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9648"/>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18" descr="Pietre bianche impilate in equilibrio">
            <a:extLst>
              <a:ext uri="{FF2B5EF4-FFF2-40B4-BE49-F238E27FC236}">
                <a16:creationId xmlns:a16="http://schemas.microsoft.com/office/drawing/2014/main" id="{9C643B19-1D70-40B4-A85E-32F3ACC7B35B}"/>
              </a:ext>
            </a:extLst>
          </p:cNvPr>
          <p:cNvPicPr>
            <a:picLocks noChangeAspect="1"/>
          </p:cNvPicPr>
          <p:nvPr/>
        </p:nvPicPr>
        <p:blipFill rotWithShape="1">
          <a:blip r:embed="rId2">
            <a:alphaModFix amt="40000"/>
          </a:blip>
          <a:srcRect t="15018" b="570"/>
          <a:stretch/>
        </p:blipFill>
        <p:spPr>
          <a:xfrm>
            <a:off x="20" y="10"/>
            <a:ext cx="12191979" cy="6869638"/>
          </a:xfrm>
          <a:prstGeom prst="rect">
            <a:avLst/>
          </a:prstGeom>
        </p:spPr>
      </p:pic>
      <p:sp>
        <p:nvSpPr>
          <p:cNvPr id="2" name="Titolo 1">
            <a:extLst>
              <a:ext uri="{FF2B5EF4-FFF2-40B4-BE49-F238E27FC236}">
                <a16:creationId xmlns:a16="http://schemas.microsoft.com/office/drawing/2014/main" id="{64079613-DE57-96B4-0D8D-5C221D238D79}"/>
              </a:ext>
            </a:extLst>
          </p:cNvPr>
          <p:cNvSpPr>
            <a:spLocks noGrp="1"/>
          </p:cNvSpPr>
          <p:nvPr>
            <p:ph type="title"/>
          </p:nvPr>
        </p:nvSpPr>
        <p:spPr>
          <a:xfrm>
            <a:off x="1736785" y="723900"/>
            <a:ext cx="8718430" cy="1288489"/>
          </a:xfrm>
          <a:effectLst>
            <a:outerShdw blurRad="50800" dist="12700" dir="2700000" algn="tl" rotWithShape="0">
              <a:prstClr val="black">
                <a:alpha val="40000"/>
              </a:prstClr>
            </a:outerShdw>
          </a:effectLst>
        </p:spPr>
        <p:txBody>
          <a:bodyPr>
            <a:normAutofit/>
          </a:bodyPr>
          <a:lstStyle/>
          <a:p>
            <a:pPr algn="ctr"/>
            <a:r>
              <a:rPr lang="it-IT" dirty="0">
                <a:solidFill>
                  <a:schemeClr val="tx1"/>
                </a:solidFill>
              </a:rPr>
              <a:t>Mente (</a:t>
            </a:r>
            <a:r>
              <a:rPr lang="it-IT" i="1" dirty="0">
                <a:solidFill>
                  <a:schemeClr val="tx1"/>
                </a:solidFill>
              </a:rPr>
              <a:t>citta</a:t>
            </a:r>
            <a:r>
              <a:rPr lang="it-IT" dirty="0">
                <a:solidFill>
                  <a:schemeClr val="tx1"/>
                </a:solidFill>
              </a:rPr>
              <a:t>)</a:t>
            </a:r>
            <a:endParaRPr lang="en-GB" dirty="0">
              <a:solidFill>
                <a:schemeClr val="tx1"/>
              </a:solidFill>
            </a:endParaRPr>
          </a:p>
        </p:txBody>
      </p:sp>
      <p:sp>
        <p:nvSpPr>
          <p:cNvPr id="3" name="Segnaposto contenuto 2">
            <a:extLst>
              <a:ext uri="{FF2B5EF4-FFF2-40B4-BE49-F238E27FC236}">
                <a16:creationId xmlns:a16="http://schemas.microsoft.com/office/drawing/2014/main" id="{ABD4AF39-3B53-9AEF-6543-94BD7083447D}"/>
              </a:ext>
            </a:extLst>
          </p:cNvPr>
          <p:cNvSpPr>
            <a:spLocks noGrp="1"/>
          </p:cNvSpPr>
          <p:nvPr>
            <p:ph idx="1"/>
          </p:nvPr>
        </p:nvSpPr>
        <p:spPr>
          <a:xfrm>
            <a:off x="895351" y="2161903"/>
            <a:ext cx="9401174" cy="3416512"/>
          </a:xfrm>
          <a:effectLst>
            <a:outerShdw blurRad="50800" dist="12700" dir="2700000" algn="tl" rotWithShape="0">
              <a:prstClr val="black">
                <a:alpha val="40000"/>
              </a:prstClr>
            </a:outerShdw>
          </a:effectLst>
        </p:spPr>
        <p:txBody>
          <a:bodyPr>
            <a:normAutofit/>
          </a:bodyPr>
          <a:lstStyle/>
          <a:p>
            <a:pPr algn="ctr"/>
            <a:r>
              <a:rPr lang="it-IT" sz="2800" dirty="0">
                <a:solidFill>
                  <a:schemeClr val="tx1"/>
                </a:solidFill>
              </a:rPr>
              <a:t>In SN 51:15, Ānanda utilizza questo termine nel senso di «risoluzione, determinazione».  </a:t>
            </a:r>
          </a:p>
          <a:p>
            <a:pPr algn="ctr"/>
            <a:r>
              <a:rPr lang="it-IT" sz="2800" i="1" dirty="0">
                <a:solidFill>
                  <a:schemeClr val="tx1"/>
                </a:solidFill>
              </a:rPr>
              <a:t>Citta</a:t>
            </a:r>
            <a:r>
              <a:rPr lang="it-IT" sz="2800" dirty="0">
                <a:solidFill>
                  <a:schemeClr val="tx1"/>
                </a:solidFill>
              </a:rPr>
              <a:t>, in questo contesto, sembra quindi indicare la persistenza nel mantenere la mente rivolta verso il proprio obiettivo, ossia la realizzazione del Nirvāṇa</a:t>
            </a:r>
            <a:endParaRPr lang="en-GB" sz="2800" dirty="0">
              <a:solidFill>
                <a:schemeClr val="tx1"/>
              </a:solidFill>
            </a:endParaRPr>
          </a:p>
        </p:txBody>
      </p:sp>
      <p:grpSp>
        <p:nvGrpSpPr>
          <p:cNvPr id="27" name="Group 26">
            <a:extLst>
              <a:ext uri="{FF2B5EF4-FFF2-40B4-BE49-F238E27FC236}">
                <a16:creationId xmlns:a16="http://schemas.microsoft.com/office/drawing/2014/main" id="{A1527245-C5C2-4BD3-8317-C4D6D7A102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5849932"/>
            <a:ext cx="867485" cy="115439"/>
            <a:chOff x="8910933" y="1861308"/>
            <a:chExt cx="867485" cy="115439"/>
          </a:xfrm>
        </p:grpSpPr>
        <p:sp>
          <p:nvSpPr>
            <p:cNvPr id="28" name="Rectangle 27">
              <a:extLst>
                <a:ext uri="{FF2B5EF4-FFF2-40B4-BE49-F238E27FC236}">
                  <a16:creationId xmlns:a16="http://schemas.microsoft.com/office/drawing/2014/main" id="{E03BA463-C04F-4127-9100-1F376E519B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ffectLst>
                  <a:outerShdw blurRad="38100" dist="38100" dir="2700000" algn="tl">
                    <a:srgbClr val="000000">
                      <a:alpha val="43137"/>
                    </a:srgbClr>
                  </a:outerShdw>
                </a:effectLst>
              </a:endParaRPr>
            </a:p>
          </p:txBody>
        </p:sp>
        <p:cxnSp>
          <p:nvCxnSpPr>
            <p:cNvPr id="38" name="Straight Connector 28">
              <a:extLst>
                <a:ext uri="{FF2B5EF4-FFF2-40B4-BE49-F238E27FC236}">
                  <a16:creationId xmlns:a16="http://schemas.microsoft.com/office/drawing/2014/main" id="{01FD6DA6-F7BC-4426-8465-928C4EC4A4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29">
              <a:extLst>
                <a:ext uri="{FF2B5EF4-FFF2-40B4-BE49-F238E27FC236}">
                  <a16:creationId xmlns:a16="http://schemas.microsoft.com/office/drawing/2014/main" id="{49A28AE3-3C29-44E4-80A5-C2937F8E7A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196097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6FD5C0-E257-4B9E-9413-27A374F07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17081"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924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24798" y="4550150"/>
            <a:ext cx="867485" cy="115439"/>
            <a:chOff x="8910933" y="1861308"/>
            <a:chExt cx="867485" cy="115439"/>
          </a:xfrm>
        </p:grpSpPr>
        <p:sp>
          <p:nvSpPr>
            <p:cNvPr id="15" name="Rectangle 14">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64079613-DE57-96B4-0D8D-5C221D238D79}"/>
              </a:ext>
            </a:extLst>
          </p:cNvPr>
          <p:cNvSpPr>
            <a:spLocks noGrp="1"/>
          </p:cNvSpPr>
          <p:nvPr>
            <p:ph type="title"/>
          </p:nvPr>
        </p:nvSpPr>
        <p:spPr>
          <a:xfrm>
            <a:off x="1373858" y="1351429"/>
            <a:ext cx="3369365" cy="2871320"/>
          </a:xfrm>
          <a:solidFill>
            <a:schemeClr val="bg2">
              <a:lumMod val="75000"/>
            </a:schemeClr>
          </a:solidFill>
        </p:spPr>
        <p:txBody>
          <a:bodyPr anchor="ctr">
            <a:normAutofit/>
          </a:bodyPr>
          <a:lstStyle/>
          <a:p>
            <a:pPr algn="ctr"/>
            <a:r>
              <a:rPr lang="it-IT" b="1" dirty="0"/>
              <a:t>Investigazione (v</a:t>
            </a:r>
            <a:r>
              <a:rPr lang="it-IT" b="1" dirty="0">
                <a:latin typeface="Times New Roman" panose="02020603050405020304" pitchFamily="18" charset="0"/>
                <a:cs typeface="Times New Roman" panose="02020603050405020304" pitchFamily="18" charset="0"/>
              </a:rPr>
              <a:t>ī</a:t>
            </a:r>
            <a:r>
              <a:rPr lang="it-IT" b="1" dirty="0"/>
              <a:t>ma</a:t>
            </a:r>
            <a:r>
              <a:rPr lang="it-IT" b="1" dirty="0">
                <a:latin typeface="Times New Roman" panose="02020603050405020304" pitchFamily="18" charset="0"/>
                <a:cs typeface="Times New Roman" panose="02020603050405020304" pitchFamily="18" charset="0"/>
              </a:rPr>
              <a:t>ṃ</a:t>
            </a:r>
            <a:r>
              <a:rPr lang="it-IT" b="1" dirty="0"/>
              <a:t>s</a:t>
            </a:r>
            <a:r>
              <a:rPr lang="it-IT" b="1" dirty="0">
                <a:latin typeface="Times New Roman" panose="02020603050405020304" pitchFamily="18" charset="0"/>
                <a:cs typeface="Times New Roman" panose="02020603050405020304" pitchFamily="18" charset="0"/>
              </a:rPr>
              <a:t>ā</a:t>
            </a:r>
            <a:r>
              <a:rPr lang="it-IT" b="1" dirty="0"/>
              <a:t>)</a:t>
            </a:r>
            <a:endParaRPr lang="en-GB" b="1" dirty="0"/>
          </a:p>
        </p:txBody>
      </p:sp>
      <p:sp>
        <p:nvSpPr>
          <p:cNvPr id="3" name="Segnaposto contenuto 2">
            <a:extLst>
              <a:ext uri="{FF2B5EF4-FFF2-40B4-BE49-F238E27FC236}">
                <a16:creationId xmlns:a16="http://schemas.microsoft.com/office/drawing/2014/main" id="{ABD4AF39-3B53-9AEF-6543-94BD7083447D}"/>
              </a:ext>
            </a:extLst>
          </p:cNvPr>
          <p:cNvSpPr>
            <a:spLocks noGrp="1"/>
          </p:cNvSpPr>
          <p:nvPr>
            <p:ph idx="1"/>
          </p:nvPr>
        </p:nvSpPr>
        <p:spPr>
          <a:xfrm>
            <a:off x="5212493" y="0"/>
            <a:ext cx="6588982" cy="6667500"/>
          </a:xfrm>
          <a:solidFill>
            <a:schemeClr val="bg2">
              <a:lumMod val="75000"/>
            </a:schemeClr>
          </a:solidFill>
        </p:spPr>
        <p:txBody>
          <a:bodyPr anchor="ctr">
            <a:noAutofit/>
          </a:bodyPr>
          <a:lstStyle/>
          <a:p>
            <a:r>
              <a:rPr lang="it-IT" sz="2800" dirty="0"/>
              <a:t>Bhikkhu Bodhi. «La quarta base utilizza l’investigazione, che non è ancora la saggezza che investiga le tre caratteristiche, ma una comprensione di quali fattori ostacolano la mente e di quali invece ne promuovono l’unificazione. Si può dire che la persona che utilizza questo approccio è trascinata dal desiderio di comprendere la verità e questo diviene la motivazione per la concentrazione.»</a:t>
            </a:r>
          </a:p>
          <a:p>
            <a:r>
              <a:rPr lang="en-GB" sz="2800" dirty="0"/>
              <a:t>E’ </a:t>
            </a:r>
            <a:r>
              <a:rPr lang="en-GB" sz="2800" dirty="0" err="1"/>
              <a:t>pressoché</a:t>
            </a:r>
            <a:r>
              <a:rPr lang="en-GB" sz="2800" dirty="0"/>
              <a:t> </a:t>
            </a:r>
            <a:r>
              <a:rPr lang="en-GB" sz="2800" dirty="0" err="1"/>
              <a:t>sinonimo</a:t>
            </a:r>
            <a:r>
              <a:rPr lang="en-GB" sz="2800" dirty="0"/>
              <a:t> di </a:t>
            </a:r>
            <a:r>
              <a:rPr lang="en-GB" sz="2800" i="1" dirty="0" err="1"/>
              <a:t>dhammavicaya</a:t>
            </a:r>
            <a:r>
              <a:rPr lang="en-GB" sz="2800" dirty="0"/>
              <a:t> (il </a:t>
            </a:r>
            <a:r>
              <a:rPr lang="en-GB" sz="2800" dirty="0" err="1"/>
              <a:t>fattore</a:t>
            </a:r>
            <a:r>
              <a:rPr lang="en-GB" sz="2800" dirty="0"/>
              <a:t> di </a:t>
            </a:r>
            <a:r>
              <a:rPr lang="en-GB" sz="2800" dirty="0" err="1"/>
              <a:t>illuminazione</a:t>
            </a:r>
            <a:r>
              <a:rPr lang="en-GB" sz="2800" dirty="0"/>
              <a:t> </a:t>
            </a:r>
            <a:r>
              <a:rPr lang="en-GB" sz="2800" dirty="0" err="1"/>
              <a:t>dell’investigazione</a:t>
            </a:r>
            <a:r>
              <a:rPr lang="en-GB" sz="2800" dirty="0"/>
              <a:t>)</a:t>
            </a:r>
          </a:p>
        </p:txBody>
      </p:sp>
    </p:spTree>
    <p:extLst>
      <p:ext uri="{BB962C8B-B14F-4D97-AF65-F5344CB8AC3E}">
        <p14:creationId xmlns:p14="http://schemas.microsoft.com/office/powerpoint/2010/main" val="2329500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ectangle 75">
            <a:extLst>
              <a:ext uri="{FF2B5EF4-FFF2-40B4-BE49-F238E27FC236}">
                <a16:creationId xmlns:a16="http://schemas.microsoft.com/office/drawing/2014/main" id="{23076A4E-38BA-4BCB-BE40-AD144E24E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a:extLst>
              <a:ext uri="{FF2B5EF4-FFF2-40B4-BE49-F238E27FC236}">
                <a16:creationId xmlns:a16="http://schemas.microsoft.com/office/drawing/2014/main" id="{4268B4AA-594E-CCE8-4AAE-327729287B0B}"/>
              </a:ext>
            </a:extLst>
          </p:cNvPr>
          <p:cNvPicPr>
            <a:picLocks noGrp="1" noChangeAspect="1"/>
          </p:cNvPicPr>
          <p:nvPr>
            <p:ph type="pic" idx="1"/>
          </p:nvPr>
        </p:nvPicPr>
        <p:blipFill rotWithShape="1">
          <a:blip r:embed="rId2">
            <a:alphaModFix/>
            <a:extLst>
              <a:ext uri="{28A0092B-C50C-407E-A947-70E740481C1C}">
                <a14:useLocalDpi xmlns:a14="http://schemas.microsoft.com/office/drawing/2010/main" val="0"/>
              </a:ext>
            </a:extLst>
          </a:blip>
          <a:srcRect t="829" b="14796"/>
          <a:stretch/>
        </p:blipFill>
        <p:spPr>
          <a:xfrm>
            <a:off x="-2578" y="10"/>
            <a:ext cx="6095999" cy="6857990"/>
          </a:xfrm>
          <a:prstGeom prst="rect">
            <a:avLst/>
          </a:prstGeom>
        </p:spPr>
      </p:pic>
      <p:sp>
        <p:nvSpPr>
          <p:cNvPr id="78" name="Rectangle 5">
            <a:extLst>
              <a:ext uri="{FF2B5EF4-FFF2-40B4-BE49-F238E27FC236}">
                <a16:creationId xmlns:a16="http://schemas.microsoft.com/office/drawing/2014/main" id="{B572D2B0-57F9-4D28-8840-98CD625393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4CC42379-042C-3416-2F20-9789FA6A6EB7}"/>
              </a:ext>
            </a:extLst>
          </p:cNvPr>
          <p:cNvSpPr>
            <a:spLocks noGrp="1"/>
          </p:cNvSpPr>
          <p:nvPr>
            <p:ph type="title"/>
          </p:nvPr>
        </p:nvSpPr>
        <p:spPr>
          <a:xfrm>
            <a:off x="1555377" y="1737360"/>
            <a:ext cx="2985247" cy="2524187"/>
          </a:xfrm>
        </p:spPr>
        <p:txBody>
          <a:bodyPr vert="horz" lIns="91440" tIns="45720" rIns="91440" bIns="45720" rtlCol="0" anchor="ctr">
            <a:normAutofit/>
          </a:bodyPr>
          <a:lstStyle/>
          <a:p>
            <a:pPr algn="ctr">
              <a:lnSpc>
                <a:spcPct val="100000"/>
              </a:lnSpc>
            </a:pPr>
            <a:r>
              <a:rPr lang="en-US" sz="2500" b="1" dirty="0"/>
              <a:t>Le quattro </a:t>
            </a:r>
            <a:r>
              <a:rPr lang="en-US" sz="2500" b="1" dirty="0" err="1"/>
              <a:t>basi</a:t>
            </a:r>
            <a:r>
              <a:rPr lang="en-US" sz="2500" b="1" dirty="0"/>
              <a:t> </a:t>
            </a:r>
            <a:r>
              <a:rPr lang="en-US" sz="2500" b="1" dirty="0" err="1"/>
              <a:t>possono</a:t>
            </a:r>
            <a:r>
              <a:rPr lang="en-US" sz="2500" b="1" dirty="0"/>
              <a:t> </a:t>
            </a:r>
            <a:r>
              <a:rPr lang="en-US" sz="2500" b="1" dirty="0" err="1"/>
              <a:t>essere</a:t>
            </a:r>
            <a:r>
              <a:rPr lang="en-US" sz="2500" b="1" dirty="0"/>
              <a:t> </a:t>
            </a:r>
            <a:r>
              <a:rPr lang="en-US" sz="2500" b="1" dirty="0" err="1"/>
              <a:t>intese</a:t>
            </a:r>
            <a:r>
              <a:rPr lang="en-US" sz="2500" b="1" dirty="0"/>
              <a:t> </a:t>
            </a:r>
            <a:r>
              <a:rPr lang="en-US" sz="2500" b="1" dirty="0" err="1"/>
              <a:t>sia</a:t>
            </a:r>
            <a:r>
              <a:rPr lang="en-US" sz="2500" b="1" dirty="0"/>
              <a:t> come </a:t>
            </a:r>
            <a:r>
              <a:rPr lang="en-US" sz="2500" b="1" dirty="0" err="1"/>
              <a:t>metodi</a:t>
            </a:r>
            <a:r>
              <a:rPr lang="en-US" sz="2500" b="1" dirty="0"/>
              <a:t> </a:t>
            </a:r>
            <a:r>
              <a:rPr lang="en-US" sz="2500" b="1" dirty="0" err="1"/>
              <a:t>alternativi</a:t>
            </a:r>
            <a:r>
              <a:rPr lang="en-US" sz="2500" b="1" dirty="0"/>
              <a:t> </a:t>
            </a:r>
            <a:r>
              <a:rPr lang="en-US" sz="2500" b="1" dirty="0" err="1"/>
              <a:t>che</a:t>
            </a:r>
            <a:r>
              <a:rPr lang="en-US" sz="2500" b="1" dirty="0"/>
              <a:t> come parti di </a:t>
            </a:r>
            <a:r>
              <a:rPr lang="en-US" sz="2500" b="1" dirty="0" err="1"/>
              <a:t>una</a:t>
            </a:r>
            <a:r>
              <a:rPr lang="en-US" sz="2500" b="1" dirty="0"/>
              <a:t> </a:t>
            </a:r>
            <a:r>
              <a:rPr lang="en-US" sz="2500" b="1" dirty="0" err="1"/>
              <a:t>sequenza</a:t>
            </a:r>
            <a:endParaRPr lang="en-US" sz="2500" b="1" dirty="0"/>
          </a:p>
        </p:txBody>
      </p:sp>
      <p:sp>
        <p:nvSpPr>
          <p:cNvPr id="4" name="Segnaposto testo 3">
            <a:extLst>
              <a:ext uri="{FF2B5EF4-FFF2-40B4-BE49-F238E27FC236}">
                <a16:creationId xmlns:a16="http://schemas.microsoft.com/office/drawing/2014/main" id="{3B2A4B48-31DD-9E4A-E6A7-9833E1C22764}"/>
              </a:ext>
            </a:extLst>
          </p:cNvPr>
          <p:cNvSpPr>
            <a:spLocks noGrp="1"/>
          </p:cNvSpPr>
          <p:nvPr>
            <p:ph type="body" sz="half" idx="2"/>
          </p:nvPr>
        </p:nvSpPr>
        <p:spPr>
          <a:xfrm>
            <a:off x="6093421" y="0"/>
            <a:ext cx="6098579" cy="6990080"/>
          </a:xfrm>
          <a:solidFill>
            <a:srgbClr val="FFFFCC"/>
          </a:solidFill>
        </p:spPr>
        <p:txBody>
          <a:bodyPr vert="horz" lIns="91440" tIns="45720" rIns="91440" bIns="45720" rtlCol="0" anchor="ctr">
            <a:normAutofit/>
          </a:bodyPr>
          <a:lstStyle/>
          <a:p>
            <a:r>
              <a:rPr lang="en-US" sz="2400" dirty="0"/>
              <a:t>1. </a:t>
            </a:r>
            <a:r>
              <a:rPr lang="en-US" sz="2400" dirty="0" err="1"/>
              <a:t>Metodi</a:t>
            </a:r>
            <a:r>
              <a:rPr lang="en-US" sz="2400" dirty="0"/>
              <a:t> </a:t>
            </a:r>
            <a:r>
              <a:rPr lang="en-US" sz="2400" dirty="0" err="1"/>
              <a:t>alternativi</a:t>
            </a:r>
            <a:r>
              <a:rPr lang="en-US" sz="2400" dirty="0"/>
              <a:t>: il </a:t>
            </a:r>
            <a:r>
              <a:rPr lang="en-US" sz="2400" dirty="0" err="1"/>
              <a:t>praticante</a:t>
            </a:r>
            <a:r>
              <a:rPr lang="en-US" sz="2400" dirty="0"/>
              <a:t> </a:t>
            </a:r>
            <a:r>
              <a:rPr lang="en-US" sz="2400" dirty="0" err="1"/>
              <a:t>può</a:t>
            </a:r>
            <a:r>
              <a:rPr lang="en-US" sz="2400" dirty="0"/>
              <a:t> dare </a:t>
            </a:r>
            <a:r>
              <a:rPr lang="en-US" sz="2400" dirty="0" err="1"/>
              <a:t>particolare</a:t>
            </a:r>
            <a:r>
              <a:rPr lang="en-US" sz="2400" dirty="0"/>
              <a:t> </a:t>
            </a:r>
            <a:r>
              <a:rPr lang="en-US" sz="2400" dirty="0" err="1"/>
              <a:t>enfasi</a:t>
            </a:r>
            <a:r>
              <a:rPr lang="en-US" sz="2400" dirty="0"/>
              <a:t> a </a:t>
            </a:r>
            <a:r>
              <a:rPr lang="en-US" sz="2400" dirty="0" err="1"/>
              <a:t>una</a:t>
            </a:r>
            <a:r>
              <a:rPr lang="en-US" sz="2400" dirty="0"/>
              <a:t> o </a:t>
            </a:r>
            <a:r>
              <a:rPr lang="en-US" sz="2400" dirty="0" err="1"/>
              <a:t>all’altra</a:t>
            </a:r>
            <a:r>
              <a:rPr lang="en-US" sz="2400" dirty="0"/>
              <a:t> base a </a:t>
            </a:r>
            <a:r>
              <a:rPr lang="en-US" sz="2400" dirty="0" err="1"/>
              <a:t>seconda</a:t>
            </a:r>
            <a:r>
              <a:rPr lang="en-US" sz="2400" dirty="0"/>
              <a:t> </a:t>
            </a:r>
            <a:r>
              <a:rPr lang="en-US" sz="2400" dirty="0" err="1"/>
              <a:t>delle</a:t>
            </a:r>
            <a:r>
              <a:rPr lang="en-US" sz="2400" dirty="0"/>
              <a:t> </a:t>
            </a:r>
            <a:r>
              <a:rPr lang="en-US" sz="2400" dirty="0" err="1"/>
              <a:t>proprie</a:t>
            </a:r>
            <a:r>
              <a:rPr lang="en-US" sz="2400" dirty="0"/>
              <a:t> </a:t>
            </a:r>
            <a:r>
              <a:rPr lang="en-US" sz="2400" dirty="0" err="1"/>
              <a:t>inclinazioni</a:t>
            </a:r>
            <a:r>
              <a:rPr lang="en-US" sz="2400" dirty="0"/>
              <a:t> (SN 51:11)</a:t>
            </a:r>
          </a:p>
          <a:p>
            <a:r>
              <a:rPr lang="en-US" sz="2400" dirty="0"/>
              <a:t>2. </a:t>
            </a:r>
            <a:r>
              <a:rPr lang="en-US" sz="2400" dirty="0" err="1"/>
              <a:t>Sequenza</a:t>
            </a:r>
            <a:r>
              <a:rPr lang="en-US" sz="2400" dirty="0"/>
              <a:t>: </a:t>
            </a:r>
            <a:r>
              <a:rPr lang="en-US" sz="2400" dirty="0" err="1"/>
              <a:t>dapprima</a:t>
            </a:r>
            <a:r>
              <a:rPr lang="en-US" sz="2400" dirty="0"/>
              <a:t> uno genera </a:t>
            </a:r>
            <a:r>
              <a:rPr lang="en-US" sz="2400" dirty="0" err="1"/>
              <a:t>l’aspirazione</a:t>
            </a:r>
            <a:r>
              <a:rPr lang="en-US" sz="2400" dirty="0"/>
              <a:t> a </a:t>
            </a:r>
            <a:r>
              <a:rPr lang="en-US" sz="2400" dirty="0" err="1"/>
              <a:t>realizzare</a:t>
            </a:r>
            <a:r>
              <a:rPr lang="en-US" sz="2400" dirty="0"/>
              <a:t> la </a:t>
            </a:r>
            <a:r>
              <a:rPr lang="en-US" sz="2400" dirty="0" err="1"/>
              <a:t>concentrazione</a:t>
            </a:r>
            <a:r>
              <a:rPr lang="en-US" sz="2400" dirty="0"/>
              <a:t> (prima base). A </a:t>
            </a:r>
            <a:r>
              <a:rPr lang="en-US" sz="2400" dirty="0" err="1"/>
              <a:t>seguito</a:t>
            </a:r>
            <a:r>
              <a:rPr lang="en-US" sz="2400" dirty="0"/>
              <a:t> di </a:t>
            </a:r>
            <a:r>
              <a:rPr lang="en-US" sz="2400" dirty="0" err="1"/>
              <a:t>questa</a:t>
            </a:r>
            <a:r>
              <a:rPr lang="en-US" sz="2400" dirty="0"/>
              <a:t> </a:t>
            </a:r>
            <a:r>
              <a:rPr lang="en-US" sz="2400" dirty="0" err="1"/>
              <a:t>aspirazione</a:t>
            </a:r>
            <a:r>
              <a:rPr lang="en-US" sz="2400" dirty="0"/>
              <a:t>, </a:t>
            </a:r>
            <a:r>
              <a:rPr lang="en-US" sz="2400" dirty="0" err="1"/>
              <a:t>applica</a:t>
            </a:r>
            <a:r>
              <a:rPr lang="en-US" sz="2400" dirty="0"/>
              <a:t> </a:t>
            </a:r>
            <a:r>
              <a:rPr lang="en-US" sz="2400" dirty="0" err="1"/>
              <a:t>energia</a:t>
            </a:r>
            <a:r>
              <a:rPr lang="en-US" sz="2400" dirty="0"/>
              <a:t> (</a:t>
            </a:r>
            <a:r>
              <a:rPr lang="en-US" sz="2400" dirty="0" err="1"/>
              <a:t>seconda</a:t>
            </a:r>
            <a:r>
              <a:rPr lang="en-US" sz="2400" dirty="0"/>
              <a:t> base), </a:t>
            </a:r>
            <a:r>
              <a:rPr lang="en-US" sz="2400" dirty="0" err="1"/>
              <a:t>perseverando</a:t>
            </a:r>
            <a:r>
              <a:rPr lang="en-US" sz="2400" dirty="0"/>
              <a:t> </a:t>
            </a:r>
            <a:r>
              <a:rPr lang="en-US" sz="2400" dirty="0" err="1"/>
              <a:t>nell’intenzione</a:t>
            </a:r>
            <a:r>
              <a:rPr lang="en-US" sz="2400" dirty="0"/>
              <a:t> di </a:t>
            </a:r>
            <a:r>
              <a:rPr lang="en-US" sz="2400" dirty="0" err="1"/>
              <a:t>realizzare</a:t>
            </a:r>
            <a:r>
              <a:rPr lang="en-US" sz="2400" dirty="0"/>
              <a:t> la meta (terza base) e, </a:t>
            </a:r>
            <a:r>
              <a:rPr lang="en-US" sz="2400" dirty="0" err="1"/>
              <a:t>simultaneamente</a:t>
            </a:r>
            <a:r>
              <a:rPr lang="en-US" sz="2400" dirty="0"/>
              <a:t>, </a:t>
            </a:r>
            <a:r>
              <a:rPr lang="en-US" sz="2400" dirty="0" err="1"/>
              <a:t>monitora</a:t>
            </a:r>
            <a:r>
              <a:rPr lang="en-US" sz="2400" dirty="0"/>
              <a:t> la </a:t>
            </a:r>
            <a:r>
              <a:rPr lang="en-US" sz="2400" dirty="0" err="1"/>
              <a:t>mente</a:t>
            </a:r>
            <a:r>
              <a:rPr lang="en-US" sz="2400" dirty="0"/>
              <a:t> per </a:t>
            </a:r>
            <a:r>
              <a:rPr lang="en-US" sz="2400" dirty="0" err="1"/>
              <a:t>eliminare</a:t>
            </a:r>
            <a:r>
              <a:rPr lang="en-US" sz="2400" dirty="0"/>
              <a:t> </a:t>
            </a:r>
            <a:r>
              <a:rPr lang="en-US" sz="2400" dirty="0" err="1"/>
              <a:t>i</a:t>
            </a:r>
            <a:r>
              <a:rPr lang="en-US" sz="2400" dirty="0"/>
              <a:t> </a:t>
            </a:r>
            <a:r>
              <a:rPr lang="en-US" sz="2400" dirty="0" err="1"/>
              <a:t>fattori</a:t>
            </a:r>
            <a:r>
              <a:rPr lang="en-US" sz="2400" dirty="0"/>
              <a:t> </a:t>
            </a:r>
            <a:r>
              <a:rPr lang="en-US" sz="2400" dirty="0" err="1"/>
              <a:t>ostruenti</a:t>
            </a:r>
            <a:r>
              <a:rPr lang="en-US" sz="2400" dirty="0"/>
              <a:t> e </a:t>
            </a:r>
            <a:r>
              <a:rPr lang="en-US" sz="2400" dirty="0" err="1"/>
              <a:t>favorire</a:t>
            </a:r>
            <a:r>
              <a:rPr lang="en-US" sz="2400" dirty="0"/>
              <a:t> </a:t>
            </a:r>
            <a:r>
              <a:rPr lang="en-US" sz="2400" dirty="0" err="1"/>
              <a:t>i</a:t>
            </a:r>
            <a:r>
              <a:rPr lang="en-US" sz="2400" dirty="0"/>
              <a:t> </a:t>
            </a:r>
            <a:r>
              <a:rPr lang="en-US" sz="2400" dirty="0" err="1"/>
              <a:t>fattori</a:t>
            </a:r>
            <a:r>
              <a:rPr lang="en-US" sz="2400" dirty="0"/>
              <a:t> </a:t>
            </a:r>
            <a:r>
              <a:rPr lang="en-US" sz="2400" dirty="0" err="1"/>
              <a:t>che</a:t>
            </a:r>
            <a:r>
              <a:rPr lang="en-US" sz="2400" dirty="0"/>
              <a:t> </a:t>
            </a:r>
            <a:r>
              <a:rPr lang="en-US" sz="2400" dirty="0" err="1"/>
              <a:t>consentono</a:t>
            </a:r>
            <a:r>
              <a:rPr lang="en-US" sz="2400" dirty="0"/>
              <a:t> lo </a:t>
            </a:r>
            <a:r>
              <a:rPr lang="en-US" sz="2400" dirty="0" err="1"/>
              <a:t>sviluppo</a:t>
            </a:r>
            <a:r>
              <a:rPr lang="en-US" sz="2400" dirty="0"/>
              <a:t> </a:t>
            </a:r>
            <a:r>
              <a:rPr lang="en-US" sz="2400" dirty="0" err="1"/>
              <a:t>della</a:t>
            </a:r>
            <a:r>
              <a:rPr lang="en-US" sz="2400" dirty="0"/>
              <a:t> </a:t>
            </a:r>
            <a:r>
              <a:rPr lang="en-US" sz="2400" dirty="0" err="1"/>
              <a:t>concentrazione</a:t>
            </a:r>
            <a:r>
              <a:rPr lang="en-US" sz="2400" dirty="0"/>
              <a:t> (</a:t>
            </a:r>
            <a:r>
              <a:rPr lang="en-US" sz="2400" dirty="0" err="1"/>
              <a:t>quarta</a:t>
            </a:r>
            <a:r>
              <a:rPr lang="en-US" sz="2400" dirty="0"/>
              <a:t> base). </a:t>
            </a:r>
            <a:r>
              <a:rPr lang="en-US" sz="2400" dirty="0" err="1"/>
              <a:t>Proseguendo</a:t>
            </a:r>
            <a:r>
              <a:rPr lang="en-US" sz="2400" dirty="0"/>
              <a:t> </a:t>
            </a:r>
            <a:r>
              <a:rPr lang="en-US" sz="2400" dirty="0" err="1"/>
              <a:t>lungo</a:t>
            </a:r>
            <a:r>
              <a:rPr lang="en-US" sz="2400" dirty="0"/>
              <a:t> </a:t>
            </a:r>
            <a:r>
              <a:rPr lang="en-US" sz="2400" dirty="0" err="1"/>
              <a:t>questo</a:t>
            </a:r>
            <a:r>
              <a:rPr lang="en-US" sz="2400" dirty="0"/>
              <a:t> </a:t>
            </a:r>
            <a:r>
              <a:rPr lang="en-US" sz="2400" dirty="0" err="1"/>
              <a:t>processo</a:t>
            </a:r>
            <a:r>
              <a:rPr lang="en-US" sz="2400" dirty="0"/>
              <a:t>, </a:t>
            </a:r>
            <a:r>
              <a:rPr lang="en-US" sz="2400" dirty="0" err="1"/>
              <a:t>può</a:t>
            </a:r>
            <a:r>
              <a:rPr lang="en-US" sz="2400" dirty="0"/>
              <a:t> </a:t>
            </a:r>
            <a:r>
              <a:rPr lang="en-US" sz="2400" dirty="0" err="1"/>
              <a:t>realizzare</a:t>
            </a:r>
            <a:r>
              <a:rPr lang="en-US" sz="2400" dirty="0"/>
              <a:t> </a:t>
            </a:r>
            <a:r>
              <a:rPr lang="en-US" sz="2400" dirty="0" err="1"/>
              <a:t>l’assorbimento</a:t>
            </a:r>
            <a:r>
              <a:rPr lang="en-US" sz="2400" dirty="0"/>
              <a:t> e </a:t>
            </a:r>
            <a:r>
              <a:rPr lang="en-US" sz="2400" dirty="0" err="1"/>
              <a:t>perfezionarlo</a:t>
            </a:r>
            <a:r>
              <a:rPr lang="en-US" sz="2400" dirty="0"/>
              <a:t> </a:t>
            </a:r>
            <a:r>
              <a:rPr lang="en-US" sz="2400" dirty="0" err="1"/>
              <a:t>fino</a:t>
            </a:r>
            <a:r>
              <a:rPr lang="en-US" sz="2400" dirty="0"/>
              <a:t> a </a:t>
            </a:r>
            <a:r>
              <a:rPr lang="en-US" sz="2400" dirty="0" err="1"/>
              <a:t>raggiungere</a:t>
            </a:r>
            <a:r>
              <a:rPr lang="en-US" sz="2400" dirty="0"/>
              <a:t> il quarto jhāna (SN 51:15).</a:t>
            </a:r>
          </a:p>
        </p:txBody>
      </p:sp>
      <p:grpSp>
        <p:nvGrpSpPr>
          <p:cNvPr id="80" name="Group 79">
            <a:extLst>
              <a:ext uri="{FF2B5EF4-FFF2-40B4-BE49-F238E27FC236}">
                <a16:creationId xmlns:a16="http://schemas.microsoft.com/office/drawing/2014/main" id="{7CD49DFA-3E95-4EE4-8505-DADB9ABC70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81" name="Rectangle 80">
              <a:extLst>
                <a:ext uri="{FF2B5EF4-FFF2-40B4-BE49-F238E27FC236}">
                  <a16:creationId xmlns:a16="http://schemas.microsoft.com/office/drawing/2014/main" id="{36D817C6-71C0-49E6-8B19-E9E9217A2B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A23AD9A9-354F-444B-9370-B698970FEF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27F4928-516E-4CF1-8E81-C485279708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6399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Freeform: Shape 36">
            <a:extLst>
              <a:ext uri="{FF2B5EF4-FFF2-40B4-BE49-F238E27FC236}">
                <a16:creationId xmlns:a16="http://schemas.microsoft.com/office/drawing/2014/main" id="{9EB54D17-3792-403D-9127-495845021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ectangle 38">
            <a:extLst>
              <a:ext uri="{FF2B5EF4-FFF2-40B4-BE49-F238E27FC236}">
                <a16:creationId xmlns:a16="http://schemas.microsoft.com/office/drawing/2014/main" id="{23076A4E-38BA-4BCB-BE40-AD144E24E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6">
            <a:extLst>
              <a:ext uri="{FF2B5EF4-FFF2-40B4-BE49-F238E27FC236}">
                <a16:creationId xmlns:a16="http://schemas.microsoft.com/office/drawing/2014/main" id="{7E6591AE-46D6-7FC6-763E-36A036AC3746}"/>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b="15625"/>
          <a:stretch/>
        </p:blipFill>
        <p:spPr>
          <a:xfrm>
            <a:off x="-2578" y="10"/>
            <a:ext cx="6095999" cy="6857990"/>
          </a:xfrm>
          <a:prstGeom prst="rect">
            <a:avLst/>
          </a:prstGeom>
        </p:spPr>
      </p:pic>
      <p:sp>
        <p:nvSpPr>
          <p:cNvPr id="51" name="Rectangle 5">
            <a:extLst>
              <a:ext uri="{FF2B5EF4-FFF2-40B4-BE49-F238E27FC236}">
                <a16:creationId xmlns:a16="http://schemas.microsoft.com/office/drawing/2014/main" id="{B572D2B0-57F9-4D28-8840-98CD625393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olo 4">
            <a:extLst>
              <a:ext uri="{FF2B5EF4-FFF2-40B4-BE49-F238E27FC236}">
                <a16:creationId xmlns:a16="http://schemas.microsoft.com/office/drawing/2014/main" id="{152920E3-2828-23AE-B7CA-6D2A91B4BC74}"/>
              </a:ext>
            </a:extLst>
          </p:cNvPr>
          <p:cNvSpPr>
            <a:spLocks noGrp="1"/>
          </p:cNvSpPr>
          <p:nvPr>
            <p:ph type="title"/>
          </p:nvPr>
        </p:nvSpPr>
        <p:spPr>
          <a:xfrm>
            <a:off x="1555377" y="1737360"/>
            <a:ext cx="2985247" cy="2524187"/>
          </a:xfrm>
        </p:spPr>
        <p:txBody>
          <a:bodyPr vert="horz" lIns="91440" tIns="45720" rIns="91440" bIns="45720" rtlCol="0" anchor="ctr">
            <a:normAutofit/>
          </a:bodyPr>
          <a:lstStyle/>
          <a:p>
            <a:pPr algn="ctr"/>
            <a:r>
              <a:rPr lang="en-US" b="1" spc="390" dirty="0" err="1"/>
              <a:t>Iddhi</a:t>
            </a:r>
            <a:r>
              <a:rPr lang="en-US" b="1" spc="390" dirty="0"/>
              <a:t>; </a:t>
            </a:r>
            <a:r>
              <a:rPr lang="en-US" b="1" spc="390" dirty="0" err="1"/>
              <a:t>ṛddhi</a:t>
            </a:r>
            <a:r>
              <a:rPr lang="en-US" b="1" spc="390" dirty="0"/>
              <a:t> </a:t>
            </a:r>
          </a:p>
        </p:txBody>
      </p:sp>
      <p:sp>
        <p:nvSpPr>
          <p:cNvPr id="8" name="Segnaposto testo 7">
            <a:extLst>
              <a:ext uri="{FF2B5EF4-FFF2-40B4-BE49-F238E27FC236}">
                <a16:creationId xmlns:a16="http://schemas.microsoft.com/office/drawing/2014/main" id="{6B5A3568-6DA7-2733-7413-3E3A8A04C163}"/>
              </a:ext>
            </a:extLst>
          </p:cNvPr>
          <p:cNvSpPr>
            <a:spLocks noGrp="1"/>
          </p:cNvSpPr>
          <p:nvPr>
            <p:ph type="body" sz="half" idx="2"/>
          </p:nvPr>
        </p:nvSpPr>
        <p:spPr>
          <a:xfrm>
            <a:off x="6126181" y="0"/>
            <a:ext cx="6095999" cy="6858000"/>
          </a:xfrm>
          <a:solidFill>
            <a:srgbClr val="FFFFCC"/>
          </a:solidFill>
        </p:spPr>
        <p:txBody>
          <a:bodyPr vert="horz" lIns="91440" tIns="45720" rIns="91440" bIns="45720" rtlCol="0" anchor="ctr">
            <a:normAutofit/>
          </a:bodyPr>
          <a:lstStyle/>
          <a:p>
            <a:pPr algn="ctr"/>
            <a:r>
              <a:rPr lang="en-US" sz="2800" b="1" dirty="0">
                <a:solidFill>
                  <a:schemeClr val="tx2"/>
                </a:solidFill>
                <a:effectLst/>
              </a:rPr>
              <a:t>Essendo uno, </a:t>
            </a:r>
            <a:r>
              <a:rPr lang="en-US" sz="2800" b="1" dirty="0" err="1">
                <a:solidFill>
                  <a:schemeClr val="tx2"/>
                </a:solidFill>
                <a:effectLst/>
              </a:rPr>
              <a:t>diviene</a:t>
            </a:r>
            <a:r>
              <a:rPr lang="en-US" sz="2800" b="1" dirty="0">
                <a:solidFill>
                  <a:schemeClr val="tx2"/>
                </a:solidFill>
                <a:effectLst/>
              </a:rPr>
              <a:t> </a:t>
            </a:r>
            <a:r>
              <a:rPr lang="en-US" sz="2800" b="1" dirty="0" err="1">
                <a:solidFill>
                  <a:schemeClr val="tx2"/>
                </a:solidFill>
                <a:effectLst/>
              </a:rPr>
              <a:t>molti</a:t>
            </a:r>
            <a:r>
              <a:rPr lang="en-US" sz="2800" b="1" dirty="0">
                <a:solidFill>
                  <a:schemeClr val="tx2"/>
                </a:solidFill>
                <a:effectLst/>
              </a:rPr>
              <a:t>; </a:t>
            </a:r>
            <a:r>
              <a:rPr lang="en-US" sz="2800" b="1" dirty="0" err="1">
                <a:solidFill>
                  <a:schemeClr val="tx2"/>
                </a:solidFill>
                <a:effectLst/>
              </a:rPr>
              <a:t>essendo</a:t>
            </a:r>
            <a:r>
              <a:rPr lang="en-US" sz="2800" b="1" dirty="0">
                <a:solidFill>
                  <a:schemeClr val="tx2"/>
                </a:solidFill>
                <a:effectLst/>
              </a:rPr>
              <a:t> </a:t>
            </a:r>
            <a:r>
              <a:rPr lang="en-US" sz="2800" b="1" dirty="0" err="1">
                <a:solidFill>
                  <a:schemeClr val="tx2"/>
                </a:solidFill>
                <a:effectLst/>
              </a:rPr>
              <a:t>molti</a:t>
            </a:r>
            <a:r>
              <a:rPr lang="en-US" sz="2800" b="1" dirty="0">
                <a:solidFill>
                  <a:schemeClr val="tx2"/>
                </a:solidFill>
                <a:effectLst/>
              </a:rPr>
              <a:t>, </a:t>
            </a:r>
            <a:r>
              <a:rPr lang="en-US" sz="2800" b="1" dirty="0" err="1">
                <a:solidFill>
                  <a:schemeClr val="tx2"/>
                </a:solidFill>
                <a:effectLst/>
              </a:rPr>
              <a:t>diviene</a:t>
            </a:r>
            <a:r>
              <a:rPr lang="en-US" sz="2800" b="1" dirty="0">
                <a:solidFill>
                  <a:schemeClr val="tx2"/>
                </a:solidFill>
                <a:effectLst/>
              </a:rPr>
              <a:t> uno; </a:t>
            </a:r>
            <a:r>
              <a:rPr lang="en-US" sz="2800" b="1" dirty="0" err="1">
                <a:solidFill>
                  <a:schemeClr val="tx2"/>
                </a:solidFill>
                <a:effectLst/>
              </a:rPr>
              <a:t>appare</a:t>
            </a:r>
            <a:r>
              <a:rPr lang="en-US" sz="2800" b="1" dirty="0">
                <a:solidFill>
                  <a:schemeClr val="tx2"/>
                </a:solidFill>
                <a:effectLst/>
              </a:rPr>
              <a:t> e </a:t>
            </a:r>
            <a:r>
              <a:rPr lang="en-US" sz="2800" b="1" dirty="0" err="1">
                <a:solidFill>
                  <a:schemeClr val="tx2"/>
                </a:solidFill>
                <a:effectLst/>
              </a:rPr>
              <a:t>scompare</a:t>
            </a:r>
            <a:r>
              <a:rPr lang="en-US" sz="2800" b="1" dirty="0">
                <a:solidFill>
                  <a:schemeClr val="tx2"/>
                </a:solidFill>
                <a:effectLst/>
              </a:rPr>
              <a:t>; </a:t>
            </a:r>
            <a:r>
              <a:rPr lang="en-US" sz="2800" b="1" dirty="0" err="1">
                <a:solidFill>
                  <a:schemeClr val="tx2"/>
                </a:solidFill>
                <a:effectLst/>
              </a:rPr>
              <a:t>passa</a:t>
            </a:r>
            <a:r>
              <a:rPr lang="en-US" sz="2800" b="1" dirty="0">
                <a:solidFill>
                  <a:schemeClr val="tx2"/>
                </a:solidFill>
                <a:effectLst/>
              </a:rPr>
              <a:t> </a:t>
            </a:r>
            <a:r>
              <a:rPr lang="en-US" sz="2800" b="1" dirty="0" err="1">
                <a:solidFill>
                  <a:schemeClr val="tx2"/>
                </a:solidFill>
                <a:effectLst/>
              </a:rPr>
              <a:t>inostacolato</a:t>
            </a:r>
            <a:r>
              <a:rPr lang="en-US" sz="2800" b="1" dirty="0">
                <a:solidFill>
                  <a:schemeClr val="tx2"/>
                </a:solidFill>
                <a:effectLst/>
              </a:rPr>
              <a:t> </a:t>
            </a:r>
            <a:r>
              <a:rPr lang="en-US" sz="2800" b="1" dirty="0" err="1">
                <a:solidFill>
                  <a:schemeClr val="tx2"/>
                </a:solidFill>
                <a:effectLst/>
              </a:rPr>
              <a:t>attraverso</a:t>
            </a:r>
            <a:r>
              <a:rPr lang="en-US" sz="2800" b="1" dirty="0">
                <a:solidFill>
                  <a:schemeClr val="tx2"/>
                </a:solidFill>
                <a:effectLst/>
              </a:rPr>
              <a:t> un </a:t>
            </a:r>
            <a:r>
              <a:rPr lang="en-US" sz="2800" b="1" dirty="0" err="1">
                <a:solidFill>
                  <a:schemeClr val="tx2"/>
                </a:solidFill>
                <a:effectLst/>
              </a:rPr>
              <a:t>muro</a:t>
            </a:r>
            <a:r>
              <a:rPr lang="en-US" sz="2800" b="1" dirty="0">
                <a:solidFill>
                  <a:schemeClr val="tx2"/>
                </a:solidFill>
                <a:effectLst/>
              </a:rPr>
              <a:t>, un </a:t>
            </a:r>
            <a:r>
              <a:rPr lang="en-US" sz="2800" b="1" dirty="0" err="1">
                <a:solidFill>
                  <a:schemeClr val="tx2"/>
                </a:solidFill>
                <a:effectLst/>
              </a:rPr>
              <a:t>bastione</a:t>
            </a:r>
            <a:r>
              <a:rPr lang="en-US" sz="2800" b="1" dirty="0">
                <a:solidFill>
                  <a:schemeClr val="tx2"/>
                </a:solidFill>
                <a:effectLst/>
              </a:rPr>
              <a:t> o </a:t>
            </a:r>
            <a:r>
              <a:rPr lang="en-US" sz="2800" b="1" dirty="0" err="1">
                <a:solidFill>
                  <a:schemeClr val="tx2"/>
                </a:solidFill>
                <a:effectLst/>
              </a:rPr>
              <a:t>una</a:t>
            </a:r>
            <a:r>
              <a:rPr lang="en-US" sz="2800" b="1" dirty="0">
                <a:solidFill>
                  <a:schemeClr val="tx2"/>
                </a:solidFill>
                <a:effectLst/>
              </a:rPr>
              <a:t> </a:t>
            </a:r>
            <a:r>
              <a:rPr lang="en-US" sz="2800" b="1" dirty="0" err="1">
                <a:solidFill>
                  <a:schemeClr val="tx2"/>
                </a:solidFill>
                <a:effectLst/>
              </a:rPr>
              <a:t>montagna</a:t>
            </a:r>
            <a:r>
              <a:rPr lang="en-US" sz="2800" b="1" dirty="0">
                <a:solidFill>
                  <a:schemeClr val="tx2"/>
                </a:solidFill>
                <a:effectLst/>
              </a:rPr>
              <a:t> come </a:t>
            </a:r>
            <a:r>
              <a:rPr lang="en-US" sz="2800" b="1" dirty="0" err="1">
                <a:solidFill>
                  <a:schemeClr val="tx2"/>
                </a:solidFill>
                <a:effectLst/>
              </a:rPr>
              <a:t>attraverso</a:t>
            </a:r>
            <a:r>
              <a:rPr lang="en-US" sz="2800" b="1" dirty="0">
                <a:solidFill>
                  <a:schemeClr val="tx2"/>
                </a:solidFill>
                <a:effectLst/>
              </a:rPr>
              <a:t> lo </a:t>
            </a:r>
            <a:r>
              <a:rPr lang="en-US" sz="2800" b="1" dirty="0" err="1">
                <a:solidFill>
                  <a:schemeClr val="tx2"/>
                </a:solidFill>
                <a:effectLst/>
              </a:rPr>
              <a:t>spazio</a:t>
            </a:r>
            <a:r>
              <a:rPr lang="en-US" sz="2800" b="1" dirty="0">
                <a:solidFill>
                  <a:schemeClr val="tx2"/>
                </a:solidFill>
                <a:effectLst/>
              </a:rPr>
              <a:t>; </a:t>
            </a:r>
            <a:r>
              <a:rPr lang="en-US" sz="2800" b="1" dirty="0" err="1">
                <a:solidFill>
                  <a:schemeClr val="tx2"/>
                </a:solidFill>
                <a:effectLst/>
              </a:rPr>
              <a:t>si</a:t>
            </a:r>
            <a:r>
              <a:rPr lang="en-US" sz="2800" b="1" dirty="0">
                <a:solidFill>
                  <a:schemeClr val="tx2"/>
                </a:solidFill>
                <a:effectLst/>
              </a:rPr>
              <a:t> immerge </a:t>
            </a:r>
            <a:r>
              <a:rPr lang="en-US" sz="2800" b="1" dirty="0" err="1">
                <a:solidFill>
                  <a:schemeClr val="tx2"/>
                </a:solidFill>
                <a:effectLst/>
              </a:rPr>
              <a:t>dentro</a:t>
            </a:r>
            <a:r>
              <a:rPr lang="en-US" sz="2800" b="1" dirty="0">
                <a:solidFill>
                  <a:schemeClr val="tx2"/>
                </a:solidFill>
                <a:effectLst/>
              </a:rPr>
              <a:t> e </a:t>
            </a:r>
            <a:r>
              <a:rPr lang="en-US" sz="2800" b="1" dirty="0" err="1">
                <a:solidFill>
                  <a:schemeClr val="tx2"/>
                </a:solidFill>
                <a:effectLst/>
              </a:rPr>
              <a:t>fuori</a:t>
            </a:r>
            <a:r>
              <a:rPr lang="en-US" sz="2800" b="1" dirty="0">
                <a:solidFill>
                  <a:schemeClr val="tx2"/>
                </a:solidFill>
                <a:effectLst/>
              </a:rPr>
              <a:t> la terra come se fosse </a:t>
            </a:r>
            <a:r>
              <a:rPr lang="en-US" sz="2800" b="1" dirty="0" err="1">
                <a:solidFill>
                  <a:schemeClr val="tx2"/>
                </a:solidFill>
                <a:effectLst/>
              </a:rPr>
              <a:t>acqua</a:t>
            </a:r>
            <a:r>
              <a:rPr lang="en-US" sz="2800" b="1" dirty="0">
                <a:solidFill>
                  <a:schemeClr val="tx2"/>
                </a:solidFill>
                <a:effectLst/>
              </a:rPr>
              <a:t>; </a:t>
            </a:r>
            <a:r>
              <a:rPr lang="en-US" sz="2800" b="1" dirty="0" err="1">
                <a:solidFill>
                  <a:schemeClr val="tx2"/>
                </a:solidFill>
                <a:effectLst/>
              </a:rPr>
              <a:t>cammina</a:t>
            </a:r>
            <a:r>
              <a:rPr lang="en-US" sz="2800" b="1" dirty="0">
                <a:solidFill>
                  <a:schemeClr val="tx2"/>
                </a:solidFill>
                <a:effectLst/>
              </a:rPr>
              <a:t> </a:t>
            </a:r>
            <a:r>
              <a:rPr lang="en-US" sz="2800" b="1" dirty="0" err="1">
                <a:solidFill>
                  <a:schemeClr val="tx2"/>
                </a:solidFill>
                <a:effectLst/>
              </a:rPr>
              <a:t>sull’acqua</a:t>
            </a:r>
            <a:r>
              <a:rPr lang="en-US" sz="2800" b="1" dirty="0">
                <a:solidFill>
                  <a:schemeClr val="tx2"/>
                </a:solidFill>
                <a:effectLst/>
              </a:rPr>
              <a:t> senza </a:t>
            </a:r>
            <a:r>
              <a:rPr lang="en-US" sz="2800" b="1" dirty="0" err="1">
                <a:solidFill>
                  <a:schemeClr val="tx2"/>
                </a:solidFill>
                <a:effectLst/>
              </a:rPr>
              <a:t>sprofondare</a:t>
            </a:r>
            <a:r>
              <a:rPr lang="en-US" sz="2800" b="1" dirty="0">
                <a:solidFill>
                  <a:schemeClr val="tx2"/>
                </a:solidFill>
                <a:effectLst/>
              </a:rPr>
              <a:t> come se fosse terra; </a:t>
            </a:r>
            <a:r>
              <a:rPr lang="en-US" sz="2800" b="1" dirty="0" err="1">
                <a:solidFill>
                  <a:schemeClr val="tx2"/>
                </a:solidFill>
                <a:effectLst/>
              </a:rPr>
              <a:t>seduto</a:t>
            </a:r>
            <a:r>
              <a:rPr lang="en-US" sz="2800" b="1" dirty="0">
                <a:solidFill>
                  <a:schemeClr val="tx2"/>
                </a:solidFill>
                <a:effectLst/>
              </a:rPr>
              <a:t> a </a:t>
            </a:r>
            <a:r>
              <a:rPr lang="en-US" sz="2800" b="1" dirty="0" err="1">
                <a:solidFill>
                  <a:schemeClr val="tx2"/>
                </a:solidFill>
                <a:effectLst/>
              </a:rPr>
              <a:t>gambe</a:t>
            </a:r>
            <a:r>
              <a:rPr lang="en-US" sz="2800" b="1" dirty="0">
                <a:solidFill>
                  <a:schemeClr val="tx2"/>
                </a:solidFill>
                <a:effectLst/>
              </a:rPr>
              <a:t> </a:t>
            </a:r>
            <a:r>
              <a:rPr lang="en-US" sz="2800" b="1" dirty="0" err="1">
                <a:solidFill>
                  <a:schemeClr val="tx2"/>
                </a:solidFill>
                <a:effectLst/>
              </a:rPr>
              <a:t>incrociate</a:t>
            </a:r>
            <a:r>
              <a:rPr lang="en-US" sz="2800" b="1" dirty="0">
                <a:solidFill>
                  <a:schemeClr val="tx2"/>
                </a:solidFill>
                <a:effectLst/>
              </a:rPr>
              <a:t>, </a:t>
            </a:r>
            <a:r>
              <a:rPr lang="en-US" sz="2800" b="1" dirty="0" err="1">
                <a:solidFill>
                  <a:schemeClr val="tx2"/>
                </a:solidFill>
                <a:effectLst/>
              </a:rPr>
              <a:t>traversa</a:t>
            </a:r>
            <a:r>
              <a:rPr lang="en-US" sz="2800" b="1" dirty="0">
                <a:solidFill>
                  <a:schemeClr val="tx2"/>
                </a:solidFill>
                <a:effectLst/>
              </a:rPr>
              <a:t> il </a:t>
            </a:r>
            <a:r>
              <a:rPr lang="en-US" sz="2800" b="1" dirty="0" err="1">
                <a:solidFill>
                  <a:schemeClr val="tx2"/>
                </a:solidFill>
                <a:effectLst/>
              </a:rPr>
              <a:t>cielo</a:t>
            </a:r>
            <a:r>
              <a:rPr lang="en-US" sz="2800" b="1" dirty="0">
                <a:solidFill>
                  <a:schemeClr val="tx2"/>
                </a:solidFill>
                <a:effectLst/>
              </a:rPr>
              <a:t> come un </a:t>
            </a:r>
            <a:r>
              <a:rPr lang="en-US" sz="2800" b="1" dirty="0" err="1">
                <a:solidFill>
                  <a:schemeClr val="tx2"/>
                </a:solidFill>
                <a:effectLst/>
              </a:rPr>
              <a:t>uccello</a:t>
            </a:r>
            <a:r>
              <a:rPr lang="en-US" sz="2800" b="1" dirty="0">
                <a:solidFill>
                  <a:schemeClr val="tx2"/>
                </a:solidFill>
                <a:effectLst/>
              </a:rPr>
              <a:t>; con la mano </a:t>
            </a:r>
            <a:r>
              <a:rPr lang="en-US" sz="2800" b="1" dirty="0" err="1">
                <a:solidFill>
                  <a:schemeClr val="tx2"/>
                </a:solidFill>
                <a:effectLst/>
              </a:rPr>
              <a:t>tocca</a:t>
            </a:r>
            <a:r>
              <a:rPr lang="en-US" sz="2800" b="1" dirty="0">
                <a:solidFill>
                  <a:schemeClr val="tx2"/>
                </a:solidFill>
                <a:effectLst/>
              </a:rPr>
              <a:t> e </a:t>
            </a:r>
            <a:r>
              <a:rPr lang="en-US" sz="2800" b="1" dirty="0" err="1">
                <a:solidFill>
                  <a:schemeClr val="tx2"/>
                </a:solidFill>
                <a:effectLst/>
              </a:rPr>
              <a:t>carezza</a:t>
            </a:r>
            <a:r>
              <a:rPr lang="en-US" sz="2800" b="1" dirty="0">
                <a:solidFill>
                  <a:schemeClr val="tx2"/>
                </a:solidFill>
                <a:effectLst/>
              </a:rPr>
              <a:t> la </a:t>
            </a:r>
            <a:r>
              <a:rPr lang="en-US" sz="2800" b="1" dirty="0" err="1">
                <a:solidFill>
                  <a:schemeClr val="tx2"/>
                </a:solidFill>
                <a:effectLst/>
              </a:rPr>
              <a:t>luna</a:t>
            </a:r>
            <a:r>
              <a:rPr lang="en-US" sz="2800" b="1" dirty="0">
                <a:solidFill>
                  <a:schemeClr val="tx2"/>
                </a:solidFill>
                <a:effectLst/>
              </a:rPr>
              <a:t> e il sole </a:t>
            </a:r>
            <a:r>
              <a:rPr lang="en-US" sz="2800" b="1" dirty="0" err="1">
                <a:solidFill>
                  <a:schemeClr val="tx2"/>
                </a:solidFill>
                <a:effectLst/>
              </a:rPr>
              <a:t>così</a:t>
            </a:r>
            <a:r>
              <a:rPr lang="en-US" sz="2800" b="1" dirty="0">
                <a:solidFill>
                  <a:schemeClr val="tx2"/>
                </a:solidFill>
                <a:effectLst/>
              </a:rPr>
              <a:t> </a:t>
            </a:r>
            <a:r>
              <a:rPr lang="en-US" sz="2800" b="1" dirty="0" err="1">
                <a:solidFill>
                  <a:schemeClr val="tx2"/>
                </a:solidFill>
                <a:effectLst/>
              </a:rPr>
              <a:t>potenti</a:t>
            </a:r>
            <a:r>
              <a:rPr lang="en-US" sz="2800" b="1" dirty="0">
                <a:solidFill>
                  <a:schemeClr val="tx2"/>
                </a:solidFill>
                <a:effectLst/>
              </a:rPr>
              <a:t> e </a:t>
            </a:r>
            <a:r>
              <a:rPr lang="en-US" sz="2800" b="1" dirty="0" err="1">
                <a:solidFill>
                  <a:schemeClr val="tx2"/>
                </a:solidFill>
                <a:effectLst/>
              </a:rPr>
              <a:t>forti</a:t>
            </a:r>
            <a:r>
              <a:rPr lang="en-US" sz="2800" b="1" dirty="0">
                <a:solidFill>
                  <a:schemeClr val="tx2"/>
                </a:solidFill>
                <a:effectLst/>
              </a:rPr>
              <a:t>; </a:t>
            </a:r>
            <a:r>
              <a:rPr lang="en-US" sz="2800" b="1" dirty="0" err="1">
                <a:solidFill>
                  <a:schemeClr val="tx2"/>
                </a:solidFill>
                <a:effectLst/>
              </a:rPr>
              <a:t>esercita</a:t>
            </a:r>
            <a:r>
              <a:rPr lang="en-US" sz="2800" b="1" dirty="0">
                <a:solidFill>
                  <a:schemeClr val="tx2"/>
                </a:solidFill>
                <a:effectLst/>
              </a:rPr>
              <a:t> </a:t>
            </a:r>
            <a:r>
              <a:rPr lang="en-US" sz="2800" b="1" dirty="0" err="1">
                <a:solidFill>
                  <a:schemeClr val="tx2"/>
                </a:solidFill>
                <a:effectLst/>
              </a:rPr>
              <a:t>dominio</a:t>
            </a:r>
            <a:r>
              <a:rPr lang="en-US" sz="2800" b="1" dirty="0">
                <a:solidFill>
                  <a:schemeClr val="tx2"/>
                </a:solidFill>
                <a:effectLst/>
              </a:rPr>
              <a:t> con il </a:t>
            </a:r>
            <a:r>
              <a:rPr lang="en-US" sz="2800" b="1" dirty="0" err="1">
                <a:solidFill>
                  <a:schemeClr val="tx2"/>
                </a:solidFill>
                <a:effectLst/>
              </a:rPr>
              <a:t>corpo</a:t>
            </a:r>
            <a:r>
              <a:rPr lang="en-US" sz="2800" b="1" dirty="0">
                <a:solidFill>
                  <a:schemeClr val="tx2"/>
                </a:solidFill>
                <a:effectLst/>
              </a:rPr>
              <a:t> </a:t>
            </a:r>
            <a:r>
              <a:rPr lang="en-US" sz="2800" b="1" dirty="0" err="1">
                <a:solidFill>
                  <a:schemeClr val="tx2"/>
                </a:solidFill>
                <a:effectLst/>
              </a:rPr>
              <a:t>fino</a:t>
            </a:r>
            <a:r>
              <a:rPr lang="en-US" sz="2800" b="1" dirty="0">
                <a:solidFill>
                  <a:schemeClr val="tx2"/>
                </a:solidFill>
                <a:effectLst/>
              </a:rPr>
              <a:t> al mondo di </a:t>
            </a:r>
            <a:r>
              <a:rPr lang="en-US" sz="2800" b="1" dirty="0" err="1">
                <a:solidFill>
                  <a:schemeClr val="tx2"/>
                </a:solidFill>
                <a:effectLst/>
              </a:rPr>
              <a:t>brahmā</a:t>
            </a:r>
            <a:r>
              <a:rPr lang="en-US" sz="2800" b="1" dirty="0">
                <a:solidFill>
                  <a:schemeClr val="tx2"/>
                </a:solidFill>
                <a:effectLst/>
              </a:rPr>
              <a:t>.</a:t>
            </a:r>
          </a:p>
          <a:p>
            <a:pPr algn="ctr"/>
            <a:endParaRPr lang="en-US" dirty="0"/>
          </a:p>
        </p:txBody>
      </p:sp>
      <p:grpSp>
        <p:nvGrpSpPr>
          <p:cNvPr id="52" name="Group 42">
            <a:extLst>
              <a:ext uri="{FF2B5EF4-FFF2-40B4-BE49-F238E27FC236}">
                <a16:creationId xmlns:a16="http://schemas.microsoft.com/office/drawing/2014/main" id="{7CD49DFA-3E95-4EE4-8505-DADB9ABC70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53" name="Rectangle 43">
              <a:extLst>
                <a:ext uri="{FF2B5EF4-FFF2-40B4-BE49-F238E27FC236}">
                  <a16:creationId xmlns:a16="http://schemas.microsoft.com/office/drawing/2014/main" id="{36D817C6-71C0-49E6-8B19-E9E9217A2B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A23AD9A9-354F-444B-9370-B698970FEF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a16="http://schemas.microsoft.com/office/drawing/2014/main" id="{027F4928-516E-4CF1-8E81-C485279708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6509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15" name="Rectangle 14">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 name="Titolo 4">
            <a:extLst>
              <a:ext uri="{FF2B5EF4-FFF2-40B4-BE49-F238E27FC236}">
                <a16:creationId xmlns:a16="http://schemas.microsoft.com/office/drawing/2014/main" id="{223831CF-3DDD-C04C-D40D-57E53E0785A8}"/>
              </a:ext>
            </a:extLst>
          </p:cNvPr>
          <p:cNvSpPr>
            <a:spLocks noGrp="1"/>
          </p:cNvSpPr>
          <p:nvPr>
            <p:ph type="title"/>
          </p:nvPr>
        </p:nvSpPr>
        <p:spPr>
          <a:xfrm>
            <a:off x="1411357" y="1351429"/>
            <a:ext cx="3369365" cy="2871320"/>
          </a:xfrm>
        </p:spPr>
        <p:txBody>
          <a:bodyPr anchor="ctr">
            <a:normAutofit/>
          </a:bodyPr>
          <a:lstStyle/>
          <a:p>
            <a:pPr algn="ctr"/>
            <a:r>
              <a:rPr lang="it-IT" dirty="0">
                <a:latin typeface="Georgia Pro Cond Semibold" panose="02040706050405020303" pitchFamily="18" charset="0"/>
              </a:rPr>
              <a:t>Le</a:t>
            </a:r>
            <a:r>
              <a:rPr lang="it-IT" dirty="0">
                <a:latin typeface="Georgia Pro Cond Semibold" panose="02040706050405020303" pitchFamily="18" charset="0"/>
                <a:cs typeface="Times New Roman" panose="02020603050405020304" pitchFamily="18" charset="0"/>
              </a:rPr>
              <a:t> sei abhiññā (abhijñā)</a:t>
            </a:r>
            <a:br>
              <a:rPr lang="it-IT" dirty="0">
                <a:latin typeface="Georgia Pro Cond Semibold" panose="02040706050405020303" pitchFamily="18" charset="0"/>
                <a:cs typeface="Times New Roman" panose="02020603050405020304" pitchFamily="18" charset="0"/>
              </a:rPr>
            </a:br>
            <a:r>
              <a:rPr lang="it-IT" dirty="0">
                <a:latin typeface="Georgia Pro Cond Semibold" panose="02040706050405020303" pitchFamily="18" charset="0"/>
                <a:cs typeface="Times New Roman" panose="02020603050405020304" pitchFamily="18" charset="0"/>
              </a:rPr>
              <a:t>Conoscenze supreme </a:t>
            </a:r>
            <a:endParaRPr lang="en-GB" dirty="0">
              <a:latin typeface="Georgia Pro Cond Semibold" panose="02040706050405020303" pitchFamily="18" charset="0"/>
            </a:endParaRPr>
          </a:p>
        </p:txBody>
      </p:sp>
      <p:sp>
        <p:nvSpPr>
          <p:cNvPr id="4" name="Segnaposto testo 3">
            <a:extLst>
              <a:ext uri="{FF2B5EF4-FFF2-40B4-BE49-F238E27FC236}">
                <a16:creationId xmlns:a16="http://schemas.microsoft.com/office/drawing/2014/main" id="{6A95560A-AB90-CC8D-FA8C-C32DA758518E}"/>
              </a:ext>
            </a:extLst>
          </p:cNvPr>
          <p:cNvSpPr>
            <a:spLocks noGrp="1"/>
          </p:cNvSpPr>
          <p:nvPr>
            <p:ph idx="1"/>
          </p:nvPr>
        </p:nvSpPr>
        <p:spPr>
          <a:xfrm>
            <a:off x="5449957" y="159498"/>
            <a:ext cx="6521326" cy="6579476"/>
          </a:xfrm>
        </p:spPr>
        <p:txBody>
          <a:bodyPr anchor="ctr">
            <a:normAutofit fontScale="92500"/>
          </a:bodyPr>
          <a:lstStyle/>
          <a:p>
            <a:pPr marL="342900" lvl="0" indent="-342900" eaLnBrk="0" hangingPunct="0">
              <a:lnSpc>
                <a:spcPct val="100000"/>
              </a:lnSpc>
              <a:spcAft>
                <a:spcPts val="800"/>
              </a:spcAft>
              <a:buFont typeface="+mj-lt"/>
              <a:buAutoNum type="arabicPeriod"/>
            </a:pP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Poteri soprannaturali (</a:t>
            </a:r>
            <a:r>
              <a:rPr lang="it-IT" sz="24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ṛddhi</a:t>
            </a:r>
            <a:r>
              <a:rPr lang="it-IT" sz="2400"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4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iddhi</a:t>
            </a: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 sono quelli elencati sopra</a:t>
            </a:r>
            <a:endParaRPr lang="en-GB"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eaLnBrk="0" hangingPunct="0">
              <a:lnSpc>
                <a:spcPct val="100000"/>
              </a:lnSpc>
              <a:spcAft>
                <a:spcPts val="800"/>
              </a:spcAft>
              <a:buFont typeface="+mj-lt"/>
              <a:buAutoNum type="arabicPeriod"/>
            </a:pP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Orecchio divino che consente di sentire suoni divini ed umani, vicini e lontani</a:t>
            </a:r>
            <a:endParaRPr lang="en-GB"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eaLnBrk="0" hangingPunct="0">
              <a:lnSpc>
                <a:spcPct val="100000"/>
              </a:lnSpc>
              <a:spcAft>
                <a:spcPts val="800"/>
              </a:spcAft>
              <a:buFont typeface="+mj-lt"/>
              <a:buAutoNum type="arabicPeriod"/>
            </a:pP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Telepatia che consente di conoscere la mente altrui. Il SN 51:11 esplicita il modo in cui questa osservazione è condotta, ossia secondo la modalità di </a:t>
            </a:r>
            <a:r>
              <a:rPr lang="it-IT" sz="24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cittanupassi</a:t>
            </a:r>
            <a:r>
              <a:rPr lang="it-IT" sz="2400"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ovvero il terzo satipaṭṭhāna. </a:t>
            </a:r>
            <a:endParaRPr lang="en-GB"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eaLnBrk="0" hangingPunct="0">
              <a:lnSpc>
                <a:spcPct val="100000"/>
              </a:lnSpc>
              <a:spcAft>
                <a:spcPts val="800"/>
              </a:spcAft>
              <a:buFont typeface="+mj-lt"/>
              <a:buAutoNum type="arabicPeriod"/>
            </a:pP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Ricordo delle proprie vite precedenti </a:t>
            </a:r>
            <a:endParaRPr lang="en-GB"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eaLnBrk="0" hangingPunct="0">
              <a:lnSpc>
                <a:spcPct val="100000"/>
              </a:lnSpc>
              <a:spcAft>
                <a:spcPts val="800"/>
              </a:spcAft>
              <a:buFont typeface="+mj-lt"/>
              <a:buAutoNum type="arabicPeriod"/>
            </a:pP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Occhio divino che consente di vedere la destinazione karmica degli esseri: “vede gli esseri svanire e rinascere, inferiori e superiori, belli e brutti, fortunati e sfortunati, e comprende come gli esseri vanno avanti in accordo con il loro </a:t>
            </a:r>
            <a:r>
              <a:rPr lang="it-IT" sz="2400" kern="100" dirty="0" err="1">
                <a:effectLst/>
                <a:latin typeface="Times New Roman" panose="02020603050405020304" pitchFamily="18" charset="0"/>
                <a:ea typeface="Times New Roman" panose="02020603050405020304" pitchFamily="18" charset="0"/>
                <a:cs typeface="Times New Roman" panose="02020603050405020304" pitchFamily="18" charset="0"/>
              </a:rPr>
              <a:t>kamma</a:t>
            </a: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 (SN 51:11)</a:t>
            </a:r>
            <a:endParaRPr lang="en-GB"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eaLnBrk="0" hangingPunct="0">
              <a:lnSpc>
                <a:spcPct val="100000"/>
              </a:lnSpc>
              <a:spcAft>
                <a:spcPts val="800"/>
              </a:spcAft>
              <a:buFont typeface="+mj-lt"/>
              <a:buAutoNum type="arabicPeriod"/>
            </a:pPr>
            <a:r>
              <a:rPr lang="it-IT" sz="2400" kern="100" dirty="0">
                <a:effectLst/>
                <a:latin typeface="Times New Roman" panose="02020603050405020304" pitchFamily="18" charset="0"/>
                <a:ea typeface="Times New Roman" panose="02020603050405020304" pitchFamily="18" charset="0"/>
                <a:cs typeface="Times New Roman" panose="02020603050405020304" pitchFamily="18" charset="0"/>
              </a:rPr>
              <a:t>Distruzione degli āsava (influssi)</a:t>
            </a:r>
            <a:endParaRPr lang="en-GB" sz="1600" dirty="0"/>
          </a:p>
        </p:txBody>
      </p:sp>
    </p:spTree>
    <p:extLst>
      <p:ext uri="{BB962C8B-B14F-4D97-AF65-F5344CB8AC3E}">
        <p14:creationId xmlns:p14="http://schemas.microsoft.com/office/powerpoint/2010/main" val="3226639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18" name="Rectangle 17">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 name="Titolo 6">
            <a:extLst>
              <a:ext uri="{FF2B5EF4-FFF2-40B4-BE49-F238E27FC236}">
                <a16:creationId xmlns:a16="http://schemas.microsoft.com/office/drawing/2014/main" id="{138C1911-C340-EAC2-D309-5455374D1876}"/>
              </a:ext>
            </a:extLst>
          </p:cNvPr>
          <p:cNvSpPr>
            <a:spLocks noGrp="1"/>
          </p:cNvSpPr>
          <p:nvPr>
            <p:ph type="title"/>
          </p:nvPr>
        </p:nvSpPr>
        <p:spPr>
          <a:xfrm>
            <a:off x="1411357" y="1351429"/>
            <a:ext cx="3369365" cy="2871320"/>
          </a:xfrm>
        </p:spPr>
        <p:txBody>
          <a:bodyPr anchor="ctr">
            <a:normAutofit/>
          </a:bodyPr>
          <a:lstStyle/>
          <a:p>
            <a:pPr algn="ctr"/>
            <a:r>
              <a:rPr lang="it-IT" dirty="0">
                <a:latin typeface="Georgia Pro Cond Semibold" panose="02040706050405020303" pitchFamily="18" charset="0"/>
              </a:rPr>
              <a:t>Alle sei abhiññā se ne aggiungono a volte altre due</a:t>
            </a:r>
            <a:endParaRPr lang="en-GB" dirty="0">
              <a:latin typeface="Georgia Pro Cond Semibold" panose="02040706050405020303" pitchFamily="18" charset="0"/>
            </a:endParaRPr>
          </a:p>
        </p:txBody>
      </p:sp>
      <p:sp>
        <p:nvSpPr>
          <p:cNvPr id="8" name="Segnaposto contenuto 7">
            <a:extLst>
              <a:ext uri="{FF2B5EF4-FFF2-40B4-BE49-F238E27FC236}">
                <a16:creationId xmlns:a16="http://schemas.microsoft.com/office/drawing/2014/main" id="{E1974097-7F0C-E434-39CB-3161EF6393C0}"/>
              </a:ext>
            </a:extLst>
          </p:cNvPr>
          <p:cNvSpPr>
            <a:spLocks noGrp="1"/>
          </p:cNvSpPr>
          <p:nvPr>
            <p:ph idx="1"/>
          </p:nvPr>
        </p:nvSpPr>
        <p:spPr>
          <a:xfrm>
            <a:off x="5839792" y="523875"/>
            <a:ext cx="5803567" cy="5589737"/>
          </a:xfrm>
        </p:spPr>
        <p:txBody>
          <a:bodyPr anchor="ctr">
            <a:normAutofit/>
          </a:bodyPr>
          <a:lstStyle/>
          <a:p>
            <a:pPr eaLnBrk="0" hangingPunct="0"/>
            <a:r>
              <a:rPr lang="it-IT" kern="100" dirty="0">
                <a:solidFill>
                  <a:srgbClr val="000000"/>
                </a:solidFill>
                <a:latin typeface="Times New Roman" panose="02020603050405020304" pitchFamily="18" charset="0"/>
                <a:ea typeface="맑은 고딕" panose="020B0503020000020004" pitchFamily="50" charset="-127"/>
                <a:cs typeface="Times New Roman" panose="02020603050405020304" pitchFamily="18" charset="0"/>
              </a:rPr>
              <a:t>La prima è il cosiddetto potere della visione profonda. Bhikkhu Bodhi sottolinea che l’esempio portato non sembra in realtà avere niente a che fare con la conoscenza del sorgere e cessare degli aggregati. È spiegato in questi termini: “Ho proclamato ai miei discepoli il modo di comprendere così: questo mio corpo, fatto di forma materiale, consistente dei quattro grandi elementi, procreato da una madre ed un padre e trascinato come riso bollito nel porridge, è impermanente, soggetto a dissoluzione e disintegrazione. La mia coscienza è sostenuta da esso e legata ad esso.” L’esempio è quello di una gemma di berillo attraverso cui passa un filo; un uomo di buona vista può vedere chiaramente il filo e separare il filo (coscienza) dal berillo (il corpo).</a:t>
            </a:r>
            <a:endParaRPr lang="en-GB" dirty="0"/>
          </a:p>
        </p:txBody>
      </p:sp>
    </p:spTree>
    <p:extLst>
      <p:ext uri="{BB962C8B-B14F-4D97-AF65-F5344CB8AC3E}">
        <p14:creationId xmlns:p14="http://schemas.microsoft.com/office/powerpoint/2010/main" val="243166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18" name="Rectangle 17">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 name="Titolo 6">
            <a:extLst>
              <a:ext uri="{FF2B5EF4-FFF2-40B4-BE49-F238E27FC236}">
                <a16:creationId xmlns:a16="http://schemas.microsoft.com/office/drawing/2014/main" id="{138C1911-C340-EAC2-D309-5455374D1876}"/>
              </a:ext>
            </a:extLst>
          </p:cNvPr>
          <p:cNvSpPr>
            <a:spLocks noGrp="1"/>
          </p:cNvSpPr>
          <p:nvPr>
            <p:ph type="title"/>
          </p:nvPr>
        </p:nvSpPr>
        <p:spPr>
          <a:xfrm>
            <a:off x="1411357" y="1351429"/>
            <a:ext cx="3369365" cy="2871320"/>
          </a:xfrm>
        </p:spPr>
        <p:txBody>
          <a:bodyPr anchor="ctr">
            <a:normAutofit fontScale="90000"/>
          </a:bodyPr>
          <a:lstStyle/>
          <a:p>
            <a:pPr algn="ctr"/>
            <a:r>
              <a:rPr lang="it-IT" dirty="0">
                <a:latin typeface="Georgia Pro Cond Semibold" panose="02040706050405020303" pitchFamily="18" charset="0"/>
              </a:rPr>
              <a:t>La seconda è chiamata corpo creato dalla mente (</a:t>
            </a:r>
            <a:r>
              <a:rPr lang="it-IT" i="1" dirty="0" err="1">
                <a:latin typeface="Georgia Pro Cond Semibold" panose="02040706050405020303" pitchFamily="18" charset="0"/>
              </a:rPr>
              <a:t>manomayā-kāya</a:t>
            </a:r>
            <a:r>
              <a:rPr lang="it-IT" dirty="0">
                <a:latin typeface="Georgia Pro Cond Semibold" panose="02040706050405020303" pitchFamily="18" charset="0"/>
              </a:rPr>
              <a:t>): </a:t>
            </a:r>
            <a:endParaRPr lang="en-GB" dirty="0">
              <a:latin typeface="Georgia Pro Cond Semibold" panose="02040706050405020303" pitchFamily="18" charset="0"/>
            </a:endParaRPr>
          </a:p>
        </p:txBody>
      </p:sp>
      <p:sp>
        <p:nvSpPr>
          <p:cNvPr id="8" name="Segnaposto contenuto 7">
            <a:extLst>
              <a:ext uri="{FF2B5EF4-FFF2-40B4-BE49-F238E27FC236}">
                <a16:creationId xmlns:a16="http://schemas.microsoft.com/office/drawing/2014/main" id="{E1974097-7F0C-E434-39CB-3161EF6393C0}"/>
              </a:ext>
            </a:extLst>
          </p:cNvPr>
          <p:cNvSpPr>
            <a:spLocks noGrp="1"/>
          </p:cNvSpPr>
          <p:nvPr>
            <p:ph idx="1"/>
          </p:nvPr>
        </p:nvSpPr>
        <p:spPr>
          <a:xfrm>
            <a:off x="5839792" y="523875"/>
            <a:ext cx="5803567" cy="5589737"/>
          </a:xfrm>
        </p:spPr>
        <p:txBody>
          <a:bodyPr anchor="ctr">
            <a:normAutofit lnSpcReduction="10000"/>
          </a:bodyPr>
          <a:lstStyle/>
          <a:p>
            <a:r>
              <a:rPr lang="it-IT" sz="2000" kern="100" dirty="0">
                <a:solidFill>
                  <a:srgbClr val="000000"/>
                </a:solidFill>
                <a:latin typeface="Times New Roman" panose="02020603050405020304" pitchFamily="18" charset="0"/>
                <a:ea typeface="맑은 고딕" panose="020B0503020000020004" pitchFamily="50" charset="-127"/>
                <a:cs typeface="Times New Roman" panose="02020603050405020304" pitchFamily="18" charset="0"/>
              </a:rPr>
              <a:t>“Ho proclamato ai miei discepoli il modo di creare da questo corpo un altro corpo avente forma, fatto dalla mente, con tutte le sue membra, dotato di tutte le facoltà, allo stesso modo in cui un uomo può estrarre una canna dal suo involucro e pensare ‘questa è la canna; l’involucro è una cosa, la canna un’altra’. L’involucro è il corpo fisico ordinario e la canna che è stata estratta è il corpo creato dalla mente.” Questo corpo creato dalla mente è un corpo dotato di forma, una replica esatta del corpo fisico. Una volta che questo corpo è stato creato, lo yogi può far sì che appaia agire di propria volontà, viaggiando, agendo, etc., ma tuttavia non è mai dotato di una mente in sé stesso; è controllato mentalmente dal meditante che sa sempre ciò che accade nel corpo creato dalla mente. In qualche modo la sua mente funziona in entrambi i corpi.</a:t>
            </a:r>
            <a:endParaRPr lang="en-GB" dirty="0"/>
          </a:p>
        </p:txBody>
      </p:sp>
    </p:spTree>
    <p:extLst>
      <p:ext uri="{BB962C8B-B14F-4D97-AF65-F5344CB8AC3E}">
        <p14:creationId xmlns:p14="http://schemas.microsoft.com/office/powerpoint/2010/main" val="344833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9D3B3C7E-BC2D-4436-8B03-AC421FA6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79B5D0C1-066E-4C02-A6B8-59FAE4A197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0546"/>
            <a:ext cx="867485" cy="115439"/>
            <a:chOff x="8910933" y="1861308"/>
            <a:chExt cx="867485" cy="115439"/>
          </a:xfrm>
        </p:grpSpPr>
        <p:sp>
          <p:nvSpPr>
            <p:cNvPr id="50" name="Rectangle 49">
              <a:extLst>
                <a:ext uri="{FF2B5EF4-FFF2-40B4-BE49-F238E27FC236}">
                  <a16:creationId xmlns:a16="http://schemas.microsoft.com/office/drawing/2014/main" id="{D4386904-AFDC-449E-8D1B-906B305EB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45" name="Straight Connector 50">
              <a:extLst>
                <a:ext uri="{FF2B5EF4-FFF2-40B4-BE49-F238E27FC236}">
                  <a16:creationId xmlns:a16="http://schemas.microsoft.com/office/drawing/2014/main" id="{F70778F2-11E8-428C-8324-479CA9D6FE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0BE89E-CB2D-48BA-A8D2-533FAAAA72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useBgFill="1">
        <p:nvSpPr>
          <p:cNvPr id="54" name="Rectangle 53">
            <a:extLst>
              <a:ext uri="{FF2B5EF4-FFF2-40B4-BE49-F238E27FC236}">
                <a16:creationId xmlns:a16="http://schemas.microsoft.com/office/drawing/2014/main" id="{DD8EACB7-D372-470B-B76E-A829D0031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albero, esterni, terra, parco&#10;&#10;Descrizione generata automaticamente">
            <a:extLst>
              <a:ext uri="{FF2B5EF4-FFF2-40B4-BE49-F238E27FC236}">
                <a16:creationId xmlns:a16="http://schemas.microsoft.com/office/drawing/2014/main" id="{474608E0-1803-C095-BD2D-186D01E93BF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1064" b="46748"/>
          <a:stretch/>
        </p:blipFill>
        <p:spPr>
          <a:xfrm>
            <a:off x="20" y="10"/>
            <a:ext cx="12191980" cy="6857989"/>
          </a:xfrm>
          <a:prstGeom prst="rect">
            <a:avLst/>
          </a:prstGeom>
        </p:spPr>
      </p:pic>
      <p:sp>
        <p:nvSpPr>
          <p:cNvPr id="56" name="Rectangle 5">
            <a:extLst>
              <a:ext uri="{FF2B5EF4-FFF2-40B4-BE49-F238E27FC236}">
                <a16:creationId xmlns:a16="http://schemas.microsoft.com/office/drawing/2014/main" id="{FBE11A49-02A1-4D4C-9A49-CDF496B10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5AAAD72-7E16-BD87-FF96-859242D311C6}"/>
              </a:ext>
            </a:extLst>
          </p:cNvPr>
          <p:cNvSpPr>
            <a:spLocks noGrp="1"/>
          </p:cNvSpPr>
          <p:nvPr>
            <p:ph type="title"/>
          </p:nvPr>
        </p:nvSpPr>
        <p:spPr>
          <a:xfrm>
            <a:off x="1048561" y="1066800"/>
            <a:ext cx="3931320" cy="2267193"/>
          </a:xfrm>
        </p:spPr>
        <p:txBody>
          <a:bodyPr vert="horz" lIns="91440" tIns="45720" rIns="91440" bIns="45720" rtlCol="0" anchor="b">
            <a:normAutofit/>
          </a:bodyPr>
          <a:lstStyle/>
          <a:p>
            <a:pPr algn="ctr"/>
            <a:r>
              <a:rPr lang="en-US" sz="2800" kern="1200" cap="all" spc="390" baseline="0" dirty="0" err="1">
                <a:solidFill>
                  <a:schemeClr val="tx2"/>
                </a:solidFill>
                <a:latin typeface="Georgia Pro Cond Semibold" panose="02040706050405020303" pitchFamily="18" charset="0"/>
              </a:rPr>
              <a:t>Gli</a:t>
            </a:r>
            <a:r>
              <a:rPr lang="en-US" sz="2800" kern="1200" cap="all" spc="390" baseline="0" dirty="0">
                <a:solidFill>
                  <a:schemeClr val="tx2"/>
                </a:solidFill>
                <a:latin typeface="Georgia Pro Cond Semibold" panose="02040706050405020303" pitchFamily="18" charset="0"/>
              </a:rPr>
              <a:t> </a:t>
            </a:r>
            <a:r>
              <a:rPr lang="en-US" sz="2800" kern="1200" cap="all" spc="390" baseline="0" dirty="0" err="1">
                <a:solidFill>
                  <a:schemeClr val="tx2"/>
                </a:solidFill>
                <a:latin typeface="Georgia Pro Cond Semibold" panose="02040706050405020303" pitchFamily="18" charset="0"/>
              </a:rPr>
              <a:t>esercizi</a:t>
            </a:r>
            <a:r>
              <a:rPr lang="en-US" sz="2800" kern="1200" cap="all" spc="390" baseline="0" dirty="0">
                <a:solidFill>
                  <a:schemeClr val="tx2"/>
                </a:solidFill>
                <a:latin typeface="Georgia Pro Cond Semibold" panose="02040706050405020303" pitchFamily="18" charset="0"/>
              </a:rPr>
              <a:t> in </a:t>
            </a:r>
            <a:r>
              <a:rPr lang="en-US" sz="2800" kern="1200" cap="all" spc="390" baseline="0" dirty="0" err="1">
                <a:solidFill>
                  <a:schemeClr val="tx2"/>
                </a:solidFill>
                <a:latin typeface="Georgia Pro Cond Semibold" panose="02040706050405020303" pitchFamily="18" charset="0"/>
              </a:rPr>
              <a:t>dettaglio</a:t>
            </a:r>
            <a:br>
              <a:rPr lang="en-US" sz="2800" kern="1200" cap="all" spc="390" baseline="0" dirty="0">
                <a:solidFill>
                  <a:schemeClr val="tx2"/>
                </a:solidFill>
                <a:latin typeface="+mj-lt"/>
                <a:ea typeface="+mj-ea"/>
                <a:cs typeface="+mj-cs"/>
              </a:rPr>
            </a:br>
            <a:endParaRPr lang="en-US" sz="2800" kern="1200" cap="all" spc="390" baseline="0" dirty="0">
              <a:solidFill>
                <a:schemeClr val="tx2"/>
              </a:solidFill>
              <a:latin typeface="+mj-lt"/>
              <a:ea typeface="+mj-ea"/>
              <a:cs typeface="+mj-cs"/>
            </a:endParaRPr>
          </a:p>
        </p:txBody>
      </p:sp>
      <p:sp>
        <p:nvSpPr>
          <p:cNvPr id="7" name="Segnaposto testo 6">
            <a:extLst>
              <a:ext uri="{FF2B5EF4-FFF2-40B4-BE49-F238E27FC236}">
                <a16:creationId xmlns:a16="http://schemas.microsoft.com/office/drawing/2014/main" id="{BE3C7F8F-E6E1-1A2B-F978-FA8826F7C544}"/>
              </a:ext>
            </a:extLst>
          </p:cNvPr>
          <p:cNvSpPr>
            <a:spLocks noGrp="1"/>
          </p:cNvSpPr>
          <p:nvPr>
            <p:ph type="body" sz="half" idx="2"/>
          </p:nvPr>
        </p:nvSpPr>
        <p:spPr>
          <a:xfrm>
            <a:off x="1048561" y="4327781"/>
            <a:ext cx="3931321" cy="1033669"/>
          </a:xfrm>
        </p:spPr>
        <p:txBody>
          <a:bodyPr vert="horz" lIns="91440" tIns="45720" rIns="91440" bIns="45720" rtlCol="0">
            <a:normAutofit/>
          </a:bodyPr>
          <a:lstStyle/>
          <a:p>
            <a:pPr algn="ctr">
              <a:lnSpc>
                <a:spcPct val="100000"/>
              </a:lnSpc>
            </a:pPr>
            <a:r>
              <a:rPr lang="en-US" sz="2000" spc="390" dirty="0">
                <a:latin typeface="Georgia Pro Cond Semibold" panose="02040706050405020303" pitchFamily="18" charset="0"/>
              </a:rPr>
              <a:t>SN 51:20</a:t>
            </a:r>
          </a:p>
          <a:p>
            <a:pPr algn="ctr">
              <a:lnSpc>
                <a:spcPct val="100000"/>
              </a:lnSpc>
            </a:pPr>
            <a:r>
              <a:rPr lang="en-US" sz="2000" spc="390" dirty="0" err="1">
                <a:latin typeface="Georgia Pro Cond Semibold" panose="02040706050405020303" pitchFamily="18" charset="0"/>
              </a:rPr>
              <a:t>Analisi</a:t>
            </a:r>
            <a:endParaRPr lang="en-US" sz="2000" dirty="0">
              <a:latin typeface="Georgia Pro Cond Semibold" panose="02040706050405020303" pitchFamily="18" charset="0"/>
            </a:endParaRPr>
          </a:p>
        </p:txBody>
      </p:sp>
      <p:grpSp>
        <p:nvGrpSpPr>
          <p:cNvPr id="58" name="Group 57">
            <a:extLst>
              <a:ext uri="{FF2B5EF4-FFF2-40B4-BE49-F238E27FC236}">
                <a16:creationId xmlns:a16="http://schemas.microsoft.com/office/drawing/2014/main" id="{F1732D3A-CFF0-45BE-AD79-F83D0272C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3871114"/>
            <a:ext cx="867485" cy="115439"/>
            <a:chOff x="8910933" y="1861308"/>
            <a:chExt cx="867485" cy="115439"/>
          </a:xfrm>
        </p:grpSpPr>
        <p:sp>
          <p:nvSpPr>
            <p:cNvPr id="59" name="Rectangle 58">
              <a:extLst>
                <a:ext uri="{FF2B5EF4-FFF2-40B4-BE49-F238E27FC236}">
                  <a16:creationId xmlns:a16="http://schemas.microsoft.com/office/drawing/2014/main" id="{C892F72C-7FB6-49C8-A402-D5DC42DB67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59">
              <a:extLst>
                <a:ext uri="{FF2B5EF4-FFF2-40B4-BE49-F238E27FC236}">
                  <a16:creationId xmlns:a16="http://schemas.microsoft.com/office/drawing/2014/main" id="{FC92C2E1-605F-49BD-8AC8-DC52B3015E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60">
              <a:extLst>
                <a:ext uri="{FF2B5EF4-FFF2-40B4-BE49-F238E27FC236}">
                  <a16:creationId xmlns:a16="http://schemas.microsoft.com/office/drawing/2014/main" id="{38BE2E0F-EE6D-4748-AB8F-724D0DDC6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8702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11">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13" name="Rectangle 12">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13">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14">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5F3EAE99-91FF-E417-102F-DEFA7AFD0513}"/>
              </a:ext>
            </a:extLst>
          </p:cNvPr>
          <p:cNvSpPr>
            <a:spLocks noGrp="1"/>
          </p:cNvSpPr>
          <p:nvPr>
            <p:ph type="title"/>
          </p:nvPr>
        </p:nvSpPr>
        <p:spPr>
          <a:xfrm>
            <a:off x="1411357" y="1351429"/>
            <a:ext cx="3369365" cy="2871320"/>
          </a:xfrm>
          <a:solidFill>
            <a:schemeClr val="accent6">
              <a:lumMod val="40000"/>
              <a:lumOff val="60000"/>
            </a:schemeClr>
          </a:solidFill>
        </p:spPr>
        <p:txBody>
          <a:bodyPr anchor="ctr">
            <a:normAutofit/>
          </a:bodyPr>
          <a:lstStyle/>
          <a:p>
            <a:pPr algn="ctr"/>
            <a:r>
              <a:rPr lang="it-IT" dirty="0">
                <a:latin typeface="Georgia Pro Cond Semibold" panose="02040706050405020303" pitchFamily="18" charset="0"/>
              </a:rPr>
              <a:t>SN 51:20, Analisi</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C8C8971-90CD-1DBA-1622-B2F26746BBC0}"/>
              </a:ext>
            </a:extLst>
          </p:cNvPr>
          <p:cNvSpPr>
            <a:spLocks noGrp="1"/>
          </p:cNvSpPr>
          <p:nvPr>
            <p:ph idx="1"/>
          </p:nvPr>
        </p:nvSpPr>
        <p:spPr>
          <a:xfrm>
            <a:off x="5602015" y="723899"/>
            <a:ext cx="5523186" cy="5887107"/>
          </a:xfrm>
        </p:spPr>
        <p:txBody>
          <a:bodyPr anchor="ctr">
            <a:normAutofit lnSpcReduction="10000"/>
          </a:bodyPr>
          <a:lstStyle/>
          <a:p>
            <a:r>
              <a:rPr lang="it-IT" sz="2400" kern="100" dirty="0">
                <a:effectLst/>
                <a:latin typeface="Times New Roman" panose="02020603050405020304" pitchFamily="18" charset="0"/>
                <a:ea typeface="맑은 고딕" panose="020B0503020000020004" pitchFamily="50" charset="-127"/>
                <a:cs typeface="Times New Roman" panose="02020603050405020304" pitchFamily="18" charset="0"/>
              </a:rPr>
              <a:t>“Qui, monaci, un monaco sviluppa la base per il potere spirituale che possiede concentrazione dovuta al desiderio e le formazioni volizionali dello sforzo, pensando: ‘Il mio desiderio non sarà né troppo fiacco né troppo teso; e non sarà né costretto internamente né distratto esternamente.’ Dimora percependo prima e dopo: ‘Come prima così dopo; come dopo così prima; come sopra così sotto; come sotto così sopra; come di giorno così di notte; come di notte così di giorno.’ Così, con una mente che è aperta e non inviluppata, sviluppa una mente imbevuta di luminosità.»</a:t>
            </a:r>
            <a:endParaRPr lang="en-GB" dirty="0"/>
          </a:p>
        </p:txBody>
      </p:sp>
    </p:spTree>
    <p:extLst>
      <p:ext uri="{BB962C8B-B14F-4D97-AF65-F5344CB8AC3E}">
        <p14:creationId xmlns:p14="http://schemas.microsoft.com/office/powerpoint/2010/main" val="87883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F61F57E6-0DA4-F753-CD0C-90B64DB161D7}"/>
              </a:ext>
            </a:extLst>
          </p:cNvPr>
          <p:cNvSpPr>
            <a:spLocks noGrp="1"/>
          </p:cNvSpPr>
          <p:nvPr>
            <p:ph type="title"/>
          </p:nvPr>
        </p:nvSpPr>
        <p:spPr>
          <a:xfrm>
            <a:off x="1066799" y="1249680"/>
            <a:ext cx="3705225" cy="1600200"/>
          </a:xfrm>
        </p:spPr>
        <p:txBody>
          <a:bodyPr/>
          <a:lstStyle/>
          <a:p>
            <a:r>
              <a:rPr lang="it-IT" dirty="0">
                <a:latin typeface="Georgia Pro Cond Semibold" panose="02040706050405020303" pitchFamily="18" charset="0"/>
              </a:rPr>
              <a:t>Esercizi 1, 2</a:t>
            </a:r>
            <a:endParaRPr lang="en-GB" dirty="0">
              <a:latin typeface="Georgia Pro Cond Semibold" panose="02040706050405020303" pitchFamily="18" charset="0"/>
            </a:endParaRPr>
          </a:p>
        </p:txBody>
      </p:sp>
      <p:graphicFrame>
        <p:nvGraphicFramePr>
          <p:cNvPr id="9" name="Segnaposto contenuto 5">
            <a:extLst>
              <a:ext uri="{FF2B5EF4-FFF2-40B4-BE49-F238E27FC236}">
                <a16:creationId xmlns:a16="http://schemas.microsoft.com/office/drawing/2014/main" id="{633FA97C-7A45-65A8-115C-6E377D7CCC4A}"/>
              </a:ext>
            </a:extLst>
          </p:cNvPr>
          <p:cNvGraphicFramePr>
            <a:graphicFrameLocks noGrp="1"/>
          </p:cNvGraphicFramePr>
          <p:nvPr>
            <p:ph idx="1"/>
            <p:extLst>
              <p:ext uri="{D42A27DB-BD31-4B8C-83A1-F6EECF244321}">
                <p14:modId xmlns:p14="http://schemas.microsoft.com/office/powerpoint/2010/main" val="3221179904"/>
              </p:ext>
            </p:extLst>
          </p:nvPr>
        </p:nvGraphicFramePr>
        <p:xfrm>
          <a:off x="5183188" y="1066800"/>
          <a:ext cx="6172200" cy="4838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egnaposto testo 6">
            <a:extLst>
              <a:ext uri="{FF2B5EF4-FFF2-40B4-BE49-F238E27FC236}">
                <a16:creationId xmlns:a16="http://schemas.microsoft.com/office/drawing/2014/main" id="{385DD54E-8253-DA4F-EAF7-9E5EB8B65473}"/>
              </a:ext>
            </a:extLst>
          </p:cNvPr>
          <p:cNvSpPr>
            <a:spLocks noGrp="1"/>
          </p:cNvSpPr>
          <p:nvPr>
            <p:ph type="body" sz="half" idx="2"/>
          </p:nvPr>
        </p:nvSpPr>
        <p:spPr>
          <a:xfrm>
            <a:off x="836612" y="3220720"/>
            <a:ext cx="3705225" cy="1998028"/>
          </a:xfrm>
          <a:solidFill>
            <a:schemeClr val="accent6">
              <a:lumMod val="40000"/>
              <a:lumOff val="60000"/>
            </a:schemeClr>
          </a:solidFill>
        </p:spPr>
        <p:txBody>
          <a:bodyPr>
            <a:normAutofit/>
          </a:bodyPr>
          <a:lstStyle/>
          <a:p>
            <a:r>
              <a:rPr lang="it-IT" sz="3600" dirty="0">
                <a:latin typeface="Georgia Pro Cond Semibold" panose="02040706050405020303" pitchFamily="18" charset="0"/>
              </a:rPr>
              <a:t>Rimozione dei cinque ostacoli</a:t>
            </a:r>
            <a:endParaRPr lang="en-GB" sz="3600" dirty="0">
              <a:latin typeface="Georgia Pro Cond Semibold" panose="02040706050405020303" pitchFamily="18" charset="0"/>
            </a:endParaRPr>
          </a:p>
        </p:txBody>
      </p:sp>
    </p:spTree>
    <p:extLst>
      <p:ext uri="{BB962C8B-B14F-4D97-AF65-F5344CB8AC3E}">
        <p14:creationId xmlns:p14="http://schemas.microsoft.com/office/powerpoint/2010/main" val="2874190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B792DE-E85B-9D28-48CD-098DE23D6AA7}"/>
              </a:ext>
            </a:extLst>
          </p:cNvPr>
          <p:cNvSpPr>
            <a:spLocks noGrp="1"/>
          </p:cNvSpPr>
          <p:nvPr>
            <p:ph type="title"/>
          </p:nvPr>
        </p:nvSpPr>
        <p:spPr>
          <a:xfrm>
            <a:off x="1066799" y="1361440"/>
            <a:ext cx="3705225" cy="1256512"/>
          </a:xfrm>
        </p:spPr>
        <p:txBody>
          <a:bodyPr/>
          <a:lstStyle/>
          <a:p>
            <a:r>
              <a:rPr lang="it-IT" dirty="0">
                <a:latin typeface="Georgia Pro Cond Semibold" panose="02040706050405020303" pitchFamily="18" charset="0"/>
              </a:rPr>
              <a:t>Esercizi 3,4,5</a:t>
            </a:r>
            <a:endParaRPr lang="en-GB" dirty="0">
              <a:latin typeface="Georgia Pro Cond Semibold" panose="02040706050405020303" pitchFamily="18" charset="0"/>
            </a:endParaRPr>
          </a:p>
        </p:txBody>
      </p:sp>
      <p:graphicFrame>
        <p:nvGraphicFramePr>
          <p:cNvPr id="6" name="Segnaposto contenuto 2">
            <a:extLst>
              <a:ext uri="{FF2B5EF4-FFF2-40B4-BE49-F238E27FC236}">
                <a16:creationId xmlns:a16="http://schemas.microsoft.com/office/drawing/2014/main" id="{2C8C1557-48E3-ED61-1471-0A15F6741B41}"/>
              </a:ext>
            </a:extLst>
          </p:cNvPr>
          <p:cNvGraphicFramePr>
            <a:graphicFrameLocks noGrp="1"/>
          </p:cNvGraphicFramePr>
          <p:nvPr>
            <p:ph idx="1"/>
            <p:extLst>
              <p:ext uri="{D42A27DB-BD31-4B8C-83A1-F6EECF244321}">
                <p14:modId xmlns:p14="http://schemas.microsoft.com/office/powerpoint/2010/main" val="636366877"/>
              </p:ext>
            </p:extLst>
          </p:nvPr>
        </p:nvGraphicFramePr>
        <p:xfrm>
          <a:off x="4953000" y="543561"/>
          <a:ext cx="6953249" cy="5942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testo 3">
            <a:extLst>
              <a:ext uri="{FF2B5EF4-FFF2-40B4-BE49-F238E27FC236}">
                <a16:creationId xmlns:a16="http://schemas.microsoft.com/office/drawing/2014/main" id="{BBAC68F1-EFFD-F4AF-9E82-9B79EE29FCEB}"/>
              </a:ext>
            </a:extLst>
          </p:cNvPr>
          <p:cNvSpPr>
            <a:spLocks noGrp="1"/>
          </p:cNvSpPr>
          <p:nvPr>
            <p:ph type="body" sz="half" idx="2"/>
          </p:nvPr>
        </p:nvSpPr>
        <p:spPr>
          <a:xfrm>
            <a:off x="1066799" y="2906800"/>
            <a:ext cx="3705225" cy="2589760"/>
          </a:xfrm>
        </p:spPr>
        <p:txBody>
          <a:bodyPr>
            <a:normAutofit/>
          </a:bodyPr>
          <a:lstStyle/>
          <a:p>
            <a:r>
              <a:rPr lang="it-IT" sz="3600" dirty="0">
                <a:latin typeface="Georgia Pro Cond Semibold" panose="02040706050405020303" pitchFamily="18" charset="0"/>
              </a:rPr>
              <a:t>La mente viene resa sempre più aperta e inostacolata</a:t>
            </a:r>
            <a:endParaRPr lang="en-GB" sz="3600" dirty="0">
              <a:latin typeface="Georgia Pro Cond Semibold" panose="02040706050405020303" pitchFamily="18" charset="0"/>
            </a:endParaRPr>
          </a:p>
        </p:txBody>
      </p:sp>
    </p:spTree>
    <p:extLst>
      <p:ext uri="{BB962C8B-B14F-4D97-AF65-F5344CB8AC3E}">
        <p14:creationId xmlns:p14="http://schemas.microsoft.com/office/powerpoint/2010/main" val="446980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2000">
              <a:schemeClr val="accent4">
                <a:lumMod val="20000"/>
                <a:lumOff val="80000"/>
              </a:schemeClr>
            </a:gs>
            <a:gs pos="36000">
              <a:schemeClr val="accent6">
                <a:lumMod val="45000"/>
                <a:lumOff val="55000"/>
              </a:schemeClr>
            </a:gs>
            <a:gs pos="84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A439BE-843E-6F2F-C8D8-54268803AC98}"/>
              </a:ext>
            </a:extLst>
          </p:cNvPr>
          <p:cNvSpPr>
            <a:spLocks noGrp="1"/>
          </p:cNvSpPr>
          <p:nvPr>
            <p:ph type="title"/>
          </p:nvPr>
        </p:nvSpPr>
        <p:spPr>
          <a:xfrm>
            <a:off x="836612" y="1290320"/>
            <a:ext cx="3705225" cy="929640"/>
          </a:xfrm>
        </p:spPr>
        <p:txBody>
          <a:bodyPr/>
          <a:lstStyle/>
          <a:p>
            <a:r>
              <a:rPr lang="it-IT" dirty="0">
                <a:latin typeface="Georgia Pro Cond Semibold" panose="02040706050405020303" pitchFamily="18" charset="0"/>
              </a:rPr>
              <a:t>Esercizio 6</a:t>
            </a:r>
            <a:endParaRPr lang="en-GB"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50C1CD33-7918-2B62-62E8-B9AE8762FCC9}"/>
              </a:ext>
            </a:extLst>
          </p:cNvPr>
          <p:cNvSpPr>
            <a:spLocks noGrp="1"/>
          </p:cNvSpPr>
          <p:nvPr>
            <p:ph idx="1"/>
          </p:nvPr>
        </p:nvSpPr>
        <p:spPr>
          <a:xfrm>
            <a:off x="5183188" y="659606"/>
            <a:ext cx="6172200" cy="5538787"/>
          </a:xfrm>
        </p:spPr>
        <p:txBody>
          <a:bodyPr>
            <a:noAutofit/>
          </a:bodyPr>
          <a:lstStyle/>
          <a:p>
            <a:r>
              <a:rPr lang="it-IT" dirty="0">
                <a:latin typeface="Times New Roman" panose="02020603050405020304" pitchFamily="18" charset="0"/>
                <a:cs typeface="Times New Roman" panose="02020603050405020304" pitchFamily="18" charset="0"/>
              </a:rPr>
              <a:t>La mente concentrata diviene luminosa. La luminosità si stabilizza tramite il rafforzamento delle qualità mentali che definiscono i vari gradi di assorbimento, e acquista naturalmente brillantezza. Ponendo l’enfasi sulla coltivazione appropriata dei fattori di assorbimento, la mente si imbeve di luminosità.</a:t>
            </a:r>
            <a:endParaRPr lang="en-GB" dirty="0">
              <a:latin typeface="Times New Roman" panose="02020603050405020304" pitchFamily="18" charset="0"/>
              <a:cs typeface="Times New Roman" panose="02020603050405020304" pitchFamily="18" charset="0"/>
            </a:endParaRPr>
          </a:p>
        </p:txBody>
      </p:sp>
      <p:sp>
        <p:nvSpPr>
          <p:cNvPr id="4" name="Segnaposto testo 3">
            <a:extLst>
              <a:ext uri="{FF2B5EF4-FFF2-40B4-BE49-F238E27FC236}">
                <a16:creationId xmlns:a16="http://schemas.microsoft.com/office/drawing/2014/main" id="{07BA8C30-1DE1-ADF8-E97E-7262B31E775E}"/>
              </a:ext>
            </a:extLst>
          </p:cNvPr>
          <p:cNvSpPr>
            <a:spLocks noGrp="1"/>
          </p:cNvSpPr>
          <p:nvPr>
            <p:ph type="body" sz="half" idx="2"/>
          </p:nvPr>
        </p:nvSpPr>
        <p:spPr>
          <a:xfrm>
            <a:off x="721360" y="2680653"/>
            <a:ext cx="3705225" cy="1957388"/>
          </a:xfrm>
        </p:spPr>
        <p:txBody>
          <a:bodyPr>
            <a:noAutofit/>
          </a:bodyPr>
          <a:lstStyle/>
          <a:p>
            <a:r>
              <a:rPr lang="it-IT" sz="4000" kern="100" dirty="0">
                <a:solidFill>
                  <a:srgbClr val="000000"/>
                </a:solidFill>
                <a:latin typeface="Georgia Pro Cond Semibold" panose="02040706050405020303" pitchFamily="18" charset="0"/>
                <a:ea typeface="Times New Roman" panose="02020603050405020304" pitchFamily="18" charset="0"/>
                <a:cs typeface="Times New Roman" panose="02020603050405020304" pitchFamily="18" charset="0"/>
              </a:rPr>
              <a:t>Sviluppo di una mente imbevuta di luminosità</a:t>
            </a:r>
            <a:endParaRPr lang="en-GB" sz="4000" dirty="0">
              <a:latin typeface="Georgia Pro Cond Semibold" panose="02040706050405020303" pitchFamily="18" charset="0"/>
            </a:endParaRPr>
          </a:p>
        </p:txBody>
      </p:sp>
    </p:spTree>
    <p:extLst>
      <p:ext uri="{BB962C8B-B14F-4D97-AF65-F5344CB8AC3E}">
        <p14:creationId xmlns:p14="http://schemas.microsoft.com/office/powerpoint/2010/main" val="3668500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11C631-A114-616E-06E1-77C447A37CCE}"/>
              </a:ext>
            </a:extLst>
          </p:cNvPr>
          <p:cNvSpPr>
            <a:spLocks noGrp="1"/>
          </p:cNvSpPr>
          <p:nvPr>
            <p:ph type="title"/>
          </p:nvPr>
        </p:nvSpPr>
        <p:spPr/>
        <p:txBody>
          <a:bodyPr>
            <a:normAutofit/>
          </a:bodyPr>
          <a:lstStyle/>
          <a:p>
            <a:r>
              <a:rPr lang="it-IT" sz="3600" dirty="0">
                <a:latin typeface="Georgia Pro Semibold" panose="02040702050405020303" pitchFamily="18" charset="0"/>
              </a:rPr>
              <a:t>Bhikkhu Anālayo, Mindfulness of </a:t>
            </a:r>
            <a:r>
              <a:rPr lang="it-IT" sz="3600" dirty="0" err="1">
                <a:latin typeface="Georgia Pro Semibold" panose="02040702050405020303" pitchFamily="18" charset="0"/>
              </a:rPr>
              <a:t>Breathing</a:t>
            </a:r>
            <a:r>
              <a:rPr lang="it-IT" sz="3600" dirty="0">
                <a:latin typeface="Georgia Pro Semibold" panose="02040702050405020303" pitchFamily="18" charset="0"/>
              </a:rPr>
              <a:t>, p. 106 et seg.</a:t>
            </a:r>
            <a:endParaRPr lang="en-GB" sz="36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63243E4-402E-1600-2D4F-1C0987B019A4}"/>
              </a:ext>
            </a:extLst>
          </p:cNvPr>
          <p:cNvSpPr>
            <a:spLocks noGrp="1"/>
          </p:cNvSpPr>
          <p:nvPr>
            <p:ph idx="1"/>
          </p:nvPr>
        </p:nvSpPr>
        <p:spPr/>
        <p:txBody>
          <a:bodyPr>
            <a:normAutofit/>
          </a:bodyPr>
          <a:lstStyle/>
          <a:p>
            <a:r>
              <a:rPr lang="it-IT" sz="2400" dirty="0">
                <a:effectLst/>
                <a:latin typeface="Times New Roman" panose="02020603050405020304" pitchFamily="18" charset="0"/>
                <a:ea typeface="맑은 고딕" panose="020B0503020000020004" pitchFamily="50" charset="-127"/>
              </a:rPr>
              <a:t>Nel corso della progressione lungo i passi che conducono fino a “liberare la mente”, in alcuni praticanti si può manifestare l’esperienza della luce. Essa può cominciare già ad uno stadio relativamente precoce per emergere poi nella sua pienezza durante la prima fase della presente tetrade, sperimentare la mente. La fase successiva, allietare la mente, può condurre ad un incremento della luminosità e quella successiva ancora, concentrare la mente, ne favorisce la stabilizzazione. Il modo in cui la luce appare dipende dal grado di raccoglimento interiore che la mente ha acquisito. La luce diviene stabile con l’approfondirsi ed il rafforzarsi di tale raccoglimento. </a:t>
            </a:r>
            <a:endParaRPr lang="en-GB" sz="2400" dirty="0"/>
          </a:p>
        </p:txBody>
      </p:sp>
    </p:spTree>
    <p:extLst>
      <p:ext uri="{BB962C8B-B14F-4D97-AF65-F5344CB8AC3E}">
        <p14:creationId xmlns:p14="http://schemas.microsoft.com/office/powerpoint/2010/main" val="1998651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C8CD163-748D-FAD9-B8BB-27A3A24C9EF2}"/>
              </a:ext>
            </a:extLst>
          </p:cNvPr>
          <p:cNvSpPr>
            <a:spLocks noGrp="1"/>
          </p:cNvSpPr>
          <p:nvPr>
            <p:ph idx="1"/>
          </p:nvPr>
        </p:nvSpPr>
        <p:spPr>
          <a:xfrm>
            <a:off x="713105" y="1075372"/>
            <a:ext cx="11165840" cy="5050155"/>
          </a:xfrm>
        </p:spPr>
        <p:txBody>
          <a:bodyPr>
            <a:normAutofit/>
          </a:bodyPr>
          <a:lstStyle/>
          <a:p>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In tradizioni più tarde questa esperienza di luce interiore viene spesso indicata con il termine </a:t>
            </a:r>
            <a:r>
              <a:rPr lang="it-IT" sz="28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nimitta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letteralmente “segno” o “marchio” caratteristico di qualcosa che viene sperimentato e che ci consente di riconoscerlo. Nel contesto della coltivazione di profondi stati di tranquillità, la </a:t>
            </a:r>
            <a:r>
              <a:rPr lang="it-IT" sz="28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nimitta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si riferisce quindi al segno o marchio della mente concentrata. Benché l’interesse per la coltivazione di questa </a:t>
            </a:r>
            <a:r>
              <a:rPr lang="it-IT" sz="28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nimitta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sia caratteristico di tradizione successive, un precedente si può trovare nell’ </a:t>
            </a:r>
            <a:r>
              <a:rPr lang="it-IT" sz="28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Upakkilesa</a:t>
            </a:r>
            <a:r>
              <a:rPr lang="it-IT" sz="2800" i="1" kern="100" dirty="0">
                <a:effectLst/>
                <a:latin typeface="Times New Roman" panose="02020603050405020304" pitchFamily="18" charset="0"/>
                <a:ea typeface="맑은 고딕" panose="020B0503020000020004" pitchFamily="50" charset="-127"/>
                <a:cs typeface="Times New Roman" panose="02020603050405020304" pitchFamily="18" charset="0"/>
              </a:rPr>
              <a:t> sutta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che riporta come il Buddha ed alcuni suoi discepoli avessero avuto esperienza della luce interiore durante la loro coltivazione graduale della concentrazione. </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endParaRPr lang="en-GB" dirty="0"/>
          </a:p>
        </p:txBody>
      </p:sp>
    </p:spTree>
    <p:extLst>
      <p:ext uri="{BB962C8B-B14F-4D97-AF65-F5344CB8AC3E}">
        <p14:creationId xmlns:p14="http://schemas.microsoft.com/office/powerpoint/2010/main" val="1079357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5411204-2755-AE6D-03BE-079D88DACF89}"/>
              </a:ext>
            </a:extLst>
          </p:cNvPr>
          <p:cNvSpPr txBox="1"/>
          <p:nvPr/>
        </p:nvSpPr>
        <p:spPr>
          <a:xfrm>
            <a:off x="1033462" y="1228397"/>
            <a:ext cx="10544175" cy="4401205"/>
          </a:xfrm>
          <a:prstGeom prst="rect">
            <a:avLst/>
          </a:prstGeom>
          <a:noFill/>
        </p:spPr>
        <p:txBody>
          <a:bodyPr wrap="square">
            <a:spAutoFit/>
          </a:bodyPr>
          <a:lstStyle/>
          <a:p>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Nell’</a:t>
            </a:r>
            <a:r>
              <a:rPr lang="it-IT" sz="2800" i="1" kern="100" dirty="0" err="1">
                <a:effectLst/>
                <a:latin typeface="Times New Roman" panose="02020603050405020304" pitchFamily="18" charset="0"/>
                <a:ea typeface="맑은 고딕" panose="020B0503020000020004" pitchFamily="50" charset="-127"/>
                <a:cs typeface="Times New Roman" panose="02020603050405020304" pitchFamily="18" charset="0"/>
              </a:rPr>
              <a:t>Upakkilesa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r>
              <a:rPr lang="it-IT" sz="2800" i="1" kern="100" dirty="0">
                <a:effectLst/>
                <a:latin typeface="Times New Roman" panose="02020603050405020304" pitchFamily="18" charset="0"/>
                <a:ea typeface="맑은 고딕" panose="020B0503020000020004" pitchFamily="50" charset="-127"/>
                <a:cs typeface="Times New Roman" panose="02020603050405020304" pitchFamily="18" charset="0"/>
              </a:rPr>
              <a:t>sutta</a:t>
            </a: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 l’esperienza della luce interiore (e di forme) serve solo a riflettere se la mente sta diventando più concentrata e se invece è stata sopraffatta da qualche contaminante minore che ostruisce l’entrata in assorbimento. Il sermone non sembra dare l’impressione che la luce stessa debba diventare l’oggetto di meditazione; di fatto non ne è descritto alcuno. Questo è il caso anche nella descrizione standard degli assorbimenti che troviamo nei discorsi, la quale descrive la condizione della mente elencando i fattori mentali caratteristici di un certo livello di assorbimento, ma senza riferimenti addizionali ad un qualunque oggetto che venga impiegato per ottenere l’assorbimento.</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2491432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9941B09F-6B57-D269-0372-1C59CCEBB0B7}"/>
              </a:ext>
            </a:extLst>
          </p:cNvPr>
          <p:cNvSpPr txBox="1"/>
          <p:nvPr/>
        </p:nvSpPr>
        <p:spPr>
          <a:xfrm>
            <a:off x="604520" y="632240"/>
            <a:ext cx="10982960" cy="5593519"/>
          </a:xfrm>
          <a:prstGeom prst="rect">
            <a:avLst/>
          </a:prstGeom>
          <a:noFill/>
        </p:spPr>
        <p:txBody>
          <a:bodyPr wrap="square">
            <a:spAutoFit/>
          </a:bodyPr>
          <a:lstStyle/>
          <a:p>
            <a:pPr algn="l" eaLnBrk="0" hangingPunct="0">
              <a:lnSpc>
                <a:spcPct val="107000"/>
              </a:lnSpc>
              <a:spcAft>
                <a:spcPts val="800"/>
              </a:spcAft>
            </a:pP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L’esperienza dell’unificazione resa possibile dall’assorbimento implica la fusione del soggetto con l’oggetto, che può essere intesa sia dal punto di vista del soggetto che sperimenta la fusione, sia dal punto di vista dell’oggetto meditativo con cui il soggetto si fonde. Nonostante in tradizioni esegetiche più tarde sembra che l’enfasi sia stata posta più sull’oggetto, la descrizione standard dell’assorbimento nei discorsi pone più enfasi sul soggetto, il che non significa che l’esperienza dell’assorbimento in quanto tale sia sostanzialmente diversa per chi segue i discorsi e per chi invece segue l’esegesi. Implica però una prospettiva differente su come entrare e permanere in assorbimento. Da questo punto di vista, si può dire che la descrizione standard dei quattro assorbimenti in realtà menziona un oggetto, ossia la mente.</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73936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1FA46C47-5B98-AA58-0465-4F1C31AA6B2A}"/>
              </a:ext>
            </a:extLst>
          </p:cNvPr>
          <p:cNvSpPr txBox="1"/>
          <p:nvPr/>
        </p:nvSpPr>
        <p:spPr>
          <a:xfrm>
            <a:off x="680720" y="531494"/>
            <a:ext cx="11038840" cy="5593519"/>
          </a:xfrm>
          <a:prstGeom prst="rect">
            <a:avLst/>
          </a:prstGeom>
          <a:noFill/>
        </p:spPr>
        <p:txBody>
          <a:bodyPr wrap="square">
            <a:spAutoFit/>
          </a:bodyPr>
          <a:lstStyle/>
          <a:p>
            <a:pPr algn="l" eaLnBrk="0" hangingPunct="0">
              <a:lnSpc>
                <a:spcPct val="107000"/>
              </a:lnSpc>
              <a:spcAft>
                <a:spcPts val="800"/>
              </a:spcAft>
            </a:pPr>
            <a:r>
              <a:rPr lang="it-IT" sz="2800" kern="100" dirty="0">
                <a:effectLst/>
                <a:latin typeface="Times New Roman" panose="02020603050405020304" pitchFamily="18" charset="0"/>
                <a:ea typeface="맑은 고딕" panose="020B0503020000020004" pitchFamily="50" charset="-127"/>
                <a:cs typeface="Times New Roman" panose="02020603050405020304" pitchFamily="18" charset="0"/>
              </a:rPr>
              <a:t>Se leggo correttamente la posizione assunta dai discorsi, la mente in assorbimento è consapevole della propria condizione raccolta. Questa enfasi sul soggetto nella descrizione standard dell’assorbimento nei discorsi è la stessa qualunque sia il tema meditativo e quindi è sufficiente per qualunque tipo di pratica. Considerata in questo modo, questa prospettiva mette in rilievo il compito essenziale: dimorare in una condizione della mente in cui i fattori di assorbimento sono fortemente presenti. Dare piena importanza a questo compito facilita l’abilità di discernere quando la stabilità della mente, richiesta per rimanere in assorbimento, si indebolisce leggermente, manifestandosi come un tremore o affievolimento di uno dei fattori di assorbimento. Nel notarla immediatamente, grazie all’enfasi generale posta sulla mente stessa, si può porvi rimedio velocemente. </a:t>
            </a:r>
            <a:endParaRPr lang="en-GB" sz="28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499956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9BD53DF-317B-D645-A849-D17CE4BA5FB6}"/>
              </a:ext>
            </a:extLst>
          </p:cNvPr>
          <p:cNvSpPr txBox="1"/>
          <p:nvPr/>
        </p:nvSpPr>
        <p:spPr>
          <a:xfrm>
            <a:off x="1014730" y="1720840"/>
            <a:ext cx="10539095" cy="3416320"/>
          </a:xfrm>
          <a:prstGeom prst="rect">
            <a:avLst/>
          </a:prstGeom>
          <a:noFill/>
        </p:spPr>
        <p:txBody>
          <a:bodyPr wrap="square">
            <a:spAutoFit/>
          </a:bodyPr>
          <a:lstStyle/>
          <a:p>
            <a:r>
              <a:rPr lang="it-IT" sz="3600" dirty="0">
                <a:effectLst/>
                <a:latin typeface="Times New Roman" panose="02020603050405020304" pitchFamily="18" charset="0"/>
                <a:ea typeface="맑은 고딕" panose="020B0503020000020004" pitchFamily="50" charset="-127"/>
              </a:rPr>
              <a:t>La </a:t>
            </a:r>
            <a:r>
              <a:rPr lang="it-IT" sz="3600" i="1" dirty="0" err="1">
                <a:effectLst/>
                <a:latin typeface="Times New Roman" panose="02020603050405020304" pitchFamily="18" charset="0"/>
                <a:ea typeface="맑은 고딕" panose="020B0503020000020004" pitchFamily="50" charset="-127"/>
              </a:rPr>
              <a:t>nimitta</a:t>
            </a:r>
            <a:r>
              <a:rPr lang="it-IT" sz="3600" dirty="0">
                <a:effectLst/>
                <a:latin typeface="Times New Roman" panose="02020603050405020304" pitchFamily="18" charset="0"/>
                <a:ea typeface="맑은 고딕" panose="020B0503020000020004" pitchFamily="50" charset="-127"/>
              </a:rPr>
              <a:t> della luce riflette la condizione della nostra mente esattamente come uno specchio riflette la condizione della nostra faccia. Se vediamo una macchia sulla faccia, puliamo la faccia non lo specchio. Egualmente, per rendere stabile la </a:t>
            </a:r>
            <a:r>
              <a:rPr lang="it-IT" sz="3600" i="1" dirty="0" err="1">
                <a:effectLst/>
                <a:latin typeface="Times New Roman" panose="02020603050405020304" pitchFamily="18" charset="0"/>
                <a:ea typeface="맑은 고딕" panose="020B0503020000020004" pitchFamily="50" charset="-127"/>
              </a:rPr>
              <a:t>nimitta</a:t>
            </a:r>
            <a:r>
              <a:rPr lang="it-IT" sz="3600" dirty="0">
                <a:effectLst/>
                <a:latin typeface="Times New Roman" panose="02020603050405020304" pitchFamily="18" charset="0"/>
                <a:ea typeface="맑은 고딕" panose="020B0503020000020004" pitchFamily="50" charset="-127"/>
              </a:rPr>
              <a:t> della luce la mente deve essere coltivata di conseguenza.</a:t>
            </a:r>
            <a:endParaRPr lang="en-GB" sz="3600" dirty="0"/>
          </a:p>
        </p:txBody>
      </p:sp>
    </p:spTree>
    <p:extLst>
      <p:ext uri="{BB962C8B-B14F-4D97-AF65-F5344CB8AC3E}">
        <p14:creationId xmlns:p14="http://schemas.microsoft.com/office/powerpoint/2010/main" val="3603214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2F2F2B-7CFB-FBD9-76BE-507E9B0462F6}"/>
              </a:ext>
            </a:extLst>
          </p:cNvPr>
          <p:cNvSpPr>
            <a:spLocks noGrp="1"/>
          </p:cNvSpPr>
          <p:nvPr>
            <p:ph type="title"/>
          </p:nvPr>
        </p:nvSpPr>
        <p:spPr>
          <a:xfrm>
            <a:off x="1066800" y="457199"/>
            <a:ext cx="3705225" cy="3305175"/>
          </a:xfrm>
        </p:spPr>
        <p:txBody>
          <a:bodyPr>
            <a:normAutofit/>
          </a:bodyPr>
          <a:lstStyle/>
          <a:p>
            <a:r>
              <a:rPr lang="it-IT" dirty="0">
                <a:latin typeface="Georgia Pro Semibold" panose="02040702050405020303" pitchFamily="18" charset="0"/>
              </a:rPr>
              <a:t>La posizione dei poteri soprannaturali nel Buddhismo</a:t>
            </a:r>
            <a:br>
              <a:rPr lang="en-GB" dirty="0">
                <a:latin typeface="Georgia Pro Semibold" panose="02040702050405020303" pitchFamily="18" charset="0"/>
              </a:rPr>
            </a:br>
            <a:endParaRPr lang="en-GB" dirty="0"/>
          </a:p>
        </p:txBody>
      </p:sp>
      <p:pic>
        <p:nvPicPr>
          <p:cNvPr id="6" name="Segnaposto immagine 5">
            <a:extLst>
              <a:ext uri="{FF2B5EF4-FFF2-40B4-BE49-F238E27FC236}">
                <a16:creationId xmlns:a16="http://schemas.microsoft.com/office/drawing/2014/main" id="{8D37632A-50AD-9D93-872E-A3235FDEF81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463" b="19463"/>
          <a:stretch>
            <a:fillRect/>
          </a:stretch>
        </p:blipFill>
        <p:spPr/>
      </p:pic>
      <p:sp>
        <p:nvSpPr>
          <p:cNvPr id="4" name="Segnaposto testo 3">
            <a:extLst>
              <a:ext uri="{FF2B5EF4-FFF2-40B4-BE49-F238E27FC236}">
                <a16:creationId xmlns:a16="http://schemas.microsoft.com/office/drawing/2014/main" id="{A89F15D3-E63C-8D59-59D9-407F829D37EE}"/>
              </a:ext>
            </a:extLst>
          </p:cNvPr>
          <p:cNvSpPr>
            <a:spLocks noGrp="1"/>
          </p:cNvSpPr>
          <p:nvPr>
            <p:ph type="body" sz="half" idx="2"/>
          </p:nvPr>
        </p:nvSpPr>
        <p:spPr>
          <a:xfrm>
            <a:off x="1066800" y="3952874"/>
            <a:ext cx="3705225" cy="1916113"/>
          </a:xfrm>
        </p:spPr>
        <p:txBody>
          <a:bodyPr>
            <a:normAutofit/>
          </a:bodyPr>
          <a:lstStyle/>
          <a:p>
            <a:r>
              <a:rPr lang="it-IT" sz="2400" b="1" dirty="0"/>
              <a:t>Bhikkhu Bodhi, Lezioni online su MN 77, </a:t>
            </a:r>
            <a:r>
              <a:rPr lang="it-IT" sz="2400" b="1" dirty="0" err="1"/>
              <a:t>Mah</a:t>
            </a:r>
            <a:r>
              <a:rPr lang="it-IT" sz="2400" b="1" dirty="0" err="1">
                <a:latin typeface="Times New Roman" panose="02020603050405020304" pitchFamily="18" charset="0"/>
                <a:cs typeface="Times New Roman" panose="02020603050405020304" pitchFamily="18" charset="0"/>
              </a:rPr>
              <a:t>ā</a:t>
            </a:r>
            <a:r>
              <a:rPr lang="it-IT" sz="2400" b="1" dirty="0" err="1"/>
              <a:t>sakulud</a:t>
            </a:r>
            <a:r>
              <a:rPr lang="it-IT" sz="2400" b="1" dirty="0" err="1">
                <a:latin typeface="Times New Roman" panose="02020603050405020304" pitchFamily="18" charset="0"/>
                <a:cs typeface="Times New Roman" panose="02020603050405020304" pitchFamily="18" charset="0"/>
              </a:rPr>
              <a:t>ā</a:t>
            </a:r>
            <a:r>
              <a:rPr lang="it-IT" sz="2400" b="1" dirty="0" err="1"/>
              <a:t>yi</a:t>
            </a:r>
            <a:r>
              <a:rPr lang="it-IT" sz="2400" b="1" dirty="0"/>
              <a:t> sutta</a:t>
            </a:r>
            <a:endParaRPr lang="en-GB" sz="2400" b="1" dirty="0"/>
          </a:p>
        </p:txBody>
      </p:sp>
    </p:spTree>
    <p:extLst>
      <p:ext uri="{BB962C8B-B14F-4D97-AF65-F5344CB8AC3E}">
        <p14:creationId xmlns:p14="http://schemas.microsoft.com/office/powerpoint/2010/main" val="1529164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 name="Segnaposto immagine 9">
            <a:extLst>
              <a:ext uri="{FF2B5EF4-FFF2-40B4-BE49-F238E27FC236}">
                <a16:creationId xmlns:a16="http://schemas.microsoft.com/office/drawing/2014/main" id="{A8E35CA7-137E-6DE1-1E3B-4AA1B30142C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949" r="3949"/>
          <a:stretch>
            <a:fillRect/>
          </a:stretch>
        </p:blipFill>
        <p:spPr/>
      </p:pic>
      <p:sp>
        <p:nvSpPr>
          <p:cNvPr id="8" name="Titolo 1">
            <a:extLst>
              <a:ext uri="{FF2B5EF4-FFF2-40B4-BE49-F238E27FC236}">
                <a16:creationId xmlns:a16="http://schemas.microsoft.com/office/drawing/2014/main" id="{0CFF1C7B-10CC-4BDA-BF50-C09072300D0B}"/>
              </a:ext>
            </a:extLst>
          </p:cNvPr>
          <p:cNvSpPr>
            <a:spLocks noGrp="1"/>
          </p:cNvSpPr>
          <p:nvPr>
            <p:ph type="body" sz="half" idx="2"/>
          </p:nvPr>
        </p:nvSpPr>
        <p:spPr>
          <a:xfrm>
            <a:off x="533400" y="1066800"/>
            <a:ext cx="4649788" cy="4991100"/>
          </a:xfrm>
        </p:spPr>
        <p:txBody>
          <a:bodyPr>
            <a:noAutofit/>
          </a:bodyPr>
          <a:lstStyle/>
          <a:p>
            <a:r>
              <a:rPr lang="it-IT" sz="3600" b="1" kern="100" dirty="0">
                <a:solidFill>
                  <a:srgbClr val="000000"/>
                </a:solidFill>
                <a:latin typeface="Times New Roman" panose="02020603050405020304" pitchFamily="18" charset="0"/>
                <a:ea typeface="맑은 고딕" panose="020B0503020000020004" pitchFamily="50" charset="-127"/>
                <a:cs typeface="Times New Roman" panose="02020603050405020304" pitchFamily="18" charset="0"/>
              </a:rPr>
              <a:t>Sono tre gli obiettivi che il buddhismo trova lodevole che un meditante acquisisca e che sono elencati secondo la loro importanza</a:t>
            </a:r>
            <a:br>
              <a:rPr lang="en-GB" sz="3600" b="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107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40118ADB-FEB2-47D1-28CB-D46F153C01E3}"/>
              </a:ext>
            </a:extLst>
          </p:cNvPr>
          <p:cNvSpPr>
            <a:spLocks noGrp="1"/>
          </p:cNvSpPr>
          <p:nvPr>
            <p:ph type="title"/>
          </p:nvPr>
        </p:nvSpPr>
        <p:spPr/>
        <p:txBody>
          <a:bodyPr>
            <a:normAutofit/>
          </a:bodyPr>
          <a:lstStyle/>
          <a:p>
            <a:r>
              <a:rPr lang="it-IT" sz="4000" dirty="0">
                <a:latin typeface="Georgia Pro Semibold" panose="02040702050405020303" pitchFamily="18" charset="0"/>
              </a:rPr>
              <a:t>Primo</a:t>
            </a:r>
            <a:endParaRPr lang="en-GB" sz="40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560CCCC-5B57-E0FA-A559-3CC9581C86D9}"/>
              </a:ext>
            </a:extLst>
          </p:cNvPr>
          <p:cNvSpPr>
            <a:spLocks noGrp="1"/>
          </p:cNvSpPr>
          <p:nvPr>
            <p:ph idx="1"/>
          </p:nvPr>
        </p:nvSpPr>
        <p:spPr/>
        <p:txBody>
          <a:bodyPr>
            <a:normAutofit/>
          </a:bodyPr>
          <a:lstStyle/>
          <a:p>
            <a:pPr lvl="0" eaLnBrk="0" hangingPunct="0">
              <a:lnSpc>
                <a:spcPct val="107000"/>
              </a:lnSpc>
              <a:spcAft>
                <a:spcPts val="800"/>
              </a:spcAft>
            </a:pPr>
            <a:r>
              <a:rPr lang="it-IT"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L’obiettivo ultimo e più elevato: controllo sul processo del divenire </a:t>
            </a:r>
            <a:r>
              <a:rPr lang="it-IT" sz="36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saṃsārico</a:t>
            </a:r>
            <a:r>
              <a:rPr lang="it-IT" sz="36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ovvero controllo sul ciclo delle rinascite e questo significa liberazione dal processo della rinascita. Deve esser realizzato tramite l’eliminazione ed eradicazione dei contaminanti mentali.</a:t>
            </a:r>
            <a:endParaRPr lang="en-GB" sz="3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731939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4582AC-A90B-C23E-A2FF-FB3801D39E78}"/>
              </a:ext>
            </a:extLst>
          </p:cNvPr>
          <p:cNvSpPr>
            <a:spLocks noGrp="1"/>
          </p:cNvSpPr>
          <p:nvPr>
            <p:ph type="title"/>
          </p:nvPr>
        </p:nvSpPr>
        <p:spPr/>
        <p:txBody>
          <a:bodyPr>
            <a:normAutofit/>
          </a:bodyPr>
          <a:lstStyle/>
          <a:p>
            <a:r>
              <a:rPr lang="it-IT" sz="4000" dirty="0">
                <a:latin typeface="Georgia Pro Semibold" panose="02040702050405020303" pitchFamily="18" charset="0"/>
              </a:rPr>
              <a:t>Secondo</a:t>
            </a:r>
            <a:endParaRPr lang="en-GB" sz="40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E71E308-9688-B818-E07E-0338A6DD001E}"/>
              </a:ext>
            </a:extLst>
          </p:cNvPr>
          <p:cNvSpPr>
            <a:spLocks noGrp="1"/>
          </p:cNvSpPr>
          <p:nvPr>
            <p:ph idx="1"/>
          </p:nvPr>
        </p:nvSpPr>
        <p:spPr/>
        <p:txBody>
          <a:bodyPr/>
          <a:lstStyle/>
          <a:p>
            <a:r>
              <a:rPr lang="en-GB" sz="3600" dirty="0" err="1">
                <a:latin typeface="Times New Roman" panose="02020603050405020304" pitchFamily="18" charset="0"/>
                <a:ea typeface="PMingLiU" panose="02020500000000000000" pitchFamily="18" charset="-120"/>
                <a:cs typeface="Times New Roman" panose="02020603050405020304" pitchFamily="18" charset="0"/>
              </a:rPr>
              <a:t>Padronanza</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sul</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regno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della</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mente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Riguarda</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il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dominio</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delle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esperienze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meditative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nel</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campo del </a:t>
            </a:r>
            <a:r>
              <a:rPr lang="en-GB" sz="3600" i="1" dirty="0">
                <a:effectLst/>
                <a:latin typeface="Times New Roman" panose="02020603050405020304" pitchFamily="18" charset="0"/>
                <a:ea typeface="PMingLiU" panose="02020500000000000000" pitchFamily="18" charset="-120"/>
                <a:cs typeface="Times New Roman" panose="02020603050405020304" pitchFamily="18" charset="0"/>
              </a:rPr>
              <a:t>samādhi</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Vengono</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particolarmente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menzionati</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i</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quattro </a:t>
            </a:r>
            <a:r>
              <a:rPr lang="en-GB" sz="3600" i="1" dirty="0">
                <a:effectLst/>
                <a:latin typeface="Times New Roman" panose="02020603050405020304" pitchFamily="18" charset="0"/>
                <a:ea typeface="PMingLiU" panose="02020500000000000000" pitchFamily="18" charset="-120"/>
                <a:cs typeface="Times New Roman" panose="02020603050405020304" pitchFamily="18" charset="0"/>
              </a:rPr>
              <a:t>jhāna</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latin typeface="Times New Roman" panose="02020603050405020304" pitchFamily="18" charset="0"/>
                <a:ea typeface="PMingLiU" panose="02020500000000000000" pitchFamily="18" charset="-120"/>
                <a:cs typeface="Times New Roman" panose="02020603050405020304" pitchFamily="18" charset="0"/>
              </a:rPr>
              <a:t>i</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quattro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assorbimenti</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immateriali</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e la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cessazione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di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percezione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e </a:t>
            </a:r>
            <a:r>
              <a:rPr lang="en-GB" sz="3600" dirty="0" err="1">
                <a:effectLst/>
                <a:latin typeface="Times New Roman" panose="02020603050405020304" pitchFamily="18" charset="0"/>
                <a:ea typeface="PMingLiU" panose="02020500000000000000" pitchFamily="18" charset="-120"/>
                <a:cs typeface="Times New Roman" panose="02020603050405020304" pitchFamily="18" charset="0"/>
              </a:rPr>
              <a:t>sensazione</a:t>
            </a:r>
            <a:r>
              <a:rPr lang="en-GB" sz="3600" dirty="0">
                <a:effectLst/>
                <a:latin typeface="Times New Roman" panose="02020603050405020304" pitchFamily="18" charset="0"/>
                <a:ea typeface="PMingLiU" panose="02020500000000000000" pitchFamily="18" charset="-120"/>
                <a:cs typeface="Times New Roman" panose="02020603050405020304" pitchFamily="18" charset="0"/>
              </a:rPr>
              <a:t>. </a:t>
            </a:r>
          </a:p>
          <a:p>
            <a:endParaRPr lang="en-GB" sz="1800" dirty="0">
              <a:latin typeface="Times New Roman" panose="02020603050405020304" pitchFamily="18" charset="0"/>
              <a:ea typeface="PMingLiU" panose="02020500000000000000" pitchFamily="18" charset="-120"/>
              <a:cs typeface="Times New Roman" panose="02020603050405020304" pitchFamily="18" charset="0"/>
            </a:endParaRPr>
          </a:p>
          <a:p>
            <a:endParaRPr lang="en-GB" dirty="0"/>
          </a:p>
        </p:txBody>
      </p:sp>
    </p:spTree>
    <p:extLst>
      <p:ext uri="{BB962C8B-B14F-4D97-AF65-F5344CB8AC3E}">
        <p14:creationId xmlns:p14="http://schemas.microsoft.com/office/powerpoint/2010/main" val="2177463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D1B52-496A-8FA9-913C-EDC6CDB43FCF}"/>
              </a:ext>
            </a:extLst>
          </p:cNvPr>
          <p:cNvSpPr>
            <a:spLocks noGrp="1"/>
          </p:cNvSpPr>
          <p:nvPr>
            <p:ph type="title"/>
          </p:nvPr>
        </p:nvSpPr>
        <p:spPr>
          <a:xfrm>
            <a:off x="704850" y="545465"/>
            <a:ext cx="10134600" cy="521335"/>
          </a:xfrm>
        </p:spPr>
        <p:txBody>
          <a:bodyPr>
            <a:normAutofit fontScale="90000"/>
          </a:bodyPr>
          <a:lstStyle/>
          <a:p>
            <a:r>
              <a:rPr lang="it-IT" sz="4000" dirty="0">
                <a:latin typeface="Georgia Pro Semibold" panose="02040702050405020303" pitchFamily="18" charset="0"/>
              </a:rPr>
              <a:t>Terzo</a:t>
            </a:r>
            <a:endParaRPr lang="en-GB" sz="4000"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13CA23C-122B-7794-0A5C-37A5ABAC6803}"/>
              </a:ext>
            </a:extLst>
          </p:cNvPr>
          <p:cNvSpPr>
            <a:spLocks noGrp="1"/>
          </p:cNvSpPr>
          <p:nvPr>
            <p:ph idx="1"/>
          </p:nvPr>
        </p:nvSpPr>
        <p:spPr>
          <a:xfrm>
            <a:off x="619125" y="1171575"/>
            <a:ext cx="10944225" cy="5372100"/>
          </a:xfrm>
        </p:spPr>
        <p:txBody>
          <a:bodyPr>
            <a:noAutofit/>
          </a:bodyPr>
          <a:lstStyle/>
          <a:p>
            <a:r>
              <a:rPr lang="en-GB" sz="3200" dirty="0" err="1">
                <a:effectLst/>
                <a:latin typeface="Times New Roman" panose="02020603050405020304" pitchFamily="18" charset="0"/>
                <a:ea typeface="PMingLiU" panose="02020500000000000000" pitchFamily="18" charset="-120"/>
              </a:rPr>
              <a:t>Padronanza</a:t>
            </a:r>
            <a:r>
              <a:rPr lang="en-GB" sz="3200" dirty="0">
                <a:effectLst/>
                <a:latin typeface="Times New Roman" panose="02020603050405020304" pitchFamily="18" charset="0"/>
                <a:ea typeface="PMingLiU" panose="02020500000000000000" pitchFamily="18" charset="-120"/>
              </a:rPr>
              <a:t> sui </a:t>
            </a:r>
            <a:r>
              <a:rPr lang="en-GB" sz="3200" dirty="0" err="1">
                <a:effectLst/>
                <a:latin typeface="Times New Roman" panose="02020603050405020304" pitchFamily="18" charset="0"/>
                <a:ea typeface="PMingLiU" panose="02020500000000000000" pitchFamily="18" charset="-120"/>
              </a:rPr>
              <a:t>fenomeni</a:t>
            </a:r>
            <a:r>
              <a:rPr lang="en-GB" sz="3200" dirty="0">
                <a:effectLst/>
                <a:latin typeface="Times New Roman" panose="02020603050405020304" pitchFamily="18" charset="0"/>
                <a:ea typeface="PMingLiU" panose="02020500000000000000" pitchFamily="18" charset="-120"/>
              </a:rPr>
              <a:t> </a:t>
            </a:r>
            <a:r>
              <a:rPr lang="en-GB" sz="3200" dirty="0" err="1">
                <a:effectLst/>
                <a:latin typeface="Times New Roman" panose="02020603050405020304" pitchFamily="18" charset="0"/>
                <a:ea typeface="PMingLiU" panose="02020500000000000000" pitchFamily="18" charset="-120"/>
              </a:rPr>
              <a:t>naturali</a:t>
            </a:r>
            <a:r>
              <a:rPr lang="en-GB" sz="3200" dirty="0">
                <a:effectLst/>
                <a:latin typeface="Times New Roman" panose="02020603050405020304" pitchFamily="18" charset="0"/>
                <a:ea typeface="PMingLiU" panose="02020500000000000000" pitchFamily="18" charset="-120"/>
              </a:rPr>
              <a:t>. </a:t>
            </a:r>
            <a:r>
              <a:rPr lang="en-GB" sz="3200" dirty="0" err="1">
                <a:effectLst/>
                <a:latin typeface="Times New Roman" panose="02020603050405020304" pitchFamily="18" charset="0"/>
                <a:ea typeface="PMingLiU" panose="02020500000000000000" pitchFamily="18" charset="-120"/>
              </a:rPr>
              <a:t>Possedere</a:t>
            </a:r>
            <a:r>
              <a:rPr lang="en-GB" sz="3200" dirty="0">
                <a:effectLst/>
                <a:latin typeface="Times New Roman" panose="02020603050405020304" pitchFamily="18" charset="0"/>
                <a:ea typeface="PMingLiU" panose="02020500000000000000" pitchFamily="18" charset="-120"/>
              </a:rPr>
              <a:t> </a:t>
            </a:r>
            <a:r>
              <a:rPr lang="en-GB" sz="3200" dirty="0" err="1">
                <a:effectLst/>
                <a:latin typeface="Times New Roman" panose="02020603050405020304" pitchFamily="18" charset="0"/>
                <a:ea typeface="PMingLiU" panose="02020500000000000000" pitchFamily="18" charset="-120"/>
              </a:rPr>
              <a:t>tali</a:t>
            </a:r>
            <a:r>
              <a:rPr lang="en-GB" sz="3200" dirty="0">
                <a:effectLst/>
                <a:latin typeface="Times New Roman" panose="02020603050405020304" pitchFamily="18" charset="0"/>
                <a:ea typeface="PMingLiU" panose="02020500000000000000" pitchFamily="18" charset="-120"/>
              </a:rPr>
              <a:t> </a:t>
            </a:r>
            <a:r>
              <a:rPr lang="en-GB" sz="3200" dirty="0" err="1">
                <a:effectLst/>
                <a:latin typeface="Times New Roman" panose="02020603050405020304" pitchFamily="18" charset="0"/>
                <a:ea typeface="PMingLiU" panose="02020500000000000000" pitchFamily="18" charset="-120"/>
              </a:rPr>
              <a:t>abilità</a:t>
            </a:r>
            <a:r>
              <a:rPr lang="en-GB" sz="3200" dirty="0">
                <a:effectLst/>
                <a:latin typeface="Times New Roman" panose="02020603050405020304" pitchFamily="18" charset="0"/>
                <a:ea typeface="PMingLiU" panose="02020500000000000000" pitchFamily="18" charset="-120"/>
              </a:rPr>
              <a:t> è </a:t>
            </a:r>
            <a:r>
              <a:rPr lang="en-GB" sz="3200" dirty="0" err="1">
                <a:effectLst/>
                <a:latin typeface="Times New Roman" panose="02020603050405020304" pitchFamily="18" charset="0"/>
                <a:ea typeface="PMingLiU" panose="02020500000000000000" pitchFamily="18" charset="-120"/>
              </a:rPr>
              <a:t>considerato</a:t>
            </a:r>
            <a:r>
              <a:rPr lang="en-GB" sz="3200" dirty="0">
                <a:effectLst/>
                <a:latin typeface="Times New Roman" panose="02020603050405020304" pitchFamily="18" charset="0"/>
                <a:ea typeface="PMingLiU" panose="02020500000000000000" pitchFamily="18" charset="-120"/>
              </a:rPr>
              <a:t> un </a:t>
            </a:r>
            <a:r>
              <a:rPr lang="en-GB" sz="3200" dirty="0" err="1">
                <a:effectLst/>
                <a:latin typeface="Times New Roman" panose="02020603050405020304" pitchFamily="18" charset="0"/>
                <a:ea typeface="PMingLiU" panose="02020500000000000000" pitchFamily="18" charset="-120"/>
              </a:rPr>
              <a:t>obiettivo</a:t>
            </a:r>
            <a:r>
              <a:rPr lang="en-GB" sz="3200" dirty="0">
                <a:effectLst/>
                <a:latin typeface="Times New Roman" panose="02020603050405020304" pitchFamily="18" charset="0"/>
                <a:ea typeface="PMingLiU" panose="02020500000000000000" pitchFamily="18" charset="-120"/>
              </a:rPr>
              <a:t> </a:t>
            </a:r>
            <a:r>
              <a:rPr lang="en-GB" sz="3200" dirty="0" err="1">
                <a:effectLst/>
                <a:latin typeface="Times New Roman" panose="02020603050405020304" pitchFamily="18" charset="0"/>
                <a:ea typeface="PMingLiU" panose="02020500000000000000" pitchFamily="18" charset="-120"/>
              </a:rPr>
              <a:t>positivo</a:t>
            </a:r>
            <a:r>
              <a:rPr lang="en-GB" sz="3200" dirty="0">
                <a:effectLst/>
                <a:latin typeface="Times New Roman" panose="02020603050405020304" pitchFamily="18" charset="0"/>
                <a:ea typeface="PMingLiU" panose="02020500000000000000" pitchFamily="18" charset="-120"/>
              </a:rPr>
              <a:t> per un </a:t>
            </a:r>
            <a:r>
              <a:rPr lang="en-GB" sz="3200" dirty="0" err="1">
                <a:effectLst/>
                <a:latin typeface="Times New Roman" panose="02020603050405020304" pitchFamily="18" charset="0"/>
                <a:ea typeface="PMingLiU" panose="02020500000000000000" pitchFamily="18" charset="-120"/>
              </a:rPr>
              <a:t>meditante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che</a:t>
            </a:r>
            <a:r>
              <a:rPr lang="en-GB" sz="3200" dirty="0">
                <a:latin typeface="Times New Roman" panose="02020603050405020304" pitchFamily="18" charset="0"/>
                <a:ea typeface="PMingLiU" panose="02020500000000000000" pitchFamily="18" charset="-120"/>
              </a:rPr>
              <a:t> le </a:t>
            </a:r>
            <a:r>
              <a:rPr lang="en-GB" sz="3200" dirty="0" err="1">
                <a:latin typeface="Times New Roman" panose="02020603050405020304" pitchFamily="18" charset="0"/>
                <a:ea typeface="PMingLiU" panose="02020500000000000000" pitchFamily="18" charset="-120"/>
              </a:rPr>
              <a:t>usa</a:t>
            </a:r>
            <a:r>
              <a:rPr lang="en-GB" sz="3200" dirty="0">
                <a:latin typeface="Times New Roman" panose="02020603050405020304" pitchFamily="18" charset="0"/>
                <a:ea typeface="PMingLiU" panose="02020500000000000000" pitchFamily="18" charset="-120"/>
              </a:rPr>
              <a:t> per </a:t>
            </a:r>
            <a:r>
              <a:rPr lang="en-GB" sz="3200" dirty="0" err="1">
                <a:latin typeface="Times New Roman" panose="02020603050405020304" pitchFamily="18" charset="0"/>
                <a:ea typeface="PMingLiU" panose="02020500000000000000" pitchFamily="18" charset="-120"/>
              </a:rPr>
              <a:t>controllare</a:t>
            </a:r>
            <a:r>
              <a:rPr lang="en-GB" sz="3200" dirty="0">
                <a:latin typeface="Times New Roman" panose="02020603050405020304" pitchFamily="18" charset="0"/>
                <a:ea typeface="PMingLiU" panose="02020500000000000000" pitchFamily="18" charset="-120"/>
              </a:rPr>
              <a:t> e </a:t>
            </a:r>
            <a:r>
              <a:rPr lang="en-GB" sz="3200" dirty="0" err="1">
                <a:latin typeface="Times New Roman" panose="02020603050405020304" pitchFamily="18" charset="0"/>
                <a:ea typeface="PMingLiU" panose="02020500000000000000" pitchFamily="18" charset="-120"/>
              </a:rPr>
              <a:t>trasformare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i</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processi</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naturali</a:t>
            </a:r>
            <a:r>
              <a:rPr lang="en-GB" sz="3200" dirty="0">
                <a:latin typeface="Times New Roman" panose="02020603050405020304" pitchFamily="18" charset="0"/>
                <a:ea typeface="PMingLiU" panose="02020500000000000000" pitchFamily="18" charset="-120"/>
              </a:rPr>
              <a:t>. Questa </a:t>
            </a:r>
            <a:r>
              <a:rPr lang="en-GB" sz="3200" dirty="0" err="1">
                <a:latin typeface="Times New Roman" panose="02020603050405020304" pitchFamily="18" charset="0"/>
                <a:ea typeface="PMingLiU" panose="02020500000000000000" pitchFamily="18" charset="-120"/>
              </a:rPr>
              <a:t>padronanza</a:t>
            </a:r>
            <a:r>
              <a:rPr lang="en-GB" sz="3200" dirty="0">
                <a:latin typeface="Times New Roman" panose="02020603050405020304" pitchFamily="18" charset="0"/>
                <a:ea typeface="PMingLiU" panose="02020500000000000000" pitchFamily="18" charset="-120"/>
              </a:rPr>
              <a:t> è </a:t>
            </a:r>
            <a:r>
              <a:rPr lang="en-GB" sz="3200" dirty="0" err="1">
                <a:latin typeface="Times New Roman" panose="02020603050405020304" pitchFamily="18" charset="0"/>
                <a:ea typeface="PMingLiU" panose="02020500000000000000" pitchFamily="18" charset="-120"/>
              </a:rPr>
              <a:t>resa</a:t>
            </a:r>
            <a:r>
              <a:rPr lang="en-GB" sz="3200" dirty="0">
                <a:latin typeface="Times New Roman" panose="02020603050405020304" pitchFamily="18" charset="0"/>
                <a:ea typeface="PMingLiU" panose="02020500000000000000" pitchFamily="18" charset="-120"/>
              </a:rPr>
              <a:t> possible dal </a:t>
            </a:r>
            <a:r>
              <a:rPr lang="en-GB" sz="3200" dirty="0" err="1">
                <a:latin typeface="Times New Roman" panose="02020603050405020304" pitchFamily="18" charset="0"/>
                <a:ea typeface="PMingLiU" panose="02020500000000000000" pitchFamily="18" charset="-120"/>
              </a:rPr>
              <a:t>fatto</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che</a:t>
            </a:r>
            <a:r>
              <a:rPr lang="en-GB" sz="3200" dirty="0">
                <a:latin typeface="Times New Roman" panose="02020603050405020304" pitchFamily="18" charset="0"/>
                <a:ea typeface="PMingLiU" panose="02020500000000000000" pitchFamily="18" charset="-120"/>
              </a:rPr>
              <a:t> il </a:t>
            </a:r>
            <a:r>
              <a:rPr lang="en-GB" sz="3200" dirty="0" err="1">
                <a:latin typeface="Times New Roman" panose="02020603050405020304" pitchFamily="18" charset="0"/>
                <a:ea typeface="PMingLiU" panose="02020500000000000000" pitchFamily="18" charset="-120"/>
              </a:rPr>
              <a:t>controllo</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della</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mente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apre</a:t>
            </a:r>
            <a:r>
              <a:rPr lang="en-GB" sz="3200" dirty="0">
                <a:latin typeface="Times New Roman" panose="02020603050405020304" pitchFamily="18" charset="0"/>
                <a:ea typeface="PMingLiU" panose="02020500000000000000" pitchFamily="18" charset="-120"/>
              </a:rPr>
              <a:t> ad </a:t>
            </a:r>
            <a:r>
              <a:rPr lang="en-GB" sz="3200" dirty="0" err="1">
                <a:latin typeface="Times New Roman" panose="02020603050405020304" pitchFamily="18" charset="0"/>
                <a:ea typeface="PMingLiU" panose="02020500000000000000" pitchFamily="18" charset="-120"/>
              </a:rPr>
              <a:t>una</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comprensione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molto</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profonda</a:t>
            </a:r>
            <a:r>
              <a:rPr lang="en-GB" sz="3200" dirty="0">
                <a:latin typeface="Times New Roman" panose="02020603050405020304" pitchFamily="18" charset="0"/>
                <a:ea typeface="PMingLiU" panose="02020500000000000000" pitchFamily="18" charset="-120"/>
              </a:rPr>
              <a:t> di </a:t>
            </a:r>
            <a:r>
              <a:rPr lang="en-GB" sz="3200" dirty="0" err="1">
                <a:latin typeface="Times New Roman" panose="02020603050405020304" pitchFamily="18" charset="0"/>
                <a:ea typeface="PMingLiU" panose="02020500000000000000" pitchFamily="18" charset="-120"/>
              </a:rPr>
              <a:t>alcune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leggi</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nascoste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che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governano</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l’universo</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materiale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leggi</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che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rimangono</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oscure</a:t>
            </a:r>
            <a:r>
              <a:rPr lang="en-GB" sz="3200" dirty="0">
                <a:latin typeface="Times New Roman" panose="02020603050405020304" pitchFamily="18" charset="0"/>
                <a:ea typeface="PMingLiU" panose="02020500000000000000" pitchFamily="18" charset="-120"/>
              </a:rPr>
              <a:t> a </a:t>
            </a:r>
            <a:r>
              <a:rPr lang="en-GB" sz="3200" dirty="0" err="1">
                <a:latin typeface="Times New Roman" panose="02020603050405020304" pitchFamily="18" charset="0"/>
                <a:ea typeface="PMingLiU" panose="02020500000000000000" pitchFamily="18" charset="-120"/>
              </a:rPr>
              <a:t>noi</a:t>
            </a:r>
            <a:r>
              <a:rPr lang="en-GB" sz="3200" dirty="0">
                <a:latin typeface="Times New Roman" panose="02020603050405020304" pitchFamily="18" charset="0"/>
                <a:ea typeface="PMingLiU" panose="02020500000000000000" pitchFamily="18" charset="-120"/>
              </a:rPr>
              <a:t>. Mediante </a:t>
            </a:r>
            <a:r>
              <a:rPr lang="en-GB" sz="3200" dirty="0" err="1">
                <a:latin typeface="Times New Roman" panose="02020603050405020304" pitchFamily="18" charset="0"/>
                <a:ea typeface="PMingLiU" panose="02020500000000000000" pitchFamily="18" charset="-120"/>
              </a:rPr>
              <a:t>l’accesso</a:t>
            </a:r>
            <a:r>
              <a:rPr lang="en-GB" sz="3200" dirty="0">
                <a:latin typeface="Times New Roman" panose="02020603050405020304" pitchFamily="18" charset="0"/>
                <a:ea typeface="PMingLiU" panose="02020500000000000000" pitchFamily="18" charset="-120"/>
              </a:rPr>
              <a:t> a </a:t>
            </a:r>
            <a:r>
              <a:rPr lang="en-GB" sz="3200" dirty="0" err="1">
                <a:latin typeface="Times New Roman" panose="02020603050405020304" pitchFamily="18" charset="0"/>
                <a:ea typeface="PMingLiU" panose="02020500000000000000" pitchFamily="18" charset="-120"/>
              </a:rPr>
              <a:t>profondi</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livelli</a:t>
            </a:r>
            <a:r>
              <a:rPr lang="en-GB" sz="3200" dirty="0">
                <a:latin typeface="Times New Roman" panose="02020603050405020304" pitchFamily="18" charset="0"/>
                <a:ea typeface="PMingLiU" panose="02020500000000000000" pitchFamily="18" charset="-120"/>
              </a:rPr>
              <a:t> di </a:t>
            </a:r>
            <a:r>
              <a:rPr lang="en-GB" sz="3200" dirty="0" err="1">
                <a:latin typeface="Times New Roman" panose="02020603050405020304" pitchFamily="18" charset="0"/>
                <a:ea typeface="PMingLiU" panose="02020500000000000000" pitchFamily="18" charset="-120"/>
              </a:rPr>
              <a:t>concentrazione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si</a:t>
            </a:r>
            <a:r>
              <a:rPr lang="en-GB" sz="3200" dirty="0">
                <a:latin typeface="Times New Roman" panose="02020603050405020304" pitchFamily="18" charset="0"/>
                <a:ea typeface="PMingLiU" panose="02020500000000000000" pitchFamily="18" charset="-120"/>
              </a:rPr>
              <a:t> ha un </a:t>
            </a:r>
            <a:r>
              <a:rPr lang="en-GB" sz="3200" dirty="0" err="1">
                <a:latin typeface="Times New Roman" panose="02020603050405020304" pitchFamily="18" charset="0"/>
                <a:ea typeface="PMingLiU" panose="02020500000000000000" pitchFamily="18" charset="-120"/>
              </a:rPr>
              <a:t>varco</a:t>
            </a:r>
            <a:r>
              <a:rPr lang="en-GB" sz="3200" dirty="0">
                <a:latin typeface="Times New Roman" panose="02020603050405020304" pitchFamily="18" charset="0"/>
                <a:ea typeface="PMingLiU" panose="02020500000000000000" pitchFamily="18" charset="-120"/>
              </a:rPr>
              <a:t> verso </a:t>
            </a:r>
            <a:r>
              <a:rPr lang="en-GB" sz="3200" dirty="0" err="1">
                <a:latin typeface="Times New Roman" panose="02020603050405020304" pitchFamily="18" charset="0"/>
                <a:ea typeface="PMingLiU" panose="02020500000000000000" pitchFamily="18" charset="-120"/>
              </a:rPr>
              <a:t>tali</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leggi</a:t>
            </a:r>
            <a:r>
              <a:rPr lang="en-GB" sz="3200" dirty="0">
                <a:latin typeface="Times New Roman" panose="02020603050405020304" pitchFamily="18" charset="0"/>
                <a:ea typeface="PMingLiU" panose="02020500000000000000" pitchFamily="18" charset="-120"/>
              </a:rPr>
              <a:t> e </a:t>
            </a:r>
            <a:r>
              <a:rPr lang="en-GB" sz="3200" dirty="0" err="1">
                <a:latin typeface="Times New Roman" panose="02020603050405020304" pitchFamily="18" charset="0"/>
                <a:ea typeface="PMingLiU" panose="02020500000000000000" pitchFamily="18" charset="-120"/>
              </a:rPr>
              <a:t>si</a:t>
            </a:r>
            <a:r>
              <a:rPr lang="en-GB" sz="3200" dirty="0">
                <a:latin typeface="Times New Roman" panose="02020603050405020304" pitchFamily="18" charset="0"/>
                <a:ea typeface="PMingLiU" panose="02020500000000000000" pitchFamily="18" charset="-120"/>
              </a:rPr>
              <a:t> è in </a:t>
            </a:r>
            <a:r>
              <a:rPr lang="en-GB" sz="3200" dirty="0" err="1">
                <a:latin typeface="Times New Roman" panose="02020603050405020304" pitchFamily="18" charset="0"/>
                <a:ea typeface="PMingLiU" panose="02020500000000000000" pitchFamily="18" charset="-120"/>
              </a:rPr>
              <a:t>grado</a:t>
            </a:r>
            <a:r>
              <a:rPr lang="en-GB" sz="3200" dirty="0">
                <a:latin typeface="Times New Roman" panose="02020603050405020304" pitchFamily="18" charset="0"/>
                <a:ea typeface="PMingLiU" panose="02020500000000000000" pitchFamily="18" charset="-120"/>
              </a:rPr>
              <a:t> di </a:t>
            </a:r>
            <a:r>
              <a:rPr lang="en-GB" sz="3200" dirty="0" err="1">
                <a:latin typeface="Times New Roman" panose="02020603050405020304" pitchFamily="18" charset="0"/>
                <a:ea typeface="PMingLiU" panose="02020500000000000000" pitchFamily="18" charset="-120"/>
              </a:rPr>
              <a:t>manipolarle</a:t>
            </a:r>
            <a:r>
              <a:rPr lang="en-GB" sz="3200" dirty="0">
                <a:latin typeface="Times New Roman" panose="02020603050405020304" pitchFamily="18" charset="0"/>
                <a:ea typeface="PMingLiU" panose="02020500000000000000" pitchFamily="18" charset="-120"/>
              </a:rPr>
              <a:t> in un modo </a:t>
            </a:r>
            <a:r>
              <a:rPr lang="en-GB" sz="3200" dirty="0" err="1">
                <a:latin typeface="Times New Roman" panose="02020603050405020304" pitchFamily="18" charset="0"/>
                <a:ea typeface="PMingLiU" panose="02020500000000000000" pitchFamily="18" charset="-120"/>
              </a:rPr>
              <a:t>che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sfida</a:t>
            </a:r>
            <a:r>
              <a:rPr lang="en-GB" sz="3200" dirty="0">
                <a:latin typeface="Times New Roman" panose="02020603050405020304" pitchFamily="18" charset="0"/>
                <a:ea typeface="PMingLiU" panose="02020500000000000000" pitchFamily="18" charset="-120"/>
              </a:rPr>
              <a:t> la </a:t>
            </a:r>
            <a:r>
              <a:rPr lang="en-GB" sz="3200" dirty="0" err="1">
                <a:latin typeface="Times New Roman" panose="02020603050405020304" pitchFamily="18" charset="0"/>
                <a:ea typeface="PMingLiU" panose="02020500000000000000" pitchFamily="18" charset="-120"/>
              </a:rPr>
              <a:t>modalità</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operativa</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normale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della</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mente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concettuale</a:t>
            </a:r>
            <a:r>
              <a:rPr lang="en-GB" sz="3200" dirty="0">
                <a:latin typeface="Times New Roman" panose="02020603050405020304" pitchFamily="18" charset="0"/>
                <a:ea typeface="PMingLiU" panose="02020500000000000000" pitchFamily="18" charset="-120"/>
              </a:rPr>
              <a:t> </a:t>
            </a:r>
            <a:r>
              <a:rPr lang="en-GB" sz="3200" dirty="0" err="1">
                <a:latin typeface="Times New Roman" panose="02020603050405020304" pitchFamily="18" charset="0"/>
                <a:ea typeface="PMingLiU" panose="02020500000000000000" pitchFamily="18" charset="-120"/>
              </a:rPr>
              <a:t>ordinaria</a:t>
            </a:r>
            <a:r>
              <a:rPr lang="en-GB" sz="3200" dirty="0">
                <a:latin typeface="Times New Roman" panose="02020603050405020304" pitchFamily="18" charset="0"/>
                <a:ea typeface="PMingLiU" panose="02020500000000000000" pitchFamily="18" charset="-120"/>
              </a:rPr>
              <a:t>.</a:t>
            </a:r>
            <a:endParaRPr lang="en-GB" sz="32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378755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75F1FDA0-A4FF-50BF-F3DB-77B3CD88A80C}"/>
              </a:ext>
            </a:extLst>
          </p:cNvPr>
          <p:cNvSpPr txBox="1"/>
          <p:nvPr/>
        </p:nvSpPr>
        <p:spPr>
          <a:xfrm>
            <a:off x="581660" y="1004917"/>
            <a:ext cx="11286490" cy="5078313"/>
          </a:xfrm>
          <a:prstGeom prst="rect">
            <a:avLst/>
          </a:prstGeom>
          <a:noFill/>
        </p:spPr>
        <p:txBody>
          <a:bodyPr wrap="square">
            <a:spAutoFit/>
          </a:bodyPr>
          <a:lstStyle/>
          <a:p>
            <a:r>
              <a:rPr lang="it-IT" sz="36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Il meditante non ha bisogno di acquisire maestria nelle categorie 2 e 3 per realizzare lo scopo finale dell’insegnamento buddhista. L’insegnamento buddhista riconosce che persone differenti hanno differenti abilità e se uno realizza l’obiettivo 1, senza realizzare gli obiettivi 2 e 3, è chiamato ‘colui che è libero tramite saggezza’ (</a:t>
            </a:r>
            <a:r>
              <a:rPr lang="it-IT" sz="3600" i="1"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paññā-vimutta</a:t>
            </a:r>
            <a:r>
              <a:rPr lang="it-IT" sz="36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Questo discepolo può usare uno dei quattro </a:t>
            </a:r>
            <a:r>
              <a:rPr lang="it-IT" sz="3600" i="1"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jhāna</a:t>
            </a:r>
            <a:r>
              <a:rPr lang="it-IT" sz="36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per sviluppare la saggezza, eradicare i contaminanti per mezzo di esso e realizzare la liberazione.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7580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1455FA5-8080-EAAF-E6FF-B2850F7B0360}"/>
              </a:ext>
            </a:extLst>
          </p:cNvPr>
          <p:cNvSpPr txBox="1"/>
          <p:nvPr/>
        </p:nvSpPr>
        <p:spPr>
          <a:xfrm>
            <a:off x="467360" y="934720"/>
            <a:ext cx="11257280" cy="4676793"/>
          </a:xfrm>
          <a:prstGeom prst="rect">
            <a:avLst/>
          </a:prstGeom>
          <a:noFill/>
        </p:spPr>
        <p:txBody>
          <a:bodyPr wrap="square">
            <a:spAutoFit/>
          </a:bodyPr>
          <a:lstStyle/>
          <a:p>
            <a:pPr marL="152400" eaLnBrk="0" hangingPunct="0">
              <a:lnSpc>
                <a:spcPct val="107000"/>
              </a:lnSpc>
              <a:spcAft>
                <a:spcPts val="800"/>
              </a:spcAft>
            </a:pPr>
            <a:r>
              <a:rPr lang="it-IT" sz="40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Tuttavia, vi sono alcuni discepoli che perseguono una più totale maestria sulla mente. Sono in grado di ottenere tutti i conseguimenti meditativi nel campo del </a:t>
            </a:r>
            <a:r>
              <a:rPr lang="it-IT" sz="40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samādhi</a:t>
            </a:r>
            <a:r>
              <a:rPr lang="it-IT" sz="40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e divenire competenti in essi. Coloro che realizzano la liberazione finale assieme a questo totale controllo sulla mente sono chiamati ‘arahant liberati in entrambi i modi’ (</a:t>
            </a:r>
            <a:r>
              <a:rPr lang="it-IT" sz="40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ubhatobhagā-vimutta</a:t>
            </a:r>
            <a:r>
              <a:rPr lang="it-IT" sz="40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40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721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FD28246-7B30-0541-5747-7B023795EB46}"/>
              </a:ext>
            </a:extLst>
          </p:cNvPr>
          <p:cNvSpPr txBox="1"/>
          <p:nvPr/>
        </p:nvSpPr>
        <p:spPr>
          <a:xfrm>
            <a:off x="649605" y="1235075"/>
            <a:ext cx="11196320" cy="4018151"/>
          </a:xfrm>
          <a:prstGeom prst="rect">
            <a:avLst/>
          </a:prstGeom>
          <a:noFill/>
        </p:spPr>
        <p:txBody>
          <a:bodyPr wrap="square">
            <a:spAutoFit/>
          </a:bodyPr>
          <a:lstStyle/>
          <a:p>
            <a:pPr marL="152400" eaLnBrk="0" hangingPunct="0">
              <a:lnSpc>
                <a:spcPct val="107000"/>
              </a:lnSpc>
              <a:spcAft>
                <a:spcPts val="800"/>
              </a:spcAft>
            </a:pPr>
            <a:r>
              <a:rPr lang="it-IT" sz="40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Un alto grado di competenza nel </a:t>
            </a:r>
            <a:r>
              <a:rPr lang="it-IT" sz="40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samādhi</a:t>
            </a:r>
            <a:r>
              <a:rPr lang="it-IT" sz="40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è il prerequisito per realizzare il controllo sui fenomeni soprannaturali ed acquisire gli otto poteri spirituali soprannaturali. Coloro che posseggono una tale maestria sono chiamati ‘arahant che posseggono le sei conoscenze dirette’ (</a:t>
            </a:r>
            <a:r>
              <a:rPr lang="it-IT" sz="40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chaḷ</a:t>
            </a:r>
            <a:r>
              <a:rPr lang="it-IT" sz="40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-abhiññā </a:t>
            </a:r>
            <a:r>
              <a:rPr lang="it-IT" sz="40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arahat</a:t>
            </a:r>
            <a:r>
              <a:rPr lang="it-IT" sz="40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a:t>
            </a:r>
            <a:endParaRPr lang="en-GB" sz="40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9487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D3B3C7E-BC2D-4436-8B03-AC421FA6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79B5D0C1-066E-4C02-A6B8-59FAE4A197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0546"/>
            <a:ext cx="867485" cy="115439"/>
            <a:chOff x="8910933" y="1861308"/>
            <a:chExt cx="867485" cy="115439"/>
          </a:xfrm>
        </p:grpSpPr>
        <p:sp>
          <p:nvSpPr>
            <p:cNvPr id="51" name="Rectangle 50">
              <a:extLst>
                <a:ext uri="{FF2B5EF4-FFF2-40B4-BE49-F238E27FC236}">
                  <a16:creationId xmlns:a16="http://schemas.microsoft.com/office/drawing/2014/main" id="{D4386904-AFDC-449E-8D1B-906B305EB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52" name="Straight Connector 51">
              <a:extLst>
                <a:ext uri="{FF2B5EF4-FFF2-40B4-BE49-F238E27FC236}">
                  <a16:creationId xmlns:a16="http://schemas.microsoft.com/office/drawing/2014/main" id="{F70778F2-11E8-428C-8324-479CA9D6FE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A0BE89E-CB2D-48BA-A8D2-533FAAAA72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useBgFill="1">
        <p:nvSpPr>
          <p:cNvPr id="55" name="Rectangle 54">
            <a:extLst>
              <a:ext uri="{FF2B5EF4-FFF2-40B4-BE49-F238E27FC236}">
                <a16:creationId xmlns:a16="http://schemas.microsoft.com/office/drawing/2014/main" id="{4905C695-F54E-4EF8-8AEF-811D460E7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485CD2A3-2099-476E-9A85-55DC735FA2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159026"/>
            <a:ext cx="5938866"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BFA2253-D2BA-609B-1325-7A24DD03DE45}"/>
              </a:ext>
            </a:extLst>
          </p:cNvPr>
          <p:cNvSpPr>
            <a:spLocks noGrp="1"/>
          </p:cNvSpPr>
          <p:nvPr>
            <p:ph type="title"/>
          </p:nvPr>
        </p:nvSpPr>
        <p:spPr>
          <a:xfrm>
            <a:off x="6759295" y="1066800"/>
            <a:ext cx="4612277" cy="2763519"/>
          </a:xfrm>
        </p:spPr>
        <p:txBody>
          <a:bodyPr vert="horz" lIns="91440" tIns="45720" rIns="91440" bIns="45720" rtlCol="0" anchor="b">
            <a:normAutofit fontScale="90000"/>
          </a:bodyPr>
          <a:lstStyle/>
          <a:p>
            <a:pPr algn="ctr">
              <a:lnSpc>
                <a:spcPct val="100000"/>
              </a:lnSpc>
            </a:pPr>
            <a:r>
              <a:rPr lang="en-US" sz="3100" b="1" kern="1200" cap="all" spc="390" baseline="0">
                <a:solidFill>
                  <a:schemeClr val="tx2"/>
                </a:solidFill>
                <a:latin typeface="+mj-lt"/>
                <a:ea typeface="+mj-ea"/>
                <a:cs typeface="+mj-cs"/>
              </a:rPr>
              <a:t>Ruolo della Retta Concentrazione nella pratica meditativa</a:t>
            </a:r>
            <a:br>
              <a:rPr lang="en-US" sz="2600" kern="1200" cap="all" spc="390" baseline="0">
                <a:solidFill>
                  <a:schemeClr val="tx2"/>
                </a:solidFill>
                <a:latin typeface="+mj-lt"/>
                <a:ea typeface="+mj-ea"/>
                <a:cs typeface="+mj-cs"/>
              </a:rPr>
            </a:br>
            <a:endParaRPr lang="en-US" sz="2600" kern="1200" cap="all" spc="390" baseline="0" dirty="0">
              <a:solidFill>
                <a:schemeClr val="tx2"/>
              </a:solidFill>
              <a:latin typeface="+mj-lt"/>
              <a:ea typeface="+mj-ea"/>
              <a:cs typeface="+mj-cs"/>
            </a:endParaRPr>
          </a:p>
        </p:txBody>
      </p:sp>
      <p:pic>
        <p:nvPicPr>
          <p:cNvPr id="6" name="Segnaposto immagine 5" descr="Immagine che contiene esterni, albero, pianta&#10;&#10;Descrizione generata automaticamente">
            <a:extLst>
              <a:ext uri="{FF2B5EF4-FFF2-40B4-BE49-F238E27FC236}">
                <a16:creationId xmlns:a16="http://schemas.microsoft.com/office/drawing/2014/main" id="{E1170B09-A6B2-9F36-0E66-4E16E97BA6B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13102" b="-2"/>
          <a:stretch/>
        </p:blipFill>
        <p:spPr>
          <a:xfrm rot="5400000">
            <a:off x="-459566" y="459566"/>
            <a:ext cx="6858000" cy="5938867"/>
          </a:xfrm>
          <a:prstGeom prst="rect">
            <a:avLst/>
          </a:prstGeom>
        </p:spPr>
      </p:pic>
      <p:grpSp>
        <p:nvGrpSpPr>
          <p:cNvPr id="59" name="Group 58">
            <a:extLst>
              <a:ext uri="{FF2B5EF4-FFF2-40B4-BE49-F238E27FC236}">
                <a16:creationId xmlns:a16="http://schemas.microsoft.com/office/drawing/2014/main" id="{E92979E8-2E86-433E-A7E4-5F102E45A8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31691" y="4237480"/>
            <a:ext cx="867485" cy="115439"/>
            <a:chOff x="8910933" y="1861308"/>
            <a:chExt cx="867485" cy="115439"/>
          </a:xfrm>
        </p:grpSpPr>
        <p:sp>
          <p:nvSpPr>
            <p:cNvPr id="60" name="Rectangle 59">
              <a:extLst>
                <a:ext uri="{FF2B5EF4-FFF2-40B4-BE49-F238E27FC236}">
                  <a16:creationId xmlns:a16="http://schemas.microsoft.com/office/drawing/2014/main" id="{CDDEF0D5-EF9F-43D4-BF40-27A3121E02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61" name="Straight Connector 60">
              <a:extLst>
                <a:ext uri="{FF2B5EF4-FFF2-40B4-BE49-F238E27FC236}">
                  <a16:creationId xmlns:a16="http://schemas.microsoft.com/office/drawing/2014/main" id="{71438B34-2B34-4614-B3B4-D099271503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C691BDB-93D3-4721-903C-45DD9590F1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1639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7A0F029-40CC-E800-2FBF-3FBB10A470B5}"/>
              </a:ext>
            </a:extLst>
          </p:cNvPr>
          <p:cNvSpPr txBox="1"/>
          <p:nvPr/>
        </p:nvSpPr>
        <p:spPr>
          <a:xfrm>
            <a:off x="923925" y="1118695"/>
            <a:ext cx="10344150" cy="4201856"/>
          </a:xfrm>
          <a:prstGeom prst="rect">
            <a:avLst/>
          </a:prstGeom>
          <a:noFill/>
        </p:spPr>
        <p:txBody>
          <a:bodyPr wrap="square">
            <a:spAutoFit/>
          </a:bodyPr>
          <a:lstStyle/>
          <a:p>
            <a:pPr hangingPunct="0">
              <a:lnSpc>
                <a:spcPct val="107000"/>
              </a:lnSpc>
              <a:spcAft>
                <a:spcPts val="800"/>
              </a:spcAft>
            </a:pPr>
            <a:r>
              <a:rPr lang="it-IT" sz="36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La pratica dei </a:t>
            </a:r>
            <a:r>
              <a:rPr lang="it-IT"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jhāna</a:t>
            </a:r>
            <a:r>
              <a:rPr lang="it-IT" sz="36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dona alla mente alcune qualità indispensabili per il profondo lavoro di investigazione dei fenomeni che conduce alla realizzazione della loro vera natura nei termini delle tre caratteristiche, impermanenza, insoddisfazione ed insostanzialità, ossia allo sviluppo della conoscenza o visione (</a:t>
            </a:r>
            <a:r>
              <a:rPr lang="it-IT" sz="36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vipaśyana/vipassanā bhāvanā</a:t>
            </a:r>
            <a:r>
              <a:rPr lang="it-IT" sz="36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a:t>
            </a:r>
            <a:endParaRPr lang="en-GB" sz="36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p:txBody>
      </p:sp>
    </p:spTree>
    <p:extLst>
      <p:ext uri="{BB962C8B-B14F-4D97-AF65-F5344CB8AC3E}">
        <p14:creationId xmlns:p14="http://schemas.microsoft.com/office/powerpoint/2010/main" val="165026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28A4F615-68FC-8582-D56A-00FEEBD25665}"/>
              </a:ext>
            </a:extLst>
          </p:cNvPr>
          <p:cNvSpPr>
            <a:spLocks noGrp="1"/>
          </p:cNvSpPr>
          <p:nvPr>
            <p:ph sz="half" idx="1"/>
          </p:nvPr>
        </p:nvSpPr>
        <p:spPr>
          <a:xfrm>
            <a:off x="1061545" y="736472"/>
            <a:ext cx="9480331" cy="2437651"/>
          </a:xfrm>
        </p:spPr>
        <p:txBody>
          <a:bodyPr>
            <a:noAutofit/>
          </a:bodyPr>
          <a:lstStyle/>
          <a:p>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La mente irrorata dalla quiete del </a:t>
            </a:r>
            <a:r>
              <a:rPr lang="it-IT" sz="28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jhāna</a:t>
            </a:r>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è temporaneamente priva dei cinque ostacoli, o, detto in altri termini, i cinque ostacoli non possono essere operativi in una mente </a:t>
            </a:r>
            <a:r>
              <a:rPr lang="it-IT" sz="28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jhānica</a:t>
            </a:r>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né durante l’esperienza </a:t>
            </a:r>
            <a:r>
              <a:rPr lang="it-IT" sz="28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jhānica</a:t>
            </a:r>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vera e propria, né dopo l’emersione da essa per un certo periodo di tempo. </a:t>
            </a:r>
            <a:endParaRPr lang="en-GB" sz="2800" dirty="0"/>
          </a:p>
        </p:txBody>
      </p:sp>
      <p:sp>
        <p:nvSpPr>
          <p:cNvPr id="6" name="Segnaposto contenuto 5">
            <a:extLst>
              <a:ext uri="{FF2B5EF4-FFF2-40B4-BE49-F238E27FC236}">
                <a16:creationId xmlns:a16="http://schemas.microsoft.com/office/drawing/2014/main" id="{1712A27B-CADD-4793-86A6-F0983DB0E9E6}"/>
              </a:ext>
            </a:extLst>
          </p:cNvPr>
          <p:cNvSpPr>
            <a:spLocks noGrp="1"/>
          </p:cNvSpPr>
          <p:nvPr>
            <p:ph sz="half" idx="2"/>
          </p:nvPr>
        </p:nvSpPr>
        <p:spPr>
          <a:xfrm>
            <a:off x="1061545" y="3331780"/>
            <a:ext cx="9984827" cy="2437652"/>
          </a:xfrm>
        </p:spPr>
        <p:txBody>
          <a:bodyPr>
            <a:noAutofit/>
          </a:bodyPr>
          <a:lstStyle/>
          <a:p>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Poiché i cinque ostacoli sono impotenti ad agire, la mente si trova nella condizione di osservare tutti i fenomeni che entrano nel suo campo percettivo in modo diretto, senza il velo del desiderio o dell’avversione, senza l’ottundimento del torpore, senza l’agitazione del rimorso e senza il freno del dubbio. In questo modo, la natura impermanente di essi viene direttamente percepita dalla mente.</a:t>
            </a:r>
            <a:endParaRPr lang="en-GB" sz="2800" dirty="0"/>
          </a:p>
        </p:txBody>
      </p:sp>
    </p:spTree>
    <p:extLst>
      <p:ext uri="{BB962C8B-B14F-4D97-AF65-F5344CB8AC3E}">
        <p14:creationId xmlns:p14="http://schemas.microsoft.com/office/powerpoint/2010/main" val="3078529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7B602C8-C69B-B5A6-6FF0-BC8227840ECD}"/>
              </a:ext>
            </a:extLst>
          </p:cNvPr>
          <p:cNvSpPr txBox="1"/>
          <p:nvPr/>
        </p:nvSpPr>
        <p:spPr>
          <a:xfrm>
            <a:off x="711200" y="440361"/>
            <a:ext cx="10769600" cy="5977277"/>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wrap="square">
            <a:spAutoFit/>
          </a:bodyPr>
          <a:lstStyle/>
          <a:p>
            <a:pPr hangingPunct="0">
              <a:lnSpc>
                <a:spcPct val="107000"/>
              </a:lnSpc>
              <a:spcAft>
                <a:spcPts val="800"/>
              </a:spcAft>
            </a:pPr>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La mente irrorata dai </a:t>
            </a:r>
            <a:r>
              <a:rPr lang="it-IT" sz="28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jhāna</a:t>
            </a:r>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diviene “purificata, luminosa, incontaminata, priva di imperfezioni, malleabile, flessibile, salda, volta all’imperturbabile”. Queste qualità fanno sì che essa sia come un cavallo ben domato che, senza bisogno della frusta, si dirige ad un solo comando nella direzione desiderata, che è quella definita dal </a:t>
            </a:r>
            <a:r>
              <a:rPr lang="it-IT" sz="28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Satipaṭṭhāna Sutta</a:t>
            </a:r>
            <a:r>
              <a:rPr lang="it-IT"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nel ritornello che conclude ogni sezione:</a:t>
            </a:r>
            <a:endParaRPr lang="en-GB" sz="28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a:p>
            <a:pPr lvl="1"/>
            <a:r>
              <a:rPr lang="it-IT" sz="2800" dirty="0">
                <a:solidFill>
                  <a:srgbClr val="000000"/>
                </a:solidFill>
                <a:effectLst/>
                <a:latin typeface="Garamond" panose="02020404030301010803" pitchFamily="18" charset="0"/>
                <a:ea typeface="PMingLiU" panose="02020500000000000000" pitchFamily="18" charset="-120"/>
                <a:cs typeface="Arial" panose="020B0604020202020204" pitchFamily="34" charset="0"/>
              </a:rPr>
              <a:t>In questo modo, dimora contemplando (l’oggetto) internamente … esternamente …. sia        internamente che esternamente. Oppure dimora contemplandone la natura del sorgere … del cessare … del sorgere e del cessare. Oppure, la consapevolezza che c’è un corpo (sensazione, mente, fenomeno) si stabilisce semplicemente in lui quel tanto che è necessario per la nuda conoscenza e (continua) consapevolezza. E dimora indipendentemente, senza afferrarsi a nulla nel mondo.</a:t>
            </a:r>
            <a:endParaRPr lang="en-GB" sz="2800" dirty="0"/>
          </a:p>
        </p:txBody>
      </p:sp>
    </p:spTree>
    <p:extLst>
      <p:ext uri="{BB962C8B-B14F-4D97-AF65-F5344CB8AC3E}">
        <p14:creationId xmlns:p14="http://schemas.microsoft.com/office/powerpoint/2010/main" val="1517204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1033863-A9DB-4DDF-385C-C93E17E64011}"/>
              </a:ext>
            </a:extLst>
          </p:cNvPr>
          <p:cNvSpPr txBox="1"/>
          <p:nvPr/>
        </p:nvSpPr>
        <p:spPr>
          <a:xfrm>
            <a:off x="772160" y="904240"/>
            <a:ext cx="11125200" cy="5016758"/>
          </a:xfrm>
          <a:prstGeom prst="rect">
            <a:avLst/>
          </a:prstGeom>
          <a:noFill/>
        </p:spPr>
        <p:txBody>
          <a:bodyPr wrap="square">
            <a:spAutoFit/>
          </a:bodyPr>
          <a:lstStyle/>
          <a:p>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I </a:t>
            </a:r>
            <a:r>
              <a:rPr lang="it-IT" sz="32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jhāna</a:t>
            </a:r>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stessi possono essere oggetto di investigazione. La conoscenza che il praticante, una volta emerso dalla concentrazione, ottiene dall’investigare la natura condizionata ed impermanente perfino di stati tanto eccelsi può portare direttamente alla visione del Dharma, ossia all’esperienza del risveglio. </a:t>
            </a:r>
          </a:p>
          <a:p>
            <a:endPar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endParaRPr>
          </a:p>
          <a:p>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Lo stesso Sāriputta così investigando i </a:t>
            </a:r>
            <a:r>
              <a:rPr lang="it-IT" sz="32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jhāna</a:t>
            </a:r>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giunse alla realizzazione dello stato di arahant, come il Buddha predicò in MN 111, </a:t>
            </a:r>
            <a:r>
              <a:rPr lang="it-IT" sz="3200" i="1" dirty="0" err="1">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Anupada</a:t>
            </a:r>
            <a:r>
              <a:rPr lang="it-IT" sz="32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Sutta</a:t>
            </a:r>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 (</a:t>
            </a:r>
            <a:r>
              <a:rPr lang="it-IT" sz="3200" i="1"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Uno Ad Uno Come Si Presentavano</a:t>
            </a:r>
            <a:r>
              <a:rPr lang="it-IT" sz="320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a:t>
            </a:r>
            <a:endParaRPr lang="en-GB" sz="3200" dirty="0"/>
          </a:p>
        </p:txBody>
      </p:sp>
    </p:spTree>
    <p:extLst>
      <p:ext uri="{BB962C8B-B14F-4D97-AF65-F5344CB8AC3E}">
        <p14:creationId xmlns:p14="http://schemas.microsoft.com/office/powerpoint/2010/main" val="921772658"/>
      </p:ext>
    </p:extLst>
  </p:cSld>
  <p:clrMapOvr>
    <a:masterClrMapping/>
  </p:clrMapOvr>
</p:sld>
</file>

<file path=ppt/theme/theme1.xml><?xml version="1.0" encoding="utf-8"?>
<a:theme xmlns:a="http://schemas.openxmlformats.org/drawingml/2006/main" name="AdornVTI">
  <a:themeElements>
    <a:clrScheme name="AnalogousFromDarkSeedLeftStep">
      <a:dk1>
        <a:srgbClr val="000000"/>
      </a:dk1>
      <a:lt1>
        <a:srgbClr val="FFFFFF"/>
      </a:lt1>
      <a:dk2>
        <a:srgbClr val="1A1634"/>
      </a:dk2>
      <a:lt2>
        <a:srgbClr val="F0F3F3"/>
      </a:lt2>
      <a:accent1>
        <a:srgbClr val="C34D64"/>
      </a:accent1>
      <a:accent2>
        <a:srgbClr val="B13B84"/>
      </a:accent2>
      <a:accent3>
        <a:srgbClr val="BF4DC3"/>
      </a:accent3>
      <a:accent4>
        <a:srgbClr val="7C3BB1"/>
      </a:accent4>
      <a:accent5>
        <a:srgbClr val="5D4DC3"/>
      </a:accent5>
      <a:accent6>
        <a:srgbClr val="3B5CB1"/>
      </a:accent6>
      <a:hlink>
        <a:srgbClr val="7351C5"/>
      </a:hlink>
      <a:folHlink>
        <a:srgbClr val="7F7F7F"/>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otalTime>830</TotalTime>
  <Words>2978</Words>
  <Application>Microsoft Office PowerPoint</Application>
  <PresentationFormat>Widescreen</PresentationFormat>
  <Paragraphs>91</Paragraphs>
  <Slides>38</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38</vt:i4>
      </vt:variant>
    </vt:vector>
  </HeadingPairs>
  <TitlesOfParts>
    <vt:vector size="45" baseType="lpstr">
      <vt:lpstr>Arial</vt:lpstr>
      <vt:lpstr>Bembo</vt:lpstr>
      <vt:lpstr>Garamond</vt:lpstr>
      <vt:lpstr>Georgia Pro Cond Semibold</vt:lpstr>
      <vt:lpstr>Georgia Pro Semibold</vt:lpstr>
      <vt:lpstr>Times New Roman</vt:lpstr>
      <vt:lpstr>AdornVTI</vt:lpstr>
      <vt:lpstr>Quattro basi per l’acquisizione del potere</vt:lpstr>
      <vt:lpstr>SN 51:1, Dalla Sponda Vicina</vt:lpstr>
      <vt:lpstr>Presentazione standard di PowerPoint</vt:lpstr>
      <vt:lpstr>Le Quattro Basi</vt:lpstr>
      <vt:lpstr>Desiderio (chanda)</vt:lpstr>
      <vt:lpstr>Energia (viriya)</vt:lpstr>
      <vt:lpstr>Mente (citta)</vt:lpstr>
      <vt:lpstr>Mente (citta)</vt:lpstr>
      <vt:lpstr>Investigazione (vīmaṃsā)</vt:lpstr>
      <vt:lpstr>Le quattro basi possono essere intese sia come metodi alternativi che come parti di una sequenza</vt:lpstr>
      <vt:lpstr>Iddhi; ṛddhi </vt:lpstr>
      <vt:lpstr>Le sei abhiññā (abhijñā) Conoscenze supreme </vt:lpstr>
      <vt:lpstr>Alle sei abhiññā se ne aggiungono a volte altre due</vt:lpstr>
      <vt:lpstr>La seconda è chiamata corpo creato dalla mente (manomayā-kāya): </vt:lpstr>
      <vt:lpstr>Gli esercizi in dettaglio </vt:lpstr>
      <vt:lpstr>SN 51:20, Analisi</vt:lpstr>
      <vt:lpstr>Esercizi 1, 2</vt:lpstr>
      <vt:lpstr>Esercizi 3,4,5</vt:lpstr>
      <vt:lpstr>Esercizio 6</vt:lpstr>
      <vt:lpstr>Bhikkhu Anālayo, Mindfulness of Breathing, p. 106 et seg.</vt:lpstr>
      <vt:lpstr>Presentazione standard di PowerPoint</vt:lpstr>
      <vt:lpstr>Presentazione standard di PowerPoint</vt:lpstr>
      <vt:lpstr>Presentazione standard di PowerPoint</vt:lpstr>
      <vt:lpstr>Presentazione standard di PowerPoint</vt:lpstr>
      <vt:lpstr>Presentazione standard di PowerPoint</vt:lpstr>
      <vt:lpstr>La posizione dei poteri soprannaturali nel Buddhismo </vt:lpstr>
      <vt:lpstr>Presentazione standard di PowerPoint</vt:lpstr>
      <vt:lpstr>Primo</vt:lpstr>
      <vt:lpstr>Secondo</vt:lpstr>
      <vt:lpstr>Terzo</vt:lpstr>
      <vt:lpstr>Presentazione standard di PowerPoint</vt:lpstr>
      <vt:lpstr>Presentazione standard di PowerPoint</vt:lpstr>
      <vt:lpstr>Presentazione standard di PowerPoint</vt:lpstr>
      <vt:lpstr>Ruolo della Retta Concentrazione nella pratica meditativa </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Quattro basi per il potere</dc:title>
  <dc:creator>isabella coiutti</dc:creator>
  <cp:lastModifiedBy>isabella coiutti</cp:lastModifiedBy>
  <cp:revision>4</cp:revision>
  <dcterms:created xsi:type="dcterms:W3CDTF">2022-11-16T06:40:57Z</dcterms:created>
  <dcterms:modified xsi:type="dcterms:W3CDTF">2022-12-24T05:58:50Z</dcterms:modified>
</cp:coreProperties>
</file>