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sldIdLst>
    <p:sldId id="256" r:id="rId2"/>
    <p:sldId id="258" r:id="rId3"/>
    <p:sldId id="257" r:id="rId4"/>
    <p:sldId id="259" r:id="rId5"/>
    <p:sldId id="260" r:id="rId6"/>
    <p:sldId id="261" r:id="rId7"/>
    <p:sldId id="262" r:id="rId8"/>
    <p:sldId id="264" r:id="rId9"/>
    <p:sldId id="265" r:id="rId10"/>
    <p:sldId id="266" r:id="rId11"/>
    <p:sldId id="267" r:id="rId12"/>
    <p:sldId id="268" r:id="rId13"/>
    <p:sldId id="269" r:id="rId14"/>
    <p:sldId id="270" r:id="rId15"/>
    <p:sldId id="277" r:id="rId16"/>
    <p:sldId id="275" r:id="rId17"/>
    <p:sldId id="271" r:id="rId18"/>
    <p:sldId id="273" r:id="rId19"/>
    <p:sldId id="272"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3AA75-270E-42E8-BBFF-0C25ECA1A208}" v="235" dt="2022-12-16T06:51:13.5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coiutti" userId="3098eb96f0132675" providerId="LiveId" clId="{07F3AA75-270E-42E8-BBFF-0C25ECA1A208}"/>
    <pc:docChg chg="undo custSel addSld delSld modSld sldOrd modMainMaster modShowInfo">
      <pc:chgData name="isabella coiutti" userId="3098eb96f0132675" providerId="LiveId" clId="{07F3AA75-270E-42E8-BBFF-0C25ECA1A208}" dt="2022-12-16T07:01:07.400" v="3300" actId="1076"/>
      <pc:docMkLst>
        <pc:docMk/>
      </pc:docMkLst>
      <pc:sldChg chg="modTransition">
        <pc:chgData name="isabella coiutti" userId="3098eb96f0132675" providerId="LiveId" clId="{07F3AA75-270E-42E8-BBFF-0C25ECA1A208}" dt="2022-12-07T10:05:27.444" v="2128"/>
        <pc:sldMkLst>
          <pc:docMk/>
          <pc:sldMk cId="1115712527" sldId="256"/>
        </pc:sldMkLst>
      </pc:sldChg>
      <pc:sldChg chg="modSp modTransition">
        <pc:chgData name="isabella coiutti" userId="3098eb96f0132675" providerId="LiveId" clId="{07F3AA75-270E-42E8-BBFF-0C25ECA1A208}" dt="2022-12-10T07:06:47.855" v="2418" actId="113"/>
        <pc:sldMkLst>
          <pc:docMk/>
          <pc:sldMk cId="282627027" sldId="257"/>
        </pc:sldMkLst>
        <pc:graphicFrameChg chg="mod">
          <ac:chgData name="isabella coiutti" userId="3098eb96f0132675" providerId="LiveId" clId="{07F3AA75-270E-42E8-BBFF-0C25ECA1A208}" dt="2022-12-10T07:06:47.855" v="2418" actId="113"/>
          <ac:graphicFrameMkLst>
            <pc:docMk/>
            <pc:sldMk cId="282627027" sldId="257"/>
            <ac:graphicFrameMk id="16" creationId="{35AE596D-BC52-5E32-92C0-32DDDEA938D2}"/>
          </ac:graphicFrameMkLst>
        </pc:graphicFrameChg>
      </pc:sldChg>
      <pc:sldChg chg="modSp mod modTransition">
        <pc:chgData name="isabella coiutti" userId="3098eb96f0132675" providerId="LiveId" clId="{07F3AA75-270E-42E8-BBFF-0C25ECA1A208}" dt="2022-12-14T06:56:29.186" v="2958" actId="255"/>
        <pc:sldMkLst>
          <pc:docMk/>
          <pc:sldMk cId="3706054641" sldId="258"/>
        </pc:sldMkLst>
        <pc:spChg chg="mod">
          <ac:chgData name="isabella coiutti" userId="3098eb96f0132675" providerId="LiveId" clId="{07F3AA75-270E-42E8-BBFF-0C25ECA1A208}" dt="2022-12-14T06:56:29.186" v="2958" actId="255"/>
          <ac:spMkLst>
            <pc:docMk/>
            <pc:sldMk cId="3706054641" sldId="258"/>
            <ac:spMk id="3" creationId="{300A8D67-67BE-BB47-39EB-19FEE64CB79B}"/>
          </ac:spMkLst>
        </pc:spChg>
        <pc:spChg chg="mod">
          <ac:chgData name="isabella coiutti" userId="3098eb96f0132675" providerId="LiveId" clId="{07F3AA75-270E-42E8-BBFF-0C25ECA1A208}" dt="2022-12-08T06:17:51.094" v="2279" actId="255"/>
          <ac:spMkLst>
            <pc:docMk/>
            <pc:sldMk cId="3706054641" sldId="258"/>
            <ac:spMk id="4" creationId="{A33C296D-5E1C-962B-E1BC-704D3AC3E2B2}"/>
          </ac:spMkLst>
        </pc:spChg>
      </pc:sldChg>
      <pc:sldChg chg="addSp modSp mod modTransition setBg">
        <pc:chgData name="isabella coiutti" userId="3098eb96f0132675" providerId="LiveId" clId="{07F3AA75-270E-42E8-BBFF-0C25ECA1A208}" dt="2022-12-10T05:25:57.168" v="2407" actId="20577"/>
        <pc:sldMkLst>
          <pc:docMk/>
          <pc:sldMk cId="514032756" sldId="259"/>
        </pc:sldMkLst>
        <pc:spChg chg="mod">
          <ac:chgData name="isabella coiutti" userId="3098eb96f0132675" providerId="LiveId" clId="{07F3AA75-270E-42E8-BBFF-0C25ECA1A208}" dt="2022-12-07T09:40:39.633" v="1706" actId="255"/>
          <ac:spMkLst>
            <pc:docMk/>
            <pc:sldMk cId="514032756" sldId="259"/>
            <ac:spMk id="2" creationId="{F9C09488-2763-3448-0803-98F56411AF37}"/>
          </ac:spMkLst>
        </pc:spChg>
        <pc:spChg chg="mod">
          <ac:chgData name="isabella coiutti" userId="3098eb96f0132675" providerId="LiveId" clId="{07F3AA75-270E-42E8-BBFF-0C25ECA1A208}" dt="2022-12-10T05:25:57.168" v="2407" actId="20577"/>
          <ac:spMkLst>
            <pc:docMk/>
            <pc:sldMk cId="514032756" sldId="259"/>
            <ac:spMk id="3" creationId="{B3E5CCB7-9E2B-4A49-DDF2-E9299C40A3EA}"/>
          </ac:spMkLst>
        </pc:spChg>
        <pc:spChg chg="add">
          <ac:chgData name="isabella coiutti" userId="3098eb96f0132675" providerId="LiveId" clId="{07F3AA75-270E-42E8-BBFF-0C25ECA1A208}" dt="2022-12-07T08:51:13.738" v="216" actId="26606"/>
          <ac:spMkLst>
            <pc:docMk/>
            <pc:sldMk cId="514032756" sldId="259"/>
            <ac:spMk id="8" creationId="{C71BEEF0-CA89-4AEF-A492-1D96800D764A}"/>
          </ac:spMkLst>
        </pc:spChg>
        <pc:spChg chg="add">
          <ac:chgData name="isabella coiutti" userId="3098eb96f0132675" providerId="LiveId" clId="{07F3AA75-270E-42E8-BBFF-0C25ECA1A208}" dt="2022-12-07T08:51:13.738" v="216" actId="26606"/>
          <ac:spMkLst>
            <pc:docMk/>
            <pc:sldMk cId="514032756" sldId="259"/>
            <ac:spMk id="10" creationId="{FD64A815-B181-455B-94F4-BE4ABF310DB1}"/>
          </ac:spMkLst>
        </pc:spChg>
      </pc:sldChg>
      <pc:sldChg chg="modSp mod modTransition">
        <pc:chgData name="isabella coiutti" userId="3098eb96f0132675" providerId="LiveId" clId="{07F3AA75-270E-42E8-BBFF-0C25ECA1A208}" dt="2022-12-16T06:49:03.568" v="3091" actId="20577"/>
        <pc:sldMkLst>
          <pc:docMk/>
          <pc:sldMk cId="198817791" sldId="260"/>
        </pc:sldMkLst>
        <pc:spChg chg="mod">
          <ac:chgData name="isabella coiutti" userId="3098eb96f0132675" providerId="LiveId" clId="{07F3AA75-270E-42E8-BBFF-0C25ECA1A208}" dt="2022-12-16T06:49:03.568" v="3091" actId="20577"/>
          <ac:spMkLst>
            <pc:docMk/>
            <pc:sldMk cId="198817791" sldId="260"/>
            <ac:spMk id="3" creationId="{DE323691-BA28-9C66-884C-6800D8D3CA41}"/>
          </ac:spMkLst>
        </pc:spChg>
        <pc:spChg chg="mod">
          <ac:chgData name="isabella coiutti" userId="3098eb96f0132675" providerId="LiveId" clId="{07F3AA75-270E-42E8-BBFF-0C25ECA1A208}" dt="2022-12-07T10:14:40.020" v="2212" actId="313"/>
          <ac:spMkLst>
            <pc:docMk/>
            <pc:sldMk cId="198817791" sldId="260"/>
            <ac:spMk id="4" creationId="{90ECAADD-92A2-17CF-89C7-89CE23854C9F}"/>
          </ac:spMkLst>
        </pc:spChg>
      </pc:sldChg>
      <pc:sldChg chg="addSp delSp modSp mod modTransition setBg">
        <pc:chgData name="isabella coiutti" userId="3098eb96f0132675" providerId="LiveId" clId="{07F3AA75-270E-42E8-BBFF-0C25ECA1A208}" dt="2022-12-07T10:04:49.878" v="2124"/>
        <pc:sldMkLst>
          <pc:docMk/>
          <pc:sldMk cId="3355196158" sldId="261"/>
        </pc:sldMkLst>
        <pc:spChg chg="mod">
          <ac:chgData name="isabella coiutti" userId="3098eb96f0132675" providerId="LiveId" clId="{07F3AA75-270E-42E8-BBFF-0C25ECA1A208}" dt="2022-12-07T09:41:22.785" v="1711" actId="255"/>
          <ac:spMkLst>
            <pc:docMk/>
            <pc:sldMk cId="3355196158" sldId="261"/>
            <ac:spMk id="5" creationId="{0486D31D-33A0-D9FE-F0D6-1C5198C2C2CA}"/>
          </ac:spMkLst>
        </pc:spChg>
        <pc:spChg chg="mod">
          <ac:chgData name="isabella coiutti" userId="3098eb96f0132675" providerId="LiveId" clId="{07F3AA75-270E-42E8-BBFF-0C25ECA1A208}" dt="2022-12-07T08:51:04.903" v="215" actId="20577"/>
          <ac:spMkLst>
            <pc:docMk/>
            <pc:sldMk cId="3355196158" sldId="261"/>
            <ac:spMk id="6" creationId="{4E63FA8E-9B96-A639-FCA3-6312AA959BBF}"/>
          </ac:spMkLst>
        </pc:spChg>
        <pc:spChg chg="add del">
          <ac:chgData name="isabella coiutti" userId="3098eb96f0132675" providerId="LiveId" clId="{07F3AA75-270E-42E8-BBFF-0C25ECA1A208}" dt="2022-12-07T08:48:03.416" v="202" actId="26606"/>
          <ac:spMkLst>
            <pc:docMk/>
            <pc:sldMk cId="3355196158" sldId="261"/>
            <ac:spMk id="11" creationId="{34A1C09B-110D-42B2-9BA1-58941FC493D5}"/>
          </ac:spMkLst>
        </pc:spChg>
        <pc:spChg chg="add del">
          <ac:chgData name="isabella coiutti" userId="3098eb96f0132675" providerId="LiveId" clId="{07F3AA75-270E-42E8-BBFF-0C25ECA1A208}" dt="2022-12-07T08:48:03.416" v="202" actId="26606"/>
          <ac:spMkLst>
            <pc:docMk/>
            <pc:sldMk cId="3355196158" sldId="261"/>
            <ac:spMk id="17" creationId="{837364F4-14BC-4819-BE68-F40EFFA4CCFA}"/>
          </ac:spMkLst>
        </pc:spChg>
        <pc:spChg chg="add del">
          <ac:chgData name="isabella coiutti" userId="3098eb96f0132675" providerId="LiveId" clId="{07F3AA75-270E-42E8-BBFF-0C25ECA1A208}" dt="2022-12-07T08:48:05.915" v="204" actId="26606"/>
          <ac:spMkLst>
            <pc:docMk/>
            <pc:sldMk cId="3355196158" sldId="261"/>
            <ac:spMk id="19" creationId="{9B99C603-0164-4BD4-9199-5539E48451FD}"/>
          </ac:spMkLst>
        </pc:spChg>
        <pc:spChg chg="add del">
          <ac:chgData name="isabella coiutti" userId="3098eb96f0132675" providerId="LiveId" clId="{07F3AA75-270E-42E8-BBFF-0C25ECA1A208}" dt="2022-12-07T08:48:05.915" v="204" actId="26606"/>
          <ac:spMkLst>
            <pc:docMk/>
            <pc:sldMk cId="3355196158" sldId="261"/>
            <ac:spMk id="23" creationId="{5DD54E81-508B-49FC-91E3-E0BA1CB8FF4A}"/>
          </ac:spMkLst>
        </pc:spChg>
        <pc:spChg chg="add">
          <ac:chgData name="isabella coiutti" userId="3098eb96f0132675" providerId="LiveId" clId="{07F3AA75-270E-42E8-BBFF-0C25ECA1A208}" dt="2022-12-07T08:48:05.921" v="205" actId="26606"/>
          <ac:spMkLst>
            <pc:docMk/>
            <pc:sldMk cId="3355196158" sldId="261"/>
            <ac:spMk id="25" creationId="{C71BEEF0-CA89-4AEF-A492-1D96800D764A}"/>
          </ac:spMkLst>
        </pc:spChg>
        <pc:spChg chg="add">
          <ac:chgData name="isabella coiutti" userId="3098eb96f0132675" providerId="LiveId" clId="{07F3AA75-270E-42E8-BBFF-0C25ECA1A208}" dt="2022-12-07T08:48:05.921" v="205" actId="26606"/>
          <ac:spMkLst>
            <pc:docMk/>
            <pc:sldMk cId="3355196158" sldId="261"/>
            <ac:spMk id="26" creationId="{FD64A815-B181-455B-94F4-BE4ABF310DB1}"/>
          </ac:spMkLst>
        </pc:spChg>
        <pc:grpChg chg="add del">
          <ac:chgData name="isabella coiutti" userId="3098eb96f0132675" providerId="LiveId" clId="{07F3AA75-270E-42E8-BBFF-0C25ECA1A208}" dt="2022-12-07T08:48:03.416" v="202" actId="26606"/>
          <ac:grpSpMkLst>
            <pc:docMk/>
            <pc:sldMk cId="3355196158" sldId="261"/>
            <ac:grpSpMk id="13" creationId="{A5D7AAEB-E1EB-4F64-AA1D-2DA58884C99C}"/>
          </ac:grpSpMkLst>
        </pc:grpChg>
        <pc:grpChg chg="add del">
          <ac:chgData name="isabella coiutti" userId="3098eb96f0132675" providerId="LiveId" clId="{07F3AA75-270E-42E8-BBFF-0C25ECA1A208}" dt="2022-12-07T08:48:05.915" v="204" actId="26606"/>
          <ac:grpSpMkLst>
            <pc:docMk/>
            <pc:sldMk cId="3355196158" sldId="261"/>
            <ac:grpSpMk id="20" creationId="{309ED2B3-B44A-4E7B-8223-109285DA1AFB}"/>
          </ac:grpSpMkLst>
        </pc:grpChg>
      </pc:sldChg>
      <pc:sldChg chg="modSp add mod ord modTransition">
        <pc:chgData name="isabella coiutti" userId="3098eb96f0132675" providerId="LiveId" clId="{07F3AA75-270E-42E8-BBFF-0C25ECA1A208}" dt="2022-12-07T10:14:59.123" v="2226" actId="313"/>
        <pc:sldMkLst>
          <pc:docMk/>
          <pc:sldMk cId="3961879301" sldId="262"/>
        </pc:sldMkLst>
        <pc:spChg chg="mod">
          <ac:chgData name="isabella coiutti" userId="3098eb96f0132675" providerId="LiveId" clId="{07F3AA75-270E-42E8-BBFF-0C25ECA1A208}" dt="2022-12-07T08:52:10.579" v="235" actId="20577"/>
          <ac:spMkLst>
            <pc:docMk/>
            <pc:sldMk cId="3961879301" sldId="262"/>
            <ac:spMk id="2" creationId="{E233E1C2-FC5C-E416-BEBA-4865A70FEED4}"/>
          </ac:spMkLst>
        </pc:spChg>
        <pc:spChg chg="mod">
          <ac:chgData name="isabella coiutti" userId="3098eb96f0132675" providerId="LiveId" clId="{07F3AA75-270E-42E8-BBFF-0C25ECA1A208}" dt="2022-12-07T10:14:59.123" v="2226" actId="313"/>
          <ac:spMkLst>
            <pc:docMk/>
            <pc:sldMk cId="3961879301" sldId="262"/>
            <ac:spMk id="3" creationId="{DE323691-BA28-9C66-884C-6800D8D3CA41}"/>
          </ac:spMkLst>
        </pc:spChg>
        <pc:spChg chg="mod">
          <ac:chgData name="isabella coiutti" userId="3098eb96f0132675" providerId="LiveId" clId="{07F3AA75-270E-42E8-BBFF-0C25ECA1A208}" dt="2022-12-07T10:14:50.549" v="2217" actId="313"/>
          <ac:spMkLst>
            <pc:docMk/>
            <pc:sldMk cId="3961879301" sldId="262"/>
            <ac:spMk id="4" creationId="{90ECAADD-92A2-17CF-89C7-89CE23854C9F}"/>
          </ac:spMkLst>
        </pc:spChg>
      </pc:sldChg>
      <pc:sldChg chg="addSp delSp modSp add del mod ord">
        <pc:chgData name="isabella coiutti" userId="3098eb96f0132675" providerId="LiveId" clId="{07F3AA75-270E-42E8-BBFF-0C25ECA1A208}" dt="2022-12-07T09:22:38.306" v="797" actId="2696"/>
        <pc:sldMkLst>
          <pc:docMk/>
          <pc:sldMk cId="1302812992" sldId="263"/>
        </pc:sldMkLst>
        <pc:spChg chg="mod">
          <ac:chgData name="isabella coiutti" userId="3098eb96f0132675" providerId="LiveId" clId="{07F3AA75-270E-42E8-BBFF-0C25ECA1A208}" dt="2022-12-07T09:21:10.664" v="650" actId="21"/>
          <ac:spMkLst>
            <pc:docMk/>
            <pc:sldMk cId="1302812992" sldId="263"/>
            <ac:spMk id="5" creationId="{0486D31D-33A0-D9FE-F0D6-1C5198C2C2CA}"/>
          </ac:spMkLst>
        </pc:spChg>
        <pc:spChg chg="mod">
          <ac:chgData name="isabella coiutti" userId="3098eb96f0132675" providerId="LiveId" clId="{07F3AA75-270E-42E8-BBFF-0C25ECA1A208}" dt="2022-12-07T09:21:23.293" v="652" actId="21"/>
          <ac:spMkLst>
            <pc:docMk/>
            <pc:sldMk cId="1302812992" sldId="263"/>
            <ac:spMk id="6" creationId="{4E63FA8E-9B96-A639-FCA3-6312AA959BBF}"/>
          </ac:spMkLst>
        </pc:spChg>
        <pc:spChg chg="del">
          <ac:chgData name="isabella coiutti" userId="3098eb96f0132675" providerId="LiveId" clId="{07F3AA75-270E-42E8-BBFF-0C25ECA1A208}" dt="2022-12-07T09:18:30.383" v="404" actId="26606"/>
          <ac:spMkLst>
            <pc:docMk/>
            <pc:sldMk cId="1302812992" sldId="263"/>
            <ac:spMk id="25" creationId="{C71BEEF0-CA89-4AEF-A492-1D96800D764A}"/>
          </ac:spMkLst>
        </pc:spChg>
        <pc:spChg chg="del">
          <ac:chgData name="isabella coiutti" userId="3098eb96f0132675" providerId="LiveId" clId="{07F3AA75-270E-42E8-BBFF-0C25ECA1A208}" dt="2022-12-07T09:18:30.383" v="404" actId="26606"/>
          <ac:spMkLst>
            <pc:docMk/>
            <pc:sldMk cId="1302812992" sldId="263"/>
            <ac:spMk id="26" creationId="{FD64A815-B181-455B-94F4-BE4ABF310DB1}"/>
          </ac:spMkLst>
        </pc:spChg>
        <pc:spChg chg="add">
          <ac:chgData name="isabella coiutti" userId="3098eb96f0132675" providerId="LiveId" clId="{07F3AA75-270E-42E8-BBFF-0C25ECA1A208}" dt="2022-12-07T09:18:30.383" v="404" actId="26606"/>
          <ac:spMkLst>
            <pc:docMk/>
            <pc:sldMk cId="1302812992" sldId="263"/>
            <ac:spMk id="31" creationId="{C554CFA0-E502-4D3A-9FE7-F49553F4D2F6}"/>
          </ac:spMkLst>
        </pc:spChg>
        <pc:spChg chg="add">
          <ac:chgData name="isabella coiutti" userId="3098eb96f0132675" providerId="LiveId" clId="{07F3AA75-270E-42E8-BBFF-0C25ECA1A208}" dt="2022-12-07T09:18:30.383" v="404" actId="26606"/>
          <ac:spMkLst>
            <pc:docMk/>
            <pc:sldMk cId="1302812992" sldId="263"/>
            <ac:spMk id="33" creationId="{0C8D7E30-B50A-4ADD-8244-B02C404B751B}"/>
          </ac:spMkLst>
        </pc:spChg>
        <pc:grpChg chg="add">
          <ac:chgData name="isabella coiutti" userId="3098eb96f0132675" providerId="LiveId" clId="{07F3AA75-270E-42E8-BBFF-0C25ECA1A208}" dt="2022-12-07T09:18:30.383" v="404" actId="26606"/>
          <ac:grpSpMkLst>
            <pc:docMk/>
            <pc:sldMk cId="1302812992" sldId="263"/>
            <ac:grpSpMk id="35" creationId="{E7D6887E-0D0C-441D-AAF6-B1E7D1219574}"/>
          </ac:grpSpMkLst>
        </pc:grpChg>
      </pc:sldChg>
      <pc:sldChg chg="modSp add mod ord modTransition">
        <pc:chgData name="isabella coiutti" userId="3098eb96f0132675" providerId="LiveId" clId="{07F3AA75-270E-42E8-BBFF-0C25ECA1A208}" dt="2022-12-07T10:04:49.878" v="2124"/>
        <pc:sldMkLst>
          <pc:docMk/>
          <pc:sldMk cId="669149060" sldId="264"/>
        </pc:sldMkLst>
        <pc:spChg chg="mod">
          <ac:chgData name="isabella coiutti" userId="3098eb96f0132675" providerId="LiveId" clId="{07F3AA75-270E-42E8-BBFF-0C25ECA1A208}" dt="2022-12-07T09:41:53.916" v="1718" actId="255"/>
          <ac:spMkLst>
            <pc:docMk/>
            <pc:sldMk cId="669149060" sldId="264"/>
            <ac:spMk id="5" creationId="{0486D31D-33A0-D9FE-F0D6-1C5198C2C2CA}"/>
          </ac:spMkLst>
        </pc:spChg>
        <pc:spChg chg="mod">
          <ac:chgData name="isabella coiutti" userId="3098eb96f0132675" providerId="LiveId" clId="{07F3AA75-270E-42E8-BBFF-0C25ECA1A208}" dt="2022-12-07T09:22:27.273" v="796" actId="313"/>
          <ac:spMkLst>
            <pc:docMk/>
            <pc:sldMk cId="669149060" sldId="264"/>
            <ac:spMk id="6" creationId="{4E63FA8E-9B96-A639-FCA3-6312AA959BBF}"/>
          </ac:spMkLst>
        </pc:spChg>
      </pc:sldChg>
      <pc:sldChg chg="modSp add mod ord modTransition">
        <pc:chgData name="isabella coiutti" userId="3098eb96f0132675" providerId="LiveId" clId="{07F3AA75-270E-42E8-BBFF-0C25ECA1A208}" dt="2022-12-07T10:15:11.924" v="2234" actId="313"/>
        <pc:sldMkLst>
          <pc:docMk/>
          <pc:sldMk cId="3861134635" sldId="265"/>
        </pc:sldMkLst>
        <pc:spChg chg="mod">
          <ac:chgData name="isabella coiutti" userId="3098eb96f0132675" providerId="LiveId" clId="{07F3AA75-270E-42E8-BBFF-0C25ECA1A208}" dt="2022-12-07T09:22:52.690" v="816" actId="20577"/>
          <ac:spMkLst>
            <pc:docMk/>
            <pc:sldMk cId="3861134635" sldId="265"/>
            <ac:spMk id="2" creationId="{E233E1C2-FC5C-E416-BEBA-4865A70FEED4}"/>
          </ac:spMkLst>
        </pc:spChg>
        <pc:spChg chg="mod">
          <ac:chgData name="isabella coiutti" userId="3098eb96f0132675" providerId="LiveId" clId="{07F3AA75-270E-42E8-BBFF-0C25ECA1A208}" dt="2022-12-07T10:15:11.924" v="2234" actId="313"/>
          <ac:spMkLst>
            <pc:docMk/>
            <pc:sldMk cId="3861134635" sldId="265"/>
            <ac:spMk id="3" creationId="{DE323691-BA28-9C66-884C-6800D8D3CA41}"/>
          </ac:spMkLst>
        </pc:spChg>
        <pc:spChg chg="mod">
          <ac:chgData name="isabella coiutti" userId="3098eb96f0132675" providerId="LiveId" clId="{07F3AA75-270E-42E8-BBFF-0C25ECA1A208}" dt="2022-12-07T10:15:07.962" v="2232" actId="27636"/>
          <ac:spMkLst>
            <pc:docMk/>
            <pc:sldMk cId="3861134635" sldId="265"/>
            <ac:spMk id="4" creationId="{90ECAADD-92A2-17CF-89C7-89CE23854C9F}"/>
          </ac:spMkLst>
        </pc:spChg>
      </pc:sldChg>
      <pc:sldChg chg="modSp add mod ord modTransition">
        <pc:chgData name="isabella coiutti" userId="3098eb96f0132675" providerId="LiveId" clId="{07F3AA75-270E-42E8-BBFF-0C25ECA1A208}" dt="2022-12-07T10:04:49.878" v="2124"/>
        <pc:sldMkLst>
          <pc:docMk/>
          <pc:sldMk cId="806140724" sldId="266"/>
        </pc:sldMkLst>
        <pc:spChg chg="mod">
          <ac:chgData name="isabella coiutti" userId="3098eb96f0132675" providerId="LiveId" clId="{07F3AA75-270E-42E8-BBFF-0C25ECA1A208}" dt="2022-12-07T09:42:38.586" v="1734" actId="255"/>
          <ac:spMkLst>
            <pc:docMk/>
            <pc:sldMk cId="806140724" sldId="266"/>
            <ac:spMk id="5" creationId="{0486D31D-33A0-D9FE-F0D6-1C5198C2C2CA}"/>
          </ac:spMkLst>
        </pc:spChg>
        <pc:spChg chg="mod">
          <ac:chgData name="isabella coiutti" userId="3098eb96f0132675" providerId="LiveId" clId="{07F3AA75-270E-42E8-BBFF-0C25ECA1A208}" dt="2022-12-07T09:26:59.768" v="1116" actId="20577"/>
          <ac:spMkLst>
            <pc:docMk/>
            <pc:sldMk cId="806140724" sldId="266"/>
            <ac:spMk id="6" creationId="{4E63FA8E-9B96-A639-FCA3-6312AA959BBF}"/>
          </ac:spMkLst>
        </pc:spChg>
      </pc:sldChg>
      <pc:sldChg chg="modSp add mod ord modTransition">
        <pc:chgData name="isabella coiutti" userId="3098eb96f0132675" providerId="LiveId" clId="{07F3AA75-270E-42E8-BBFF-0C25ECA1A208}" dt="2022-12-14T10:33:11.342" v="3002" actId="114"/>
        <pc:sldMkLst>
          <pc:docMk/>
          <pc:sldMk cId="1736113319" sldId="267"/>
        </pc:sldMkLst>
        <pc:spChg chg="mod">
          <ac:chgData name="isabella coiutti" userId="3098eb96f0132675" providerId="LiveId" clId="{07F3AA75-270E-42E8-BBFF-0C25ECA1A208}" dt="2022-12-07T09:27:15.294" v="1133" actId="20577"/>
          <ac:spMkLst>
            <pc:docMk/>
            <pc:sldMk cId="1736113319" sldId="267"/>
            <ac:spMk id="2" creationId="{E233E1C2-FC5C-E416-BEBA-4865A70FEED4}"/>
          </ac:spMkLst>
        </pc:spChg>
        <pc:spChg chg="mod">
          <ac:chgData name="isabella coiutti" userId="3098eb96f0132675" providerId="LiveId" clId="{07F3AA75-270E-42E8-BBFF-0C25ECA1A208}" dt="2022-12-14T10:33:11.342" v="3002" actId="114"/>
          <ac:spMkLst>
            <pc:docMk/>
            <pc:sldMk cId="1736113319" sldId="267"/>
            <ac:spMk id="3" creationId="{DE323691-BA28-9C66-884C-6800D8D3CA41}"/>
          </ac:spMkLst>
        </pc:spChg>
        <pc:spChg chg="mod">
          <ac:chgData name="isabella coiutti" userId="3098eb96f0132675" providerId="LiveId" clId="{07F3AA75-270E-42E8-BBFF-0C25ECA1A208}" dt="2022-12-07T10:15:21.396" v="2239" actId="313"/>
          <ac:spMkLst>
            <pc:docMk/>
            <pc:sldMk cId="1736113319" sldId="267"/>
            <ac:spMk id="4" creationId="{90ECAADD-92A2-17CF-89C7-89CE23854C9F}"/>
          </ac:spMkLst>
        </pc:spChg>
      </pc:sldChg>
      <pc:sldChg chg="modSp add mod ord modTransition">
        <pc:chgData name="isabella coiutti" userId="3098eb96f0132675" providerId="LiveId" clId="{07F3AA75-270E-42E8-BBFF-0C25ECA1A208}" dt="2022-12-07T10:04:49.878" v="2124"/>
        <pc:sldMkLst>
          <pc:docMk/>
          <pc:sldMk cId="20541136" sldId="268"/>
        </pc:sldMkLst>
        <pc:spChg chg="mod">
          <ac:chgData name="isabella coiutti" userId="3098eb96f0132675" providerId="LiveId" clId="{07F3AA75-270E-42E8-BBFF-0C25ECA1A208}" dt="2022-12-07T09:42:18.443" v="1721" actId="255"/>
          <ac:spMkLst>
            <pc:docMk/>
            <pc:sldMk cId="20541136" sldId="268"/>
            <ac:spMk id="5" creationId="{0486D31D-33A0-D9FE-F0D6-1C5198C2C2CA}"/>
          </ac:spMkLst>
        </pc:spChg>
        <pc:spChg chg="mod">
          <ac:chgData name="isabella coiutti" userId="3098eb96f0132675" providerId="LiveId" clId="{07F3AA75-270E-42E8-BBFF-0C25ECA1A208}" dt="2022-12-07T09:32:52.218" v="1588" actId="313"/>
          <ac:spMkLst>
            <pc:docMk/>
            <pc:sldMk cId="20541136" sldId="268"/>
            <ac:spMk id="6" creationId="{4E63FA8E-9B96-A639-FCA3-6312AA959BBF}"/>
          </ac:spMkLst>
        </pc:spChg>
      </pc:sldChg>
      <pc:sldChg chg="modSp add mod ord modTransition">
        <pc:chgData name="isabella coiutti" userId="3098eb96f0132675" providerId="LiveId" clId="{07F3AA75-270E-42E8-BBFF-0C25ECA1A208}" dt="2022-12-14T10:35:47.382" v="3006" actId="114"/>
        <pc:sldMkLst>
          <pc:docMk/>
          <pc:sldMk cId="4123286253" sldId="269"/>
        </pc:sldMkLst>
        <pc:spChg chg="mod">
          <ac:chgData name="isabella coiutti" userId="3098eb96f0132675" providerId="LiveId" clId="{07F3AA75-270E-42E8-BBFF-0C25ECA1A208}" dt="2022-12-07T09:33:08.774" v="1599" actId="20577"/>
          <ac:spMkLst>
            <pc:docMk/>
            <pc:sldMk cId="4123286253" sldId="269"/>
            <ac:spMk id="2" creationId="{E233E1C2-FC5C-E416-BEBA-4865A70FEED4}"/>
          </ac:spMkLst>
        </pc:spChg>
        <pc:spChg chg="mod">
          <ac:chgData name="isabella coiutti" userId="3098eb96f0132675" providerId="LiveId" clId="{07F3AA75-270E-42E8-BBFF-0C25ECA1A208}" dt="2022-12-14T10:35:47.382" v="3006" actId="114"/>
          <ac:spMkLst>
            <pc:docMk/>
            <pc:sldMk cId="4123286253" sldId="269"/>
            <ac:spMk id="3" creationId="{DE323691-BA28-9C66-884C-6800D8D3CA41}"/>
          </ac:spMkLst>
        </pc:spChg>
        <pc:spChg chg="mod">
          <ac:chgData name="isabella coiutti" userId="3098eb96f0132675" providerId="LiveId" clId="{07F3AA75-270E-42E8-BBFF-0C25ECA1A208}" dt="2022-12-07T10:15:29.972" v="2244" actId="313"/>
          <ac:spMkLst>
            <pc:docMk/>
            <pc:sldMk cId="4123286253" sldId="269"/>
            <ac:spMk id="4" creationId="{90ECAADD-92A2-17CF-89C7-89CE23854C9F}"/>
          </ac:spMkLst>
        </pc:spChg>
      </pc:sldChg>
      <pc:sldChg chg="addSp delSp modSp new del mod modClrScheme chgLayout">
        <pc:chgData name="isabella coiutti" userId="3098eb96f0132675" providerId="LiveId" clId="{07F3AA75-270E-42E8-BBFF-0C25ECA1A208}" dt="2022-12-07T09:53:01.508" v="1917" actId="2696"/>
        <pc:sldMkLst>
          <pc:docMk/>
          <pc:sldMk cId="132984261" sldId="270"/>
        </pc:sldMkLst>
        <pc:spChg chg="add mod">
          <ac:chgData name="isabella coiutti" userId="3098eb96f0132675" providerId="LiveId" clId="{07F3AA75-270E-42E8-BBFF-0C25ECA1A208}" dt="2022-12-07T09:50:25.151" v="1789" actId="20577"/>
          <ac:spMkLst>
            <pc:docMk/>
            <pc:sldMk cId="132984261" sldId="270"/>
            <ac:spMk id="4" creationId="{92A582E8-7D71-21EE-4A36-5E2AD09A396C}"/>
          </ac:spMkLst>
        </pc:spChg>
        <pc:spChg chg="add mod">
          <ac:chgData name="isabella coiutti" userId="3098eb96f0132675" providerId="LiveId" clId="{07F3AA75-270E-42E8-BBFF-0C25ECA1A208}" dt="2022-12-07T09:52:24.515" v="1911" actId="20577"/>
          <ac:spMkLst>
            <pc:docMk/>
            <pc:sldMk cId="132984261" sldId="270"/>
            <ac:spMk id="5" creationId="{6C1E4069-72C3-6E5D-B544-6FD74E213DE2}"/>
          </ac:spMkLst>
        </pc:spChg>
        <pc:spChg chg="add mod">
          <ac:chgData name="isabella coiutti" userId="3098eb96f0132675" providerId="LiveId" clId="{07F3AA75-270E-42E8-BBFF-0C25ECA1A208}" dt="2022-12-07T09:52:29.156" v="1915" actId="5793"/>
          <ac:spMkLst>
            <pc:docMk/>
            <pc:sldMk cId="132984261" sldId="270"/>
            <ac:spMk id="6" creationId="{2A809AF4-0AB7-0B76-F2D9-C2EC76C0B10C}"/>
          </ac:spMkLst>
        </pc:spChg>
        <pc:spChg chg="add mod ord">
          <ac:chgData name="isabella coiutti" userId="3098eb96f0132675" providerId="LiveId" clId="{07F3AA75-270E-42E8-BBFF-0C25ECA1A208}" dt="2022-12-07T09:52:40.218" v="1916" actId="700"/>
          <ac:spMkLst>
            <pc:docMk/>
            <pc:sldMk cId="132984261" sldId="270"/>
            <ac:spMk id="7" creationId="{36893283-7642-2D7A-6A7B-ADFEADFCE522}"/>
          </ac:spMkLst>
        </pc:spChg>
        <pc:spChg chg="add mod ord">
          <ac:chgData name="isabella coiutti" userId="3098eb96f0132675" providerId="LiveId" clId="{07F3AA75-270E-42E8-BBFF-0C25ECA1A208}" dt="2022-12-07T09:52:40.218" v="1916" actId="700"/>
          <ac:spMkLst>
            <pc:docMk/>
            <pc:sldMk cId="132984261" sldId="270"/>
            <ac:spMk id="8" creationId="{40C32E53-3E55-7D46-F456-AB59535EC77F}"/>
          </ac:spMkLst>
        </pc:spChg>
        <pc:graphicFrameChg chg="add del mod modGraphic">
          <ac:chgData name="isabella coiutti" userId="3098eb96f0132675" providerId="LiveId" clId="{07F3AA75-270E-42E8-BBFF-0C25ECA1A208}" dt="2022-12-07T09:46:26.013" v="1751" actId="478"/>
          <ac:graphicFrameMkLst>
            <pc:docMk/>
            <pc:sldMk cId="132984261" sldId="270"/>
            <ac:graphicFrameMk id="2" creationId="{76008FCA-E900-868E-436A-8573FFA055B1}"/>
          </ac:graphicFrameMkLst>
        </pc:graphicFrameChg>
        <pc:graphicFrameChg chg="add del mod modGraphic">
          <ac:chgData name="isabella coiutti" userId="3098eb96f0132675" providerId="LiveId" clId="{07F3AA75-270E-42E8-BBFF-0C25ECA1A208}" dt="2022-12-07T09:48:33.003" v="1758" actId="478"/>
          <ac:graphicFrameMkLst>
            <pc:docMk/>
            <pc:sldMk cId="132984261" sldId="270"/>
            <ac:graphicFrameMk id="3" creationId="{BD6880E7-7D20-B6DA-E9B7-EAF74B89FF5F}"/>
          </ac:graphicFrameMkLst>
        </pc:graphicFrameChg>
      </pc:sldChg>
      <pc:sldChg chg="addSp delSp modSp new mod modTransition setBg modClrScheme delDesignElem chgLayout">
        <pc:chgData name="isabella coiutti" userId="3098eb96f0132675" providerId="LiveId" clId="{07F3AA75-270E-42E8-BBFF-0C25ECA1A208}" dt="2022-12-08T06:23:55.888" v="2316" actId="700"/>
        <pc:sldMkLst>
          <pc:docMk/>
          <pc:sldMk cId="2924706686" sldId="270"/>
        </pc:sldMkLst>
        <pc:spChg chg="mod ord">
          <ac:chgData name="isabella coiutti" userId="3098eb96f0132675" providerId="LiveId" clId="{07F3AA75-270E-42E8-BBFF-0C25ECA1A208}" dt="2022-12-08T06:23:55.888" v="2316" actId="700"/>
          <ac:spMkLst>
            <pc:docMk/>
            <pc:sldMk cId="2924706686" sldId="270"/>
            <ac:spMk id="2" creationId="{B122C829-B241-6B94-8523-D43BB871624B}"/>
          </ac:spMkLst>
        </pc:spChg>
        <pc:spChg chg="del">
          <ac:chgData name="isabella coiutti" userId="3098eb96f0132675" providerId="LiveId" clId="{07F3AA75-270E-42E8-BBFF-0C25ECA1A208}" dt="2022-12-07T09:53:37.146" v="1947"/>
          <ac:spMkLst>
            <pc:docMk/>
            <pc:sldMk cId="2924706686" sldId="270"/>
            <ac:spMk id="3" creationId="{F61FF51E-A8F4-0DEB-AE6A-61530BECAA3D}"/>
          </ac:spMkLst>
        </pc:spChg>
        <pc:spChg chg="add del mod">
          <ac:chgData name="isabella coiutti" userId="3098eb96f0132675" providerId="LiveId" clId="{07F3AA75-270E-42E8-BBFF-0C25ECA1A208}" dt="2022-12-07T09:56:50.916" v="2033" actId="478"/>
          <ac:spMkLst>
            <pc:docMk/>
            <pc:sldMk cId="2924706686" sldId="270"/>
            <ac:spMk id="4" creationId="{DAD88ED8-D520-0323-2857-D53EB5245419}"/>
          </ac:spMkLst>
        </pc:spChg>
        <pc:spChg chg="add del mod">
          <ac:chgData name="isabella coiutti" userId="3098eb96f0132675" providerId="LiveId" clId="{07F3AA75-270E-42E8-BBFF-0C25ECA1A208}" dt="2022-12-07T09:56:53.531" v="2034" actId="478"/>
          <ac:spMkLst>
            <pc:docMk/>
            <pc:sldMk cId="2924706686" sldId="270"/>
            <ac:spMk id="5" creationId="{E71C6D77-D7FC-79CE-C51A-BE6E6BC107BA}"/>
          </ac:spMkLst>
        </pc:spChg>
        <pc:spChg chg="add del mod">
          <ac:chgData name="isabella coiutti" userId="3098eb96f0132675" providerId="LiveId" clId="{07F3AA75-270E-42E8-BBFF-0C25ECA1A208}" dt="2022-12-07T09:57:11.348" v="2035" actId="478"/>
          <ac:spMkLst>
            <pc:docMk/>
            <pc:sldMk cId="2924706686" sldId="270"/>
            <ac:spMk id="6" creationId="{00B8D522-7155-C14F-509C-9D3893C0B436}"/>
          </ac:spMkLst>
        </pc:spChg>
        <pc:spChg chg="add del mod">
          <ac:chgData name="isabella coiutti" userId="3098eb96f0132675" providerId="LiveId" clId="{07F3AA75-270E-42E8-BBFF-0C25ECA1A208}" dt="2022-12-07T09:57:19.500" v="2036" actId="1032"/>
          <ac:spMkLst>
            <pc:docMk/>
            <pc:sldMk cId="2924706686" sldId="270"/>
            <ac:spMk id="10" creationId="{23EFA723-BDBC-D48E-BB54-D04F2F4234FE}"/>
          </ac:spMkLst>
        </pc:spChg>
        <pc:spChg chg="add del">
          <ac:chgData name="isabella coiutti" userId="3098eb96f0132675" providerId="LiveId" clId="{07F3AA75-270E-42E8-BBFF-0C25ECA1A208}" dt="2022-12-08T06:23:54.602" v="2315" actId="26606"/>
          <ac:spMkLst>
            <pc:docMk/>
            <pc:sldMk cId="2924706686" sldId="270"/>
            <ac:spMk id="13" creationId="{8A2FCF07-6918-45A6-B28F-1025FEBA7AEF}"/>
          </ac:spMkLst>
        </pc:spChg>
        <pc:spChg chg="add del">
          <ac:chgData name="isabella coiutti" userId="3098eb96f0132675" providerId="LiveId" clId="{07F3AA75-270E-42E8-BBFF-0C25ECA1A208}" dt="2022-12-08T06:23:55.888" v="2316" actId="700"/>
          <ac:spMkLst>
            <pc:docMk/>
            <pc:sldMk cId="2924706686" sldId="270"/>
            <ac:spMk id="16" creationId="{C730EF98-A377-4235-9CED-EE434877EB39}"/>
          </ac:spMkLst>
        </pc:spChg>
        <pc:spChg chg="add del">
          <ac:chgData name="isabella coiutti" userId="3098eb96f0132675" providerId="LiveId" clId="{07F3AA75-270E-42E8-BBFF-0C25ECA1A208}" dt="2022-12-08T06:23:55.888" v="2316" actId="700"/>
          <ac:spMkLst>
            <pc:docMk/>
            <pc:sldMk cId="2924706686" sldId="270"/>
            <ac:spMk id="18" creationId="{6A1DB9F3-69F4-40E5-A044-3F65CA033451}"/>
          </ac:spMkLst>
        </pc:spChg>
        <pc:spChg chg="add del">
          <ac:chgData name="isabella coiutti" userId="3098eb96f0132675" providerId="LiveId" clId="{07F3AA75-270E-42E8-BBFF-0C25ECA1A208}" dt="2022-12-07T10:04:02.385" v="2121" actId="26606"/>
          <ac:spMkLst>
            <pc:docMk/>
            <pc:sldMk cId="2924706686" sldId="270"/>
            <ac:spMk id="24" creationId="{8A2FCF07-6918-45A6-B28F-1025FEBA7AEF}"/>
          </ac:spMkLst>
        </pc:spChg>
        <pc:spChg chg="add del">
          <ac:chgData name="isabella coiutti" userId="3098eb96f0132675" providerId="LiveId" clId="{07F3AA75-270E-42E8-BBFF-0C25ECA1A208}" dt="2022-12-07T10:00:00.302" v="2095" actId="26606"/>
          <ac:spMkLst>
            <pc:docMk/>
            <pc:sldMk cId="2924706686" sldId="270"/>
            <ac:spMk id="27" creationId="{8A2FCF07-6918-45A6-B28F-1025FEBA7AEF}"/>
          </ac:spMkLst>
        </pc:spChg>
        <pc:grpChg chg="add del">
          <ac:chgData name="isabella coiutti" userId="3098eb96f0132675" providerId="LiveId" clId="{07F3AA75-270E-42E8-BBFF-0C25ECA1A208}" dt="2022-12-08T06:23:55.888" v="2316" actId="700"/>
          <ac:grpSpMkLst>
            <pc:docMk/>
            <pc:sldMk cId="2924706686" sldId="270"/>
            <ac:grpSpMk id="20" creationId="{ACEC0EA9-C59B-41DA-BC24-816C2B13C5A6}"/>
          </ac:grpSpMkLst>
        </pc:grpChg>
        <pc:graphicFrameChg chg="add mod ord modGraphic">
          <ac:chgData name="isabella coiutti" userId="3098eb96f0132675" providerId="LiveId" clId="{07F3AA75-270E-42E8-BBFF-0C25ECA1A208}" dt="2022-12-08T06:23:55.888" v="2316" actId="700"/>
          <ac:graphicFrameMkLst>
            <pc:docMk/>
            <pc:sldMk cId="2924706686" sldId="270"/>
            <ac:graphicFrameMk id="11" creationId="{A89488C3-5E54-9F2D-FE55-ED4FB88A801A}"/>
          </ac:graphicFrameMkLst>
        </pc:graphicFrameChg>
      </pc:sldChg>
      <pc:sldChg chg="addSp delSp modSp new mod setBg modClrScheme chgLayout">
        <pc:chgData name="isabella coiutti" userId="3098eb96f0132675" providerId="LiveId" clId="{07F3AA75-270E-42E8-BBFF-0C25ECA1A208}" dt="2022-12-08T05:51:28.337" v="2277" actId="113"/>
        <pc:sldMkLst>
          <pc:docMk/>
          <pc:sldMk cId="645367547" sldId="271"/>
        </pc:sldMkLst>
        <pc:spChg chg="mod ord">
          <ac:chgData name="isabella coiutti" userId="3098eb96f0132675" providerId="LiveId" clId="{07F3AA75-270E-42E8-BBFF-0C25ECA1A208}" dt="2022-12-07T10:10:39.333" v="2194" actId="26606"/>
          <ac:spMkLst>
            <pc:docMk/>
            <pc:sldMk cId="645367547" sldId="271"/>
            <ac:spMk id="2" creationId="{66435F7B-33F5-873E-76C5-8799FE8576FC}"/>
          </ac:spMkLst>
        </pc:spChg>
        <pc:spChg chg="mod ord">
          <ac:chgData name="isabella coiutti" userId="3098eb96f0132675" providerId="LiveId" clId="{07F3AA75-270E-42E8-BBFF-0C25ECA1A208}" dt="2022-12-08T05:51:28.337" v="2277" actId="113"/>
          <ac:spMkLst>
            <pc:docMk/>
            <pc:sldMk cId="645367547" sldId="271"/>
            <ac:spMk id="3" creationId="{71F67908-16E3-BE89-52F7-DCC2CC316ECF}"/>
          </ac:spMkLst>
        </pc:spChg>
        <pc:spChg chg="del mod ord">
          <ac:chgData name="isabella coiutti" userId="3098eb96f0132675" providerId="LiveId" clId="{07F3AA75-270E-42E8-BBFF-0C25ECA1A208}" dt="2022-12-07T10:09:20.207" v="2186" actId="478"/>
          <ac:spMkLst>
            <pc:docMk/>
            <pc:sldMk cId="645367547" sldId="271"/>
            <ac:spMk id="4" creationId="{9DA4808D-10C1-06E9-C755-D14AD6B55795}"/>
          </ac:spMkLst>
        </pc:spChg>
        <pc:spChg chg="add del">
          <ac:chgData name="isabella coiutti" userId="3098eb96f0132675" providerId="LiveId" clId="{07F3AA75-270E-42E8-BBFF-0C25ECA1A208}" dt="2022-12-07T10:10:39.333" v="2194" actId="26606"/>
          <ac:spMkLst>
            <pc:docMk/>
            <pc:sldMk cId="645367547" sldId="271"/>
            <ac:spMk id="8" creationId="{C554CFA0-E502-4D3A-9FE7-F49553F4D2F6}"/>
          </ac:spMkLst>
        </pc:spChg>
        <pc:spChg chg="add del">
          <ac:chgData name="isabella coiutti" userId="3098eb96f0132675" providerId="LiveId" clId="{07F3AA75-270E-42E8-BBFF-0C25ECA1A208}" dt="2022-12-07T10:10:39.333" v="2194" actId="26606"/>
          <ac:spMkLst>
            <pc:docMk/>
            <pc:sldMk cId="645367547" sldId="271"/>
            <ac:spMk id="10" creationId="{0C8D7E30-B50A-4ADD-8244-B02C404B751B}"/>
          </ac:spMkLst>
        </pc:spChg>
        <pc:spChg chg="add del">
          <ac:chgData name="isabella coiutti" userId="3098eb96f0132675" providerId="LiveId" clId="{07F3AA75-270E-42E8-BBFF-0C25ECA1A208}" dt="2022-12-07T10:10:39.333" v="2194" actId="26606"/>
          <ac:spMkLst>
            <pc:docMk/>
            <pc:sldMk cId="645367547" sldId="271"/>
            <ac:spMk id="20" creationId="{8DDAA74B-8E81-4F15-BC0F-4050965FF520}"/>
          </ac:spMkLst>
        </pc:spChg>
        <pc:spChg chg="add del">
          <ac:chgData name="isabella coiutti" userId="3098eb96f0132675" providerId="LiveId" clId="{07F3AA75-270E-42E8-BBFF-0C25ECA1A208}" dt="2022-12-07T10:10:39.333" v="2194" actId="26606"/>
          <ac:spMkLst>
            <pc:docMk/>
            <pc:sldMk cId="645367547" sldId="271"/>
            <ac:spMk id="22" creationId="{374CD4C6-F07B-411C-876A-727559731FF0}"/>
          </ac:spMkLst>
        </pc:spChg>
        <pc:grpChg chg="add del">
          <ac:chgData name="isabella coiutti" userId="3098eb96f0132675" providerId="LiveId" clId="{07F3AA75-270E-42E8-BBFF-0C25ECA1A208}" dt="2022-12-07T10:10:39.333" v="2194" actId="26606"/>
          <ac:grpSpMkLst>
            <pc:docMk/>
            <pc:sldMk cId="645367547" sldId="271"/>
            <ac:grpSpMk id="12" creationId="{E7D6887E-0D0C-441D-AAF6-B1E7D1219574}"/>
          </ac:grpSpMkLst>
        </pc:grpChg>
        <pc:picChg chg="add del">
          <ac:chgData name="isabella coiutti" userId="3098eb96f0132675" providerId="LiveId" clId="{07F3AA75-270E-42E8-BBFF-0C25ECA1A208}" dt="2022-12-07T10:10:39.333" v="2194" actId="26606"/>
          <ac:picMkLst>
            <pc:docMk/>
            <pc:sldMk cId="645367547" sldId="271"/>
            <ac:picMk id="16" creationId="{6F888EC4-BB1D-7E45-74D3-0E46AB3B1CA6}"/>
          </ac:picMkLst>
        </pc:picChg>
      </pc:sldChg>
      <pc:sldChg chg="addSp delSp modSp add mod setBg modClrScheme chgLayout">
        <pc:chgData name="isabella coiutti" userId="3098eb96f0132675" providerId="LiveId" clId="{07F3AA75-270E-42E8-BBFF-0C25ECA1A208}" dt="2022-12-07T10:10:01.051" v="2191" actId="255"/>
        <pc:sldMkLst>
          <pc:docMk/>
          <pc:sldMk cId="3944079127" sldId="272"/>
        </pc:sldMkLst>
        <pc:spChg chg="mod ord">
          <ac:chgData name="isabella coiutti" userId="3098eb96f0132675" providerId="LiveId" clId="{07F3AA75-270E-42E8-BBFF-0C25ECA1A208}" dt="2022-12-07T10:09:33.029" v="2188" actId="26606"/>
          <ac:spMkLst>
            <pc:docMk/>
            <pc:sldMk cId="3944079127" sldId="272"/>
            <ac:spMk id="2" creationId="{66435F7B-33F5-873E-76C5-8799FE8576FC}"/>
          </ac:spMkLst>
        </pc:spChg>
        <pc:spChg chg="del mod ord">
          <ac:chgData name="isabella coiutti" userId="3098eb96f0132675" providerId="LiveId" clId="{07F3AA75-270E-42E8-BBFF-0C25ECA1A208}" dt="2022-12-07T10:08:54.874" v="2183" actId="478"/>
          <ac:spMkLst>
            <pc:docMk/>
            <pc:sldMk cId="3944079127" sldId="272"/>
            <ac:spMk id="3" creationId="{71F67908-16E3-BE89-52F7-DCC2CC316ECF}"/>
          </ac:spMkLst>
        </pc:spChg>
        <pc:spChg chg="add del mod ord">
          <ac:chgData name="isabella coiutti" userId="3098eb96f0132675" providerId="LiveId" clId="{07F3AA75-270E-42E8-BBFF-0C25ECA1A208}" dt="2022-12-07T10:10:01.051" v="2191" actId="255"/>
          <ac:spMkLst>
            <pc:docMk/>
            <pc:sldMk cId="3944079127" sldId="272"/>
            <ac:spMk id="4" creationId="{9DA4808D-10C1-06E9-C755-D14AD6B55795}"/>
          </ac:spMkLst>
        </pc:spChg>
        <pc:spChg chg="add del mod">
          <ac:chgData name="isabella coiutti" userId="3098eb96f0132675" providerId="LiveId" clId="{07F3AA75-270E-42E8-BBFF-0C25ECA1A208}" dt="2022-12-07T10:09:10.826" v="2184" actId="478"/>
          <ac:spMkLst>
            <pc:docMk/>
            <pc:sldMk cId="3944079127" sldId="272"/>
            <ac:spMk id="6" creationId="{CF1A3B7F-CD84-277B-7605-DA8290395E18}"/>
          </ac:spMkLst>
        </pc:spChg>
        <pc:spChg chg="add">
          <ac:chgData name="isabella coiutti" userId="3098eb96f0132675" providerId="LiveId" clId="{07F3AA75-270E-42E8-BBFF-0C25ECA1A208}" dt="2022-12-07T10:09:33.029" v="2188" actId="26606"/>
          <ac:spMkLst>
            <pc:docMk/>
            <pc:sldMk cId="3944079127" sldId="272"/>
            <ac:spMk id="9" creationId="{C554CFA0-E502-4D3A-9FE7-F49553F4D2F6}"/>
          </ac:spMkLst>
        </pc:spChg>
        <pc:spChg chg="add">
          <ac:chgData name="isabella coiutti" userId="3098eb96f0132675" providerId="LiveId" clId="{07F3AA75-270E-42E8-BBFF-0C25ECA1A208}" dt="2022-12-07T10:09:33.029" v="2188" actId="26606"/>
          <ac:spMkLst>
            <pc:docMk/>
            <pc:sldMk cId="3944079127" sldId="272"/>
            <ac:spMk id="11" creationId="{0C8D7E30-B50A-4ADD-8244-B02C404B751B}"/>
          </ac:spMkLst>
        </pc:spChg>
        <pc:grpChg chg="add">
          <ac:chgData name="isabella coiutti" userId="3098eb96f0132675" providerId="LiveId" clId="{07F3AA75-270E-42E8-BBFF-0C25ECA1A208}" dt="2022-12-07T10:09:33.029" v="2188" actId="26606"/>
          <ac:grpSpMkLst>
            <pc:docMk/>
            <pc:sldMk cId="3944079127" sldId="272"/>
            <ac:grpSpMk id="13" creationId="{E7D6887E-0D0C-441D-AAF6-B1E7D1219574}"/>
          </ac:grpSpMkLst>
        </pc:grpChg>
      </pc:sldChg>
      <pc:sldChg chg="add">
        <pc:chgData name="isabella coiutti" userId="3098eb96f0132675" providerId="LiveId" clId="{07F3AA75-270E-42E8-BBFF-0C25ECA1A208}" dt="2022-12-08T05:50:30.374" v="2259" actId="2890"/>
        <pc:sldMkLst>
          <pc:docMk/>
          <pc:sldMk cId="2928067130" sldId="273"/>
        </pc:sldMkLst>
      </pc:sldChg>
      <pc:sldChg chg="addSp delSp modSp new del mod ord setBg modClrScheme addAnim delAnim delDesignElem chgLayout">
        <pc:chgData name="isabella coiutti" userId="3098eb96f0132675" providerId="LiveId" clId="{07F3AA75-270E-42E8-BBFF-0C25ECA1A208}" dt="2022-12-16T06:55:12.888" v="3190" actId="2696"/>
        <pc:sldMkLst>
          <pc:docMk/>
          <pc:sldMk cId="3681151194" sldId="274"/>
        </pc:sldMkLst>
        <pc:spChg chg="del">
          <ac:chgData name="isabella coiutti" userId="3098eb96f0132675" providerId="LiveId" clId="{07F3AA75-270E-42E8-BBFF-0C25ECA1A208}" dt="2022-12-14T06:21:23.379" v="2432" actId="700"/>
          <ac:spMkLst>
            <pc:docMk/>
            <pc:sldMk cId="3681151194" sldId="274"/>
            <ac:spMk id="2" creationId="{90008AF0-D5E8-8B77-D333-3350920D46DA}"/>
          </ac:spMkLst>
        </pc:spChg>
        <pc:spChg chg="add del mod ord">
          <ac:chgData name="isabella coiutti" userId="3098eb96f0132675" providerId="LiveId" clId="{07F3AA75-270E-42E8-BBFF-0C25ECA1A208}" dt="2022-12-16T06:51:08.398" v="3093" actId="700"/>
          <ac:spMkLst>
            <pc:docMk/>
            <pc:sldMk cId="3681151194" sldId="274"/>
            <ac:spMk id="3" creationId="{6CBF214C-909C-F61F-4ED9-B38F54D39DE4}"/>
          </ac:spMkLst>
        </pc:spChg>
        <pc:spChg chg="del">
          <ac:chgData name="isabella coiutti" userId="3098eb96f0132675" providerId="LiveId" clId="{07F3AA75-270E-42E8-BBFF-0C25ECA1A208}" dt="2022-12-14T06:21:23.379" v="2432" actId="700"/>
          <ac:spMkLst>
            <pc:docMk/>
            <pc:sldMk cId="3681151194" sldId="274"/>
            <ac:spMk id="3" creationId="{9A38F361-8264-BAD0-4705-661765B87C0B}"/>
          </ac:spMkLst>
        </pc:spChg>
        <pc:spChg chg="del">
          <ac:chgData name="isabella coiutti" userId="3098eb96f0132675" providerId="LiveId" clId="{07F3AA75-270E-42E8-BBFF-0C25ECA1A208}" dt="2022-12-14T06:21:23.379" v="2432" actId="700"/>
          <ac:spMkLst>
            <pc:docMk/>
            <pc:sldMk cId="3681151194" sldId="274"/>
            <ac:spMk id="4" creationId="{7AB6BB4F-3157-7FF7-3FC7-7F83EBA6BF2D}"/>
          </ac:spMkLst>
        </pc:spChg>
        <pc:spChg chg="add mod ord">
          <ac:chgData name="isabella coiutti" userId="3098eb96f0132675" providerId="LiveId" clId="{07F3AA75-270E-42E8-BBFF-0C25ECA1A208}" dt="2022-12-16T06:54:24.756" v="3185" actId="700"/>
          <ac:spMkLst>
            <pc:docMk/>
            <pc:sldMk cId="3681151194" sldId="274"/>
            <ac:spMk id="4" creationId="{E63545CC-250F-32C2-2E78-7D05DEB61F07}"/>
          </ac:spMkLst>
        </pc:spChg>
        <pc:spChg chg="add del mod">
          <ac:chgData name="isabella coiutti" userId="3098eb96f0132675" providerId="LiveId" clId="{07F3AA75-270E-42E8-BBFF-0C25ECA1A208}" dt="2022-12-14T06:21:56.187" v="2434" actId="478"/>
          <ac:spMkLst>
            <pc:docMk/>
            <pc:sldMk cId="3681151194" sldId="274"/>
            <ac:spMk id="5" creationId="{F95A980C-75AF-8F26-7158-96F62F966A37}"/>
          </ac:spMkLst>
        </pc:spChg>
        <pc:spChg chg="add del mod ord">
          <ac:chgData name="isabella coiutti" userId="3098eb96f0132675" providerId="LiveId" clId="{07F3AA75-270E-42E8-BBFF-0C25ECA1A208}" dt="2022-12-14T06:36:26.845" v="2586" actId="478"/>
          <ac:spMkLst>
            <pc:docMk/>
            <pc:sldMk cId="3681151194" sldId="274"/>
            <ac:spMk id="6" creationId="{9C3F43A9-BB24-0FFE-1DC0-56EF28717026}"/>
          </ac:spMkLst>
        </pc:spChg>
        <pc:spChg chg="add del mod">
          <ac:chgData name="isabella coiutti" userId="3098eb96f0132675" providerId="LiveId" clId="{07F3AA75-270E-42E8-BBFF-0C25ECA1A208}" dt="2022-12-14T06:36:28.292" v="2587" actId="478"/>
          <ac:spMkLst>
            <pc:docMk/>
            <pc:sldMk cId="3681151194" sldId="274"/>
            <ac:spMk id="7" creationId="{851C50FC-5A1B-638A-5F22-A9C1B12FEF7F}"/>
          </ac:spMkLst>
        </pc:spChg>
        <pc:spChg chg="add del mod">
          <ac:chgData name="isabella coiutti" userId="3098eb96f0132675" providerId="LiveId" clId="{07F3AA75-270E-42E8-BBFF-0C25ECA1A208}" dt="2022-12-14T06:36:32.138" v="2590" actId="478"/>
          <ac:spMkLst>
            <pc:docMk/>
            <pc:sldMk cId="3681151194" sldId="274"/>
            <ac:spMk id="8" creationId="{68ED1E45-18B9-6B5E-FD8C-48B90E294728}"/>
          </ac:spMkLst>
        </pc:spChg>
        <pc:spChg chg="add del mod">
          <ac:chgData name="isabella coiutti" userId="3098eb96f0132675" providerId="LiveId" clId="{07F3AA75-270E-42E8-BBFF-0C25ECA1A208}" dt="2022-12-14T06:36:29.686" v="2588" actId="478"/>
          <ac:spMkLst>
            <pc:docMk/>
            <pc:sldMk cId="3681151194" sldId="274"/>
            <ac:spMk id="9" creationId="{C6AFF1F8-9583-A961-B20D-641B34508841}"/>
          </ac:spMkLst>
        </pc:spChg>
        <pc:spChg chg="add del mod">
          <ac:chgData name="isabella coiutti" userId="3098eb96f0132675" providerId="LiveId" clId="{07F3AA75-270E-42E8-BBFF-0C25ECA1A208}" dt="2022-12-14T06:36:30.790" v="2589" actId="478"/>
          <ac:spMkLst>
            <pc:docMk/>
            <pc:sldMk cId="3681151194" sldId="274"/>
            <ac:spMk id="10" creationId="{CBDB66C6-9445-AF73-B1CD-C2F27F95117F}"/>
          </ac:spMkLst>
        </pc:spChg>
        <pc:spChg chg="add mod ord">
          <ac:chgData name="isabella coiutti" userId="3098eb96f0132675" providerId="LiveId" clId="{07F3AA75-270E-42E8-BBFF-0C25ECA1A208}" dt="2022-12-16T06:54:24.756" v="3185" actId="700"/>
          <ac:spMkLst>
            <pc:docMk/>
            <pc:sldMk cId="3681151194" sldId="274"/>
            <ac:spMk id="11" creationId="{54511D0A-F1BF-FA0D-3EBC-7298825744FF}"/>
          </ac:spMkLst>
        </pc:spChg>
        <pc:spChg chg="add del mod">
          <ac:chgData name="isabella coiutti" userId="3098eb96f0132675" providerId="LiveId" clId="{07F3AA75-270E-42E8-BBFF-0C25ECA1A208}" dt="2022-12-14T06:37:09.617" v="2592" actId="931"/>
          <ac:spMkLst>
            <pc:docMk/>
            <pc:sldMk cId="3681151194" sldId="274"/>
            <ac:spMk id="12" creationId="{01A0D1E3-0E76-6009-677D-6D8E74E5946B}"/>
          </ac:spMkLst>
        </pc:spChg>
        <pc:spChg chg="add mod ord">
          <ac:chgData name="isabella coiutti" userId="3098eb96f0132675" providerId="LiveId" clId="{07F3AA75-270E-42E8-BBFF-0C25ECA1A208}" dt="2022-12-16T06:54:50.093" v="3189" actId="255"/>
          <ac:spMkLst>
            <pc:docMk/>
            <pc:sldMk cId="3681151194" sldId="274"/>
            <ac:spMk id="13" creationId="{6DF633FA-4BBC-4352-546D-99A338D189A5}"/>
          </ac:spMkLst>
        </pc:spChg>
        <pc:spChg chg="add del">
          <ac:chgData name="isabella coiutti" userId="3098eb96f0132675" providerId="LiveId" clId="{07F3AA75-270E-42E8-BBFF-0C25ECA1A208}" dt="2022-12-14T06:37:19.655" v="2596" actId="26606"/>
          <ac:spMkLst>
            <pc:docMk/>
            <pc:sldMk cId="3681151194" sldId="274"/>
            <ac:spMk id="20" creationId="{50666DC1-CD27-4874-9484-9D06C59FE4D0}"/>
          </ac:spMkLst>
        </pc:spChg>
        <pc:spChg chg="add del">
          <ac:chgData name="isabella coiutti" userId="3098eb96f0132675" providerId="LiveId" clId="{07F3AA75-270E-42E8-BBFF-0C25ECA1A208}" dt="2022-12-14T06:37:19.655" v="2596" actId="26606"/>
          <ac:spMkLst>
            <pc:docMk/>
            <pc:sldMk cId="3681151194" sldId="274"/>
            <ac:spMk id="22" creationId="{0BE66D35-6371-4809-9433-1EBF879150EC}"/>
          </ac:spMkLst>
        </pc:spChg>
        <pc:spChg chg="add del">
          <ac:chgData name="isabella coiutti" userId="3098eb96f0132675" providerId="LiveId" clId="{07F3AA75-270E-42E8-BBFF-0C25ECA1A208}" dt="2022-12-14T06:37:19.655" v="2596" actId="26606"/>
          <ac:spMkLst>
            <pc:docMk/>
            <pc:sldMk cId="3681151194" sldId="274"/>
            <ac:spMk id="24" creationId="{72EF3F9A-9717-4ACB-A30D-96694842C4F7}"/>
          </ac:spMkLst>
        </pc:spChg>
        <pc:spChg chg="add del">
          <ac:chgData name="isabella coiutti" userId="3098eb96f0132675" providerId="LiveId" clId="{07F3AA75-270E-42E8-BBFF-0C25ECA1A208}" dt="2022-12-14T06:37:23.375" v="2598" actId="26606"/>
          <ac:spMkLst>
            <pc:docMk/>
            <pc:sldMk cId="3681151194" sldId="274"/>
            <ac:spMk id="30" creationId="{EA26A151-13BF-4305-A6DC-9DC7C9877195}"/>
          </ac:spMkLst>
        </pc:spChg>
        <pc:spChg chg="add del">
          <ac:chgData name="isabella coiutti" userId="3098eb96f0132675" providerId="LiveId" clId="{07F3AA75-270E-42E8-BBFF-0C25ECA1A208}" dt="2022-12-14T06:37:23.375" v="2598" actId="26606"/>
          <ac:spMkLst>
            <pc:docMk/>
            <pc:sldMk cId="3681151194" sldId="274"/>
            <ac:spMk id="31" creationId="{6EFFDDA6-2CAE-438F-B0D6-FF4E710E24CB}"/>
          </ac:spMkLst>
        </pc:spChg>
        <pc:spChg chg="add del">
          <ac:chgData name="isabella coiutti" userId="3098eb96f0132675" providerId="LiveId" clId="{07F3AA75-270E-42E8-BBFF-0C25ECA1A208}" dt="2022-12-14T06:37:23.375" v="2598" actId="26606"/>
          <ac:spMkLst>
            <pc:docMk/>
            <pc:sldMk cId="3681151194" sldId="274"/>
            <ac:spMk id="32" creationId="{8DDAA74B-8E81-4F15-BC0F-4050965FF520}"/>
          </ac:spMkLst>
        </pc:spChg>
        <pc:spChg chg="add del">
          <ac:chgData name="isabella coiutti" userId="3098eb96f0132675" providerId="LiveId" clId="{07F3AA75-270E-42E8-BBFF-0C25ECA1A208}" dt="2022-12-14T06:37:23.375" v="2598" actId="26606"/>
          <ac:spMkLst>
            <pc:docMk/>
            <pc:sldMk cId="3681151194" sldId="274"/>
            <ac:spMk id="33" creationId="{374CD4C6-F07B-411C-876A-727559731FF0}"/>
          </ac:spMkLst>
        </pc:spChg>
        <pc:spChg chg="add del">
          <ac:chgData name="isabella coiutti" userId="3098eb96f0132675" providerId="LiveId" clId="{07F3AA75-270E-42E8-BBFF-0C25ECA1A208}" dt="2022-12-14T06:38:00.648" v="2605" actId="26606"/>
          <ac:spMkLst>
            <pc:docMk/>
            <pc:sldMk cId="3681151194" sldId="274"/>
            <ac:spMk id="35" creationId="{EA26A151-13BF-4305-A6DC-9DC7C9877195}"/>
          </ac:spMkLst>
        </pc:spChg>
        <pc:spChg chg="add del">
          <ac:chgData name="isabella coiutti" userId="3098eb96f0132675" providerId="LiveId" clId="{07F3AA75-270E-42E8-BBFF-0C25ECA1A208}" dt="2022-12-14T06:38:00.648" v="2605" actId="26606"/>
          <ac:spMkLst>
            <pc:docMk/>
            <pc:sldMk cId="3681151194" sldId="274"/>
            <ac:spMk id="36" creationId="{6EFFDDA6-2CAE-438F-B0D6-FF4E710E24CB}"/>
          </ac:spMkLst>
        </pc:spChg>
        <pc:spChg chg="add del">
          <ac:chgData name="isabella coiutti" userId="3098eb96f0132675" providerId="LiveId" clId="{07F3AA75-270E-42E8-BBFF-0C25ECA1A208}" dt="2022-12-14T06:38:00.648" v="2605" actId="26606"/>
          <ac:spMkLst>
            <pc:docMk/>
            <pc:sldMk cId="3681151194" sldId="274"/>
            <ac:spMk id="37" creationId="{77D73E63-A884-4994-BA80-B7AC098B8E9F}"/>
          </ac:spMkLst>
        </pc:spChg>
        <pc:spChg chg="add del">
          <ac:chgData name="isabella coiutti" userId="3098eb96f0132675" providerId="LiveId" clId="{07F3AA75-270E-42E8-BBFF-0C25ECA1A208}" dt="2022-12-14T06:38:00.648" v="2605" actId="26606"/>
          <ac:spMkLst>
            <pc:docMk/>
            <pc:sldMk cId="3681151194" sldId="274"/>
            <ac:spMk id="38" creationId="{FFC33220-06A6-4A1F-B678-AE0080B083DF}"/>
          </ac:spMkLst>
        </pc:spChg>
        <pc:spChg chg="add del">
          <ac:chgData name="isabella coiutti" userId="3098eb96f0132675" providerId="LiveId" clId="{07F3AA75-270E-42E8-BBFF-0C25ECA1A208}" dt="2022-12-14T06:37:33.091" v="2602" actId="26606"/>
          <ac:spMkLst>
            <pc:docMk/>
            <pc:sldMk cId="3681151194" sldId="274"/>
            <ac:spMk id="43" creationId="{EA26A151-13BF-4305-A6DC-9DC7C9877195}"/>
          </ac:spMkLst>
        </pc:spChg>
        <pc:spChg chg="add del">
          <ac:chgData name="isabella coiutti" userId="3098eb96f0132675" providerId="LiveId" clId="{07F3AA75-270E-42E8-BBFF-0C25ECA1A208}" dt="2022-12-14T06:37:33.091" v="2602" actId="26606"/>
          <ac:spMkLst>
            <pc:docMk/>
            <pc:sldMk cId="3681151194" sldId="274"/>
            <ac:spMk id="45" creationId="{6EFFDDA6-2CAE-438F-B0D6-FF4E710E24CB}"/>
          </ac:spMkLst>
        </pc:spChg>
        <pc:spChg chg="add del">
          <ac:chgData name="isabella coiutti" userId="3098eb96f0132675" providerId="LiveId" clId="{07F3AA75-270E-42E8-BBFF-0C25ECA1A208}" dt="2022-12-14T06:37:33.091" v="2602" actId="26606"/>
          <ac:spMkLst>
            <pc:docMk/>
            <pc:sldMk cId="3681151194" sldId="274"/>
            <ac:spMk id="47" creationId="{6FF8DE50-7A65-4407-ADF1-2CD17A919CE0}"/>
          </ac:spMkLst>
        </pc:spChg>
        <pc:spChg chg="add del">
          <ac:chgData name="isabella coiutti" userId="3098eb96f0132675" providerId="LiveId" clId="{07F3AA75-270E-42E8-BBFF-0C25ECA1A208}" dt="2022-12-14T06:37:33.091" v="2602" actId="26606"/>
          <ac:spMkLst>
            <pc:docMk/>
            <pc:sldMk cId="3681151194" sldId="274"/>
            <ac:spMk id="49" creationId="{4F5B6F84-73EF-47ED-850E-4308B2C0D1E3}"/>
          </ac:spMkLst>
        </pc:spChg>
        <pc:spChg chg="add del">
          <ac:chgData name="isabella coiutti" userId="3098eb96f0132675" providerId="LiveId" clId="{07F3AA75-270E-42E8-BBFF-0C25ECA1A208}" dt="2022-12-14T06:38:00.638" v="2604" actId="26606"/>
          <ac:spMkLst>
            <pc:docMk/>
            <pc:sldMk cId="3681151194" sldId="274"/>
            <ac:spMk id="52" creationId="{50666DC1-CD27-4874-9484-9D06C59FE4D0}"/>
          </ac:spMkLst>
        </pc:spChg>
        <pc:spChg chg="add del">
          <ac:chgData name="isabella coiutti" userId="3098eb96f0132675" providerId="LiveId" clId="{07F3AA75-270E-42E8-BBFF-0C25ECA1A208}" dt="2022-12-14T06:38:00.638" v="2604" actId="26606"/>
          <ac:spMkLst>
            <pc:docMk/>
            <pc:sldMk cId="3681151194" sldId="274"/>
            <ac:spMk id="53" creationId="{0BE66D35-6371-4809-9433-1EBF879150EC}"/>
          </ac:spMkLst>
        </pc:spChg>
        <pc:spChg chg="add del">
          <ac:chgData name="isabella coiutti" userId="3098eb96f0132675" providerId="LiveId" clId="{07F3AA75-270E-42E8-BBFF-0C25ECA1A208}" dt="2022-12-14T06:38:00.638" v="2604" actId="26606"/>
          <ac:spMkLst>
            <pc:docMk/>
            <pc:sldMk cId="3681151194" sldId="274"/>
            <ac:spMk id="54" creationId="{72EF3F9A-9717-4ACB-A30D-96694842C4F7}"/>
          </ac:spMkLst>
        </pc:spChg>
        <pc:spChg chg="add del">
          <ac:chgData name="isabella coiutti" userId="3098eb96f0132675" providerId="LiveId" clId="{07F3AA75-270E-42E8-BBFF-0C25ECA1A208}" dt="2022-12-14T06:39:58.177" v="2748" actId="26606"/>
          <ac:spMkLst>
            <pc:docMk/>
            <pc:sldMk cId="3681151194" sldId="274"/>
            <ac:spMk id="57" creationId="{EA26A151-13BF-4305-A6DC-9DC7C9877195}"/>
          </ac:spMkLst>
        </pc:spChg>
        <pc:spChg chg="add del">
          <ac:chgData name="isabella coiutti" userId="3098eb96f0132675" providerId="LiveId" clId="{07F3AA75-270E-42E8-BBFF-0C25ECA1A208}" dt="2022-12-14T06:39:58.177" v="2748" actId="26606"/>
          <ac:spMkLst>
            <pc:docMk/>
            <pc:sldMk cId="3681151194" sldId="274"/>
            <ac:spMk id="58" creationId="{6AEA5AB4-2C5A-4C31-87B5-8AEE1ABC8244}"/>
          </ac:spMkLst>
        </pc:spChg>
        <pc:spChg chg="add del">
          <ac:chgData name="isabella coiutti" userId="3098eb96f0132675" providerId="LiveId" clId="{07F3AA75-270E-42E8-BBFF-0C25ECA1A208}" dt="2022-12-14T06:39:58.177" v="2748" actId="26606"/>
          <ac:spMkLst>
            <pc:docMk/>
            <pc:sldMk cId="3681151194" sldId="274"/>
            <ac:spMk id="59" creationId="{F06B261F-632C-43DC-8DC7-7723B368270D}"/>
          </ac:spMkLst>
        </pc:spChg>
        <pc:spChg chg="add del">
          <ac:chgData name="isabella coiutti" userId="3098eb96f0132675" providerId="LiveId" clId="{07F3AA75-270E-42E8-BBFF-0C25ECA1A208}" dt="2022-12-14T06:39:58.177" v="2748" actId="26606"/>
          <ac:spMkLst>
            <pc:docMk/>
            <pc:sldMk cId="3681151194" sldId="274"/>
            <ac:spMk id="60" creationId="{4E524C7F-EE50-42C5-9434-7C78CE04445B}"/>
          </ac:spMkLst>
        </pc:spChg>
        <pc:spChg chg="add del">
          <ac:chgData name="isabella coiutti" userId="3098eb96f0132675" providerId="LiveId" clId="{07F3AA75-270E-42E8-BBFF-0C25ECA1A208}" dt="2022-12-14T06:39:47.870" v="2741" actId="26606"/>
          <ac:spMkLst>
            <pc:docMk/>
            <pc:sldMk cId="3681151194" sldId="274"/>
            <ac:spMk id="65" creationId="{50666DC1-CD27-4874-9484-9D06C59FE4D0}"/>
          </ac:spMkLst>
        </pc:spChg>
        <pc:spChg chg="add del">
          <ac:chgData name="isabella coiutti" userId="3098eb96f0132675" providerId="LiveId" clId="{07F3AA75-270E-42E8-BBFF-0C25ECA1A208}" dt="2022-12-14T06:39:47.870" v="2741" actId="26606"/>
          <ac:spMkLst>
            <pc:docMk/>
            <pc:sldMk cId="3681151194" sldId="274"/>
            <ac:spMk id="67" creationId="{0BE66D35-6371-4809-9433-1EBF879150EC}"/>
          </ac:spMkLst>
        </pc:spChg>
        <pc:spChg chg="add del">
          <ac:chgData name="isabella coiutti" userId="3098eb96f0132675" providerId="LiveId" clId="{07F3AA75-270E-42E8-BBFF-0C25ECA1A208}" dt="2022-12-14T06:39:47.870" v="2741" actId="26606"/>
          <ac:spMkLst>
            <pc:docMk/>
            <pc:sldMk cId="3681151194" sldId="274"/>
            <ac:spMk id="69" creationId="{72EF3F9A-9717-4ACB-A30D-96694842C4F7}"/>
          </ac:spMkLst>
        </pc:spChg>
        <pc:spChg chg="add del">
          <ac:chgData name="isabella coiutti" userId="3098eb96f0132675" providerId="LiveId" clId="{07F3AA75-270E-42E8-BBFF-0C25ECA1A208}" dt="2022-12-14T06:39:53.151" v="2743" actId="26606"/>
          <ac:spMkLst>
            <pc:docMk/>
            <pc:sldMk cId="3681151194" sldId="274"/>
            <ac:spMk id="74" creationId="{50666DC1-CD27-4874-9484-9D06C59FE4D0}"/>
          </ac:spMkLst>
        </pc:spChg>
        <pc:spChg chg="add del">
          <ac:chgData name="isabella coiutti" userId="3098eb96f0132675" providerId="LiveId" clId="{07F3AA75-270E-42E8-BBFF-0C25ECA1A208}" dt="2022-12-14T06:39:53.151" v="2743" actId="26606"/>
          <ac:spMkLst>
            <pc:docMk/>
            <pc:sldMk cId="3681151194" sldId="274"/>
            <ac:spMk id="75" creationId="{0BE66D35-6371-4809-9433-1EBF879150EC}"/>
          </ac:spMkLst>
        </pc:spChg>
        <pc:spChg chg="add del">
          <ac:chgData name="isabella coiutti" userId="3098eb96f0132675" providerId="LiveId" clId="{07F3AA75-270E-42E8-BBFF-0C25ECA1A208}" dt="2022-12-14T06:39:53.151" v="2743" actId="26606"/>
          <ac:spMkLst>
            <pc:docMk/>
            <pc:sldMk cId="3681151194" sldId="274"/>
            <ac:spMk id="76" creationId="{72EF3F9A-9717-4ACB-A30D-96694842C4F7}"/>
          </ac:spMkLst>
        </pc:spChg>
        <pc:spChg chg="add del">
          <ac:chgData name="isabella coiutti" userId="3098eb96f0132675" providerId="LiveId" clId="{07F3AA75-270E-42E8-BBFF-0C25ECA1A208}" dt="2022-12-14T06:39:54.892" v="2745" actId="26606"/>
          <ac:spMkLst>
            <pc:docMk/>
            <pc:sldMk cId="3681151194" sldId="274"/>
            <ac:spMk id="78" creationId="{50666DC1-CD27-4874-9484-9D06C59FE4D0}"/>
          </ac:spMkLst>
        </pc:spChg>
        <pc:spChg chg="add del">
          <ac:chgData name="isabella coiutti" userId="3098eb96f0132675" providerId="LiveId" clId="{07F3AA75-270E-42E8-BBFF-0C25ECA1A208}" dt="2022-12-14T06:39:54.892" v="2745" actId="26606"/>
          <ac:spMkLst>
            <pc:docMk/>
            <pc:sldMk cId="3681151194" sldId="274"/>
            <ac:spMk id="79" creationId="{B874FC77-B1AD-4469-830E-1F1D54FBB452}"/>
          </ac:spMkLst>
        </pc:spChg>
        <pc:spChg chg="add del">
          <ac:chgData name="isabella coiutti" userId="3098eb96f0132675" providerId="LiveId" clId="{07F3AA75-270E-42E8-BBFF-0C25ECA1A208}" dt="2022-12-14T06:39:54.892" v="2745" actId="26606"/>
          <ac:spMkLst>
            <pc:docMk/>
            <pc:sldMk cId="3681151194" sldId="274"/>
            <ac:spMk id="80" creationId="{2E50A422-27E0-44A6-9629-19BD1B3537DD}"/>
          </ac:spMkLst>
        </pc:spChg>
        <pc:spChg chg="add del">
          <ac:chgData name="isabella coiutti" userId="3098eb96f0132675" providerId="LiveId" clId="{07F3AA75-270E-42E8-BBFF-0C25ECA1A208}" dt="2022-12-14T06:39:54.892" v="2745" actId="26606"/>
          <ac:spMkLst>
            <pc:docMk/>
            <pc:sldMk cId="3681151194" sldId="274"/>
            <ac:spMk id="81" creationId="{A6834A66-723F-4B47-BF01-F6D4B2A1B19E}"/>
          </ac:spMkLst>
        </pc:spChg>
        <pc:spChg chg="add del">
          <ac:chgData name="isabella coiutti" userId="3098eb96f0132675" providerId="LiveId" clId="{07F3AA75-270E-42E8-BBFF-0C25ECA1A208}" dt="2022-12-14T06:39:58.167" v="2747" actId="26606"/>
          <ac:spMkLst>
            <pc:docMk/>
            <pc:sldMk cId="3681151194" sldId="274"/>
            <ac:spMk id="83" creationId="{50666DC1-CD27-4874-9484-9D06C59FE4D0}"/>
          </ac:spMkLst>
        </pc:spChg>
        <pc:spChg chg="add del">
          <ac:chgData name="isabella coiutti" userId="3098eb96f0132675" providerId="LiveId" clId="{07F3AA75-270E-42E8-BBFF-0C25ECA1A208}" dt="2022-12-14T06:39:58.167" v="2747" actId="26606"/>
          <ac:spMkLst>
            <pc:docMk/>
            <pc:sldMk cId="3681151194" sldId="274"/>
            <ac:spMk id="84" creationId="{5C8041AD-0A28-47FA-8BFF-56BAAA24647F}"/>
          </ac:spMkLst>
        </pc:spChg>
        <pc:spChg chg="add del">
          <ac:chgData name="isabella coiutti" userId="3098eb96f0132675" providerId="LiveId" clId="{07F3AA75-270E-42E8-BBFF-0C25ECA1A208}" dt="2022-12-14T06:39:58.167" v="2747" actId="26606"/>
          <ac:spMkLst>
            <pc:docMk/>
            <pc:sldMk cId="3681151194" sldId="274"/>
            <ac:spMk id="85" creationId="{72EF3F9A-9717-4ACB-A30D-96694842C4F7}"/>
          </ac:spMkLst>
        </pc:spChg>
        <pc:spChg chg="add del">
          <ac:chgData name="isabella coiutti" userId="3098eb96f0132675" providerId="LiveId" clId="{07F3AA75-270E-42E8-BBFF-0C25ECA1A208}" dt="2022-12-14T06:40:12.706" v="2751" actId="26606"/>
          <ac:spMkLst>
            <pc:docMk/>
            <pc:sldMk cId="3681151194" sldId="274"/>
            <ac:spMk id="88" creationId="{50666DC1-CD27-4874-9484-9D06C59FE4D0}"/>
          </ac:spMkLst>
        </pc:spChg>
        <pc:spChg chg="add del">
          <ac:chgData name="isabella coiutti" userId="3098eb96f0132675" providerId="LiveId" clId="{07F3AA75-270E-42E8-BBFF-0C25ECA1A208}" dt="2022-12-14T06:40:12.706" v="2751" actId="26606"/>
          <ac:spMkLst>
            <pc:docMk/>
            <pc:sldMk cId="3681151194" sldId="274"/>
            <ac:spMk id="89" creationId="{0BE66D35-6371-4809-9433-1EBF879150EC}"/>
          </ac:spMkLst>
        </pc:spChg>
        <pc:spChg chg="add del">
          <ac:chgData name="isabella coiutti" userId="3098eb96f0132675" providerId="LiveId" clId="{07F3AA75-270E-42E8-BBFF-0C25ECA1A208}" dt="2022-12-14T06:40:12.706" v="2751" actId="26606"/>
          <ac:spMkLst>
            <pc:docMk/>
            <pc:sldMk cId="3681151194" sldId="274"/>
            <ac:spMk id="90" creationId="{72EF3F9A-9717-4ACB-A30D-96694842C4F7}"/>
          </ac:spMkLst>
        </pc:spChg>
        <pc:spChg chg="add del">
          <ac:chgData name="isabella coiutti" userId="3098eb96f0132675" providerId="LiveId" clId="{07F3AA75-270E-42E8-BBFF-0C25ECA1A208}" dt="2022-12-14T06:42:39.020" v="2758" actId="26606"/>
          <ac:spMkLst>
            <pc:docMk/>
            <pc:sldMk cId="3681151194" sldId="274"/>
            <ac:spMk id="98" creationId="{50666DC1-CD27-4874-9484-9D06C59FE4D0}"/>
          </ac:spMkLst>
        </pc:spChg>
        <pc:spChg chg="add del">
          <ac:chgData name="isabella coiutti" userId="3098eb96f0132675" providerId="LiveId" clId="{07F3AA75-270E-42E8-BBFF-0C25ECA1A208}" dt="2022-12-14T06:42:39.020" v="2758" actId="26606"/>
          <ac:spMkLst>
            <pc:docMk/>
            <pc:sldMk cId="3681151194" sldId="274"/>
            <ac:spMk id="100" creationId="{A8885DF3-3C26-4448-BE78-9D9A216C82E0}"/>
          </ac:spMkLst>
        </pc:spChg>
        <pc:spChg chg="add del">
          <ac:chgData name="isabella coiutti" userId="3098eb96f0132675" providerId="LiveId" clId="{07F3AA75-270E-42E8-BBFF-0C25ECA1A208}" dt="2022-12-14T06:42:39.020" v="2758" actId="26606"/>
          <ac:spMkLst>
            <pc:docMk/>
            <pc:sldMk cId="3681151194" sldId="274"/>
            <ac:spMk id="102" creationId="{72EF3F9A-9717-4ACB-A30D-96694842C4F7}"/>
          </ac:spMkLst>
        </pc:spChg>
        <pc:spChg chg="add del">
          <ac:chgData name="isabella coiutti" userId="3098eb96f0132675" providerId="LiveId" clId="{07F3AA75-270E-42E8-BBFF-0C25ECA1A208}" dt="2022-12-14T06:42:39.010" v="2757" actId="26606"/>
          <ac:spMkLst>
            <pc:docMk/>
            <pc:sldMk cId="3681151194" sldId="274"/>
            <ac:spMk id="107" creationId="{50666DC1-CD27-4874-9484-9D06C59FE4D0}"/>
          </ac:spMkLst>
        </pc:spChg>
        <pc:spChg chg="add del">
          <ac:chgData name="isabella coiutti" userId="3098eb96f0132675" providerId="LiveId" clId="{07F3AA75-270E-42E8-BBFF-0C25ECA1A208}" dt="2022-12-14T06:42:39.010" v="2757" actId="26606"/>
          <ac:spMkLst>
            <pc:docMk/>
            <pc:sldMk cId="3681151194" sldId="274"/>
            <ac:spMk id="109" creationId="{0BE66D35-6371-4809-9433-1EBF879150EC}"/>
          </ac:spMkLst>
        </pc:spChg>
        <pc:spChg chg="add del">
          <ac:chgData name="isabella coiutti" userId="3098eb96f0132675" providerId="LiveId" clId="{07F3AA75-270E-42E8-BBFF-0C25ECA1A208}" dt="2022-12-14T06:42:39.010" v="2757" actId="26606"/>
          <ac:spMkLst>
            <pc:docMk/>
            <pc:sldMk cId="3681151194" sldId="274"/>
            <ac:spMk id="111" creationId="{72EF3F9A-9717-4ACB-A30D-96694842C4F7}"/>
          </ac:spMkLst>
        </pc:spChg>
        <pc:spChg chg="add del">
          <ac:chgData name="isabella coiutti" userId="3098eb96f0132675" providerId="LiveId" clId="{07F3AA75-270E-42E8-BBFF-0C25ECA1A208}" dt="2022-12-14T06:44:43.979" v="2766" actId="26606"/>
          <ac:spMkLst>
            <pc:docMk/>
            <pc:sldMk cId="3681151194" sldId="274"/>
            <ac:spMk id="116" creationId="{50666DC1-CD27-4874-9484-9D06C59FE4D0}"/>
          </ac:spMkLst>
        </pc:spChg>
        <pc:spChg chg="add del">
          <ac:chgData name="isabella coiutti" userId="3098eb96f0132675" providerId="LiveId" clId="{07F3AA75-270E-42E8-BBFF-0C25ECA1A208}" dt="2022-12-14T06:44:43.979" v="2766" actId="26606"/>
          <ac:spMkLst>
            <pc:docMk/>
            <pc:sldMk cId="3681151194" sldId="274"/>
            <ac:spMk id="117" creationId="{ABFC6EA2-A878-462E-B250-A0FFE1F53FCC}"/>
          </ac:spMkLst>
        </pc:spChg>
        <pc:spChg chg="add del">
          <ac:chgData name="isabella coiutti" userId="3098eb96f0132675" providerId="LiveId" clId="{07F3AA75-270E-42E8-BBFF-0C25ECA1A208}" dt="2022-12-14T06:44:43.979" v="2766" actId="26606"/>
          <ac:spMkLst>
            <pc:docMk/>
            <pc:sldMk cId="3681151194" sldId="274"/>
            <ac:spMk id="118" creationId="{72EF3F9A-9717-4ACB-A30D-96694842C4F7}"/>
          </ac:spMkLst>
        </pc:spChg>
        <pc:spChg chg="add del">
          <ac:chgData name="isabella coiutti" userId="3098eb96f0132675" providerId="LiveId" clId="{07F3AA75-270E-42E8-BBFF-0C25ECA1A208}" dt="2022-12-16T06:51:08.398" v="3093" actId="700"/>
          <ac:spMkLst>
            <pc:docMk/>
            <pc:sldMk cId="3681151194" sldId="274"/>
            <ac:spMk id="123" creationId="{50666DC1-CD27-4874-9484-9D06C59FE4D0}"/>
          </ac:spMkLst>
        </pc:spChg>
        <pc:spChg chg="add del">
          <ac:chgData name="isabella coiutti" userId="3098eb96f0132675" providerId="LiveId" clId="{07F3AA75-270E-42E8-BBFF-0C25ECA1A208}" dt="2022-12-16T06:51:08.398" v="3093" actId="700"/>
          <ac:spMkLst>
            <pc:docMk/>
            <pc:sldMk cId="3681151194" sldId="274"/>
            <ac:spMk id="125" creationId="{A8885DF3-3C26-4448-BE78-9D9A216C82E0}"/>
          </ac:spMkLst>
        </pc:spChg>
        <pc:spChg chg="add del">
          <ac:chgData name="isabella coiutti" userId="3098eb96f0132675" providerId="LiveId" clId="{07F3AA75-270E-42E8-BBFF-0C25ECA1A208}" dt="2022-12-16T06:51:08.398" v="3093" actId="700"/>
          <ac:spMkLst>
            <pc:docMk/>
            <pc:sldMk cId="3681151194" sldId="274"/>
            <ac:spMk id="127" creationId="{72EF3F9A-9717-4ACB-A30D-96694842C4F7}"/>
          </ac:spMkLst>
        </pc:spChg>
        <pc:grpChg chg="add del">
          <ac:chgData name="isabella coiutti" userId="3098eb96f0132675" providerId="LiveId" clId="{07F3AA75-270E-42E8-BBFF-0C25ECA1A208}" dt="2022-12-14T06:37:19.655" v="2596" actId="26606"/>
          <ac:grpSpMkLst>
            <pc:docMk/>
            <pc:sldMk cId="3681151194" sldId="274"/>
            <ac:grpSpMk id="26" creationId="{0EB82B4C-9249-4CFC-A372-7B0FF5E36EA8}"/>
          </ac:grpSpMkLst>
        </pc:grpChg>
        <pc:grpChg chg="add del">
          <ac:chgData name="isabella coiutti" userId="3098eb96f0132675" providerId="LiveId" clId="{07F3AA75-270E-42E8-BBFF-0C25ECA1A208}" dt="2022-12-14T06:38:00.638" v="2604" actId="26606"/>
          <ac:grpSpMkLst>
            <pc:docMk/>
            <pc:sldMk cId="3681151194" sldId="274"/>
            <ac:grpSpMk id="55" creationId="{0EB82B4C-9249-4CFC-A372-7B0FF5E36EA8}"/>
          </ac:grpSpMkLst>
        </pc:grpChg>
        <pc:grpChg chg="add del">
          <ac:chgData name="isabella coiutti" userId="3098eb96f0132675" providerId="LiveId" clId="{07F3AA75-270E-42E8-BBFF-0C25ECA1A208}" dt="2022-12-14T06:39:53.151" v="2743" actId="26606"/>
          <ac:grpSpMkLst>
            <pc:docMk/>
            <pc:sldMk cId="3681151194" sldId="274"/>
            <ac:grpSpMk id="71" creationId="{0EB82B4C-9249-4CFC-A372-7B0FF5E36EA8}"/>
          </ac:grpSpMkLst>
        </pc:grpChg>
        <pc:grpChg chg="add del">
          <ac:chgData name="isabella coiutti" userId="3098eb96f0132675" providerId="LiveId" clId="{07F3AA75-270E-42E8-BBFF-0C25ECA1A208}" dt="2022-12-14T06:39:58.167" v="2747" actId="26606"/>
          <ac:grpSpMkLst>
            <pc:docMk/>
            <pc:sldMk cId="3681151194" sldId="274"/>
            <ac:grpSpMk id="86" creationId="{3409BBD1-8A75-44DA-88E2-3A7047032200}"/>
          </ac:grpSpMkLst>
        </pc:grpChg>
        <pc:grpChg chg="add del">
          <ac:chgData name="isabella coiutti" userId="3098eb96f0132675" providerId="LiveId" clId="{07F3AA75-270E-42E8-BBFF-0C25ECA1A208}" dt="2022-12-14T06:40:12.706" v="2751" actId="26606"/>
          <ac:grpSpMkLst>
            <pc:docMk/>
            <pc:sldMk cId="3681151194" sldId="274"/>
            <ac:grpSpMk id="91" creationId="{0EB82B4C-9249-4CFC-A372-7B0FF5E36EA8}"/>
          </ac:grpSpMkLst>
        </pc:grpChg>
        <pc:grpChg chg="add del">
          <ac:chgData name="isabella coiutti" userId="3098eb96f0132675" providerId="LiveId" clId="{07F3AA75-270E-42E8-BBFF-0C25ECA1A208}" dt="2022-12-14T06:44:43.979" v="2766" actId="26606"/>
          <ac:grpSpMkLst>
            <pc:docMk/>
            <pc:sldMk cId="3681151194" sldId="274"/>
            <ac:grpSpMk id="113" creationId="{8E6AE698-618A-40C4-9717-024A2EABCEC7}"/>
          </ac:grpSpMkLst>
        </pc:grpChg>
        <pc:picChg chg="add del mod ord">
          <ac:chgData name="isabella coiutti" userId="3098eb96f0132675" providerId="LiveId" clId="{07F3AA75-270E-42E8-BBFF-0C25ECA1A208}" dt="2022-12-16T06:51:01.955" v="3092" actId="478"/>
          <ac:picMkLst>
            <pc:docMk/>
            <pc:sldMk cId="3681151194" sldId="274"/>
            <ac:picMk id="15" creationId="{E8896921-DE43-02A1-725B-FA4F7F4A2A84}"/>
          </ac:picMkLst>
        </pc:picChg>
      </pc:sldChg>
      <pc:sldChg chg="addSp modSp new mod ord setBg">
        <pc:chgData name="isabella coiutti" userId="3098eb96f0132675" providerId="LiveId" clId="{07F3AA75-270E-42E8-BBFF-0C25ECA1A208}" dt="2022-12-16T07:01:07.400" v="3300" actId="1076"/>
        <pc:sldMkLst>
          <pc:docMk/>
          <pc:sldMk cId="2787953049" sldId="275"/>
        </pc:sldMkLst>
        <pc:spChg chg="mod">
          <ac:chgData name="isabella coiutti" userId="3098eb96f0132675" providerId="LiveId" clId="{07F3AA75-270E-42E8-BBFF-0C25ECA1A208}" dt="2022-12-14T06:53:48.990" v="2824" actId="2711"/>
          <ac:spMkLst>
            <pc:docMk/>
            <pc:sldMk cId="2787953049" sldId="275"/>
            <ac:spMk id="2" creationId="{9D16A80F-17FD-4385-6C23-2F394B701E4D}"/>
          </ac:spMkLst>
        </pc:spChg>
        <pc:spChg chg="mod">
          <ac:chgData name="isabella coiutti" userId="3098eb96f0132675" providerId="LiveId" clId="{07F3AA75-270E-42E8-BBFF-0C25ECA1A208}" dt="2022-12-16T07:01:07.400" v="3300" actId="1076"/>
          <ac:spMkLst>
            <pc:docMk/>
            <pc:sldMk cId="2787953049" sldId="275"/>
            <ac:spMk id="3" creationId="{AD1109CA-29D5-5788-6829-2AB4B9F021EA}"/>
          </ac:spMkLst>
        </pc:spChg>
        <pc:spChg chg="add">
          <ac:chgData name="isabella coiutti" userId="3098eb96f0132675" providerId="LiveId" clId="{07F3AA75-270E-42E8-BBFF-0C25ECA1A208}" dt="2022-12-14T06:53:35.093" v="2820" actId="26606"/>
          <ac:spMkLst>
            <pc:docMk/>
            <pc:sldMk cId="2787953049" sldId="275"/>
            <ac:spMk id="8" creationId="{C71BEEF0-CA89-4AEF-A492-1D96800D764A}"/>
          </ac:spMkLst>
        </pc:spChg>
        <pc:spChg chg="add">
          <ac:chgData name="isabella coiutti" userId="3098eb96f0132675" providerId="LiveId" clId="{07F3AA75-270E-42E8-BBFF-0C25ECA1A208}" dt="2022-12-14T06:53:35.093" v="2820" actId="26606"/>
          <ac:spMkLst>
            <pc:docMk/>
            <pc:sldMk cId="2787953049" sldId="275"/>
            <ac:spMk id="10" creationId="{FD64A815-B181-455B-94F4-BE4ABF310DB1}"/>
          </ac:spMkLst>
        </pc:spChg>
      </pc:sldChg>
      <pc:sldChg chg="addSp modSp new mod setBg">
        <pc:chgData name="isabella coiutti" userId="3098eb96f0132675" providerId="LiveId" clId="{07F3AA75-270E-42E8-BBFF-0C25ECA1A208}" dt="2022-12-14T11:07:11.675" v="3051" actId="20577"/>
        <pc:sldMkLst>
          <pc:docMk/>
          <pc:sldMk cId="170739086" sldId="276"/>
        </pc:sldMkLst>
        <pc:spChg chg="mod">
          <ac:chgData name="isabella coiutti" userId="3098eb96f0132675" providerId="LiveId" clId="{07F3AA75-270E-42E8-BBFF-0C25ECA1A208}" dt="2022-12-14T06:59:30.469" v="3000" actId="26606"/>
          <ac:spMkLst>
            <pc:docMk/>
            <pc:sldMk cId="170739086" sldId="276"/>
            <ac:spMk id="2" creationId="{6BF0D95D-8EB7-486E-A0E8-75048011E807}"/>
          </ac:spMkLst>
        </pc:spChg>
        <pc:spChg chg="mod">
          <ac:chgData name="isabella coiutti" userId="3098eb96f0132675" providerId="LiveId" clId="{07F3AA75-270E-42E8-BBFF-0C25ECA1A208}" dt="2022-12-14T11:07:11.675" v="3051" actId="20577"/>
          <ac:spMkLst>
            <pc:docMk/>
            <pc:sldMk cId="170739086" sldId="276"/>
            <ac:spMk id="3" creationId="{2FCE44F9-AD5D-472C-94CE-697A5598A4AC}"/>
          </ac:spMkLst>
        </pc:spChg>
        <pc:spChg chg="add">
          <ac:chgData name="isabella coiutti" userId="3098eb96f0132675" providerId="LiveId" clId="{07F3AA75-270E-42E8-BBFF-0C25ECA1A208}" dt="2022-12-14T06:59:30.469" v="3000" actId="26606"/>
          <ac:spMkLst>
            <pc:docMk/>
            <pc:sldMk cId="170739086" sldId="276"/>
            <ac:spMk id="8" creationId="{C71BEEF0-CA89-4AEF-A492-1D96800D764A}"/>
          </ac:spMkLst>
        </pc:spChg>
        <pc:spChg chg="add">
          <ac:chgData name="isabella coiutti" userId="3098eb96f0132675" providerId="LiveId" clId="{07F3AA75-270E-42E8-BBFF-0C25ECA1A208}" dt="2022-12-14T06:59:30.469" v="3000" actId="26606"/>
          <ac:spMkLst>
            <pc:docMk/>
            <pc:sldMk cId="170739086" sldId="276"/>
            <ac:spMk id="10" creationId="{FD64A815-B181-455B-94F4-BE4ABF310DB1}"/>
          </ac:spMkLst>
        </pc:spChg>
      </pc:sldChg>
      <pc:sldChg chg="modSp new mod">
        <pc:chgData name="isabella coiutti" userId="3098eb96f0132675" providerId="LiveId" clId="{07F3AA75-270E-42E8-BBFF-0C25ECA1A208}" dt="2022-12-16T06:59:07.681" v="3293" actId="20577"/>
        <pc:sldMkLst>
          <pc:docMk/>
          <pc:sldMk cId="2232328005" sldId="277"/>
        </pc:sldMkLst>
        <pc:spChg chg="mod">
          <ac:chgData name="isabella coiutti" userId="3098eb96f0132675" providerId="LiveId" clId="{07F3AA75-270E-42E8-BBFF-0C25ECA1A208}" dt="2022-12-16T06:57:19.874" v="3277" actId="2711"/>
          <ac:spMkLst>
            <pc:docMk/>
            <pc:sldMk cId="2232328005" sldId="277"/>
            <ac:spMk id="2" creationId="{A350CAFC-1073-2867-9EDD-6F5FFDD15244}"/>
          </ac:spMkLst>
        </pc:spChg>
        <pc:spChg chg="mod">
          <ac:chgData name="isabella coiutti" userId="3098eb96f0132675" providerId="LiveId" clId="{07F3AA75-270E-42E8-BBFF-0C25ECA1A208}" dt="2022-12-16T06:58:04.663" v="3286" actId="313"/>
          <ac:spMkLst>
            <pc:docMk/>
            <pc:sldMk cId="2232328005" sldId="277"/>
            <ac:spMk id="3" creationId="{449DC437-FD78-4BB7-DD9F-D6216D494265}"/>
          </ac:spMkLst>
        </pc:spChg>
        <pc:spChg chg="mod">
          <ac:chgData name="isabella coiutti" userId="3098eb96f0132675" providerId="LiveId" clId="{07F3AA75-270E-42E8-BBFF-0C25ECA1A208}" dt="2022-12-16T06:59:07.681" v="3293" actId="20577"/>
          <ac:spMkLst>
            <pc:docMk/>
            <pc:sldMk cId="2232328005" sldId="277"/>
            <ac:spMk id="4" creationId="{23812C69-C23B-AAFC-7E74-5EB4254E7267}"/>
          </ac:spMkLst>
        </pc:spChg>
      </pc:sldChg>
      <pc:sldMasterChg chg="modTransition modSldLayout">
        <pc:chgData name="isabella coiutti" userId="3098eb96f0132675" providerId="LiveId" clId="{07F3AA75-270E-42E8-BBFF-0C25ECA1A208}" dt="2022-12-07T10:04:49.878" v="2124"/>
        <pc:sldMasterMkLst>
          <pc:docMk/>
          <pc:sldMasterMk cId="2659480414" sldId="2147483758"/>
        </pc:sldMasterMkLst>
        <pc:sldLayoutChg chg="modTransition">
          <pc:chgData name="isabella coiutti" userId="3098eb96f0132675" providerId="LiveId" clId="{07F3AA75-270E-42E8-BBFF-0C25ECA1A208}" dt="2022-12-07T10:04:49.878" v="2124"/>
          <pc:sldLayoutMkLst>
            <pc:docMk/>
            <pc:sldMasterMk cId="2659480414" sldId="2147483758"/>
            <pc:sldLayoutMk cId="1297868818" sldId="2147483747"/>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851980003" sldId="2147483748"/>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3422546105" sldId="2147483749"/>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2386475991" sldId="2147483750"/>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1137590937" sldId="2147483751"/>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2068327780" sldId="2147483752"/>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2583858398" sldId="2147483753"/>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1153514395" sldId="2147483754"/>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1864374960" sldId="2147483755"/>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3180818640" sldId="2147483756"/>
          </pc:sldLayoutMkLst>
        </pc:sldLayoutChg>
        <pc:sldLayoutChg chg="modTransition">
          <pc:chgData name="isabella coiutti" userId="3098eb96f0132675" providerId="LiveId" clId="{07F3AA75-270E-42E8-BBFF-0C25ECA1A208}" dt="2022-12-07T10:04:49.878" v="2124"/>
          <pc:sldLayoutMkLst>
            <pc:docMk/>
            <pc:sldMasterMk cId="2659480414" sldId="2147483758"/>
            <pc:sldLayoutMk cId="1559294453" sldId="214748375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2D6E4F-C138-482C-9DF5-548FCDE9B5DA}"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80B3A90-F477-4537-A93C-36859DD5DB62}">
      <dgm:prSet custT="1"/>
      <dgm:spPr/>
      <dgm:t>
        <a:bodyPr/>
        <a:lstStyle/>
        <a:p>
          <a:r>
            <a:rPr lang="it-IT" sz="2800" dirty="0">
              <a:latin typeface="Georgia Pro Cond Semibold" panose="02040706050405020303" pitchFamily="18" charset="0"/>
            </a:rPr>
            <a:t>Fede (</a:t>
          </a:r>
          <a:r>
            <a:rPr lang="it-IT" sz="2800" b="1" dirty="0" err="1">
              <a:latin typeface="Georgia Pro Cond Semibold" panose="02040706050405020303" pitchFamily="18" charset="0"/>
            </a:rPr>
            <a:t>saddh</a:t>
          </a:r>
          <a:r>
            <a:rPr lang="it-IT" sz="2800" b="1" dirty="0" err="1">
              <a:latin typeface="Times New Roman" panose="02020603050405020304" pitchFamily="18" charset="0"/>
              <a:cs typeface="Times New Roman" panose="02020603050405020304" pitchFamily="18" charset="0"/>
            </a:rPr>
            <a:t>ā</a:t>
          </a:r>
          <a:r>
            <a:rPr lang="it-IT" sz="2800" b="1" dirty="0">
              <a:latin typeface="Georgia Pro Cond Semibold" panose="02040706050405020303" pitchFamily="18" charset="0"/>
            </a:rPr>
            <a:t>/</a:t>
          </a:r>
          <a:r>
            <a:rPr lang="it-IT" sz="2800" b="1" dirty="0" err="1">
              <a:latin typeface="Times New Roman" panose="02020603050405020304" pitchFamily="18" charset="0"/>
              <a:cs typeface="Times New Roman" panose="02020603050405020304" pitchFamily="18" charset="0"/>
            </a:rPr>
            <a:t>śrāddha</a:t>
          </a:r>
          <a:r>
            <a:rPr lang="it-IT" sz="2800" b="1" dirty="0">
              <a:latin typeface="Times New Roman" panose="02020603050405020304" pitchFamily="18" charset="0"/>
              <a:cs typeface="Times New Roman" panose="02020603050405020304" pitchFamily="18" charset="0"/>
            </a:rPr>
            <a:t>)</a:t>
          </a:r>
          <a:endParaRPr lang="en-US" sz="2800" b="1" dirty="0">
            <a:latin typeface="Georgia Pro Cond Semibold" panose="02040706050405020303" pitchFamily="18" charset="0"/>
          </a:endParaRPr>
        </a:p>
      </dgm:t>
    </dgm:pt>
    <dgm:pt modelId="{934F8959-881F-490E-9521-2DE853D608E2}" type="parTrans" cxnId="{8FB0AAFC-F8C4-48EC-9122-EB218A2F0EC4}">
      <dgm:prSet/>
      <dgm:spPr/>
      <dgm:t>
        <a:bodyPr/>
        <a:lstStyle/>
        <a:p>
          <a:endParaRPr lang="en-US"/>
        </a:p>
      </dgm:t>
    </dgm:pt>
    <dgm:pt modelId="{EC863B0F-26CF-42AB-80D0-260C09156B0F}" type="sibTrans" cxnId="{8FB0AAFC-F8C4-48EC-9122-EB218A2F0EC4}">
      <dgm:prSet/>
      <dgm:spPr/>
      <dgm:t>
        <a:bodyPr/>
        <a:lstStyle/>
        <a:p>
          <a:endParaRPr lang="en-US"/>
        </a:p>
      </dgm:t>
    </dgm:pt>
    <dgm:pt modelId="{31C7071D-EEB6-4CA4-B70B-CF6DC94E0C8C}">
      <dgm:prSet custT="1"/>
      <dgm:spPr/>
      <dgm:t>
        <a:bodyPr/>
        <a:lstStyle/>
        <a:p>
          <a:r>
            <a:rPr lang="it-IT" sz="2800" dirty="0">
              <a:latin typeface="Georgia Pro Cond Semibold" panose="02040706050405020303" pitchFamily="18" charset="0"/>
            </a:rPr>
            <a:t>Energia (</a:t>
          </a:r>
          <a:r>
            <a:rPr lang="it-IT" sz="2800" dirty="0" err="1">
              <a:latin typeface="Georgia Pro Cond Semibold" panose="02040706050405020303" pitchFamily="18" charset="0"/>
            </a:rPr>
            <a:t>v</a:t>
          </a:r>
          <a:r>
            <a:rPr lang="it-IT" sz="2800" b="1" dirty="0" err="1">
              <a:latin typeface="Times New Roman" panose="02020603050405020304" pitchFamily="18" charset="0"/>
              <a:cs typeface="Times New Roman" panose="02020603050405020304" pitchFamily="18" charset="0"/>
            </a:rPr>
            <a:t>i</a:t>
          </a:r>
          <a:r>
            <a:rPr lang="it-IT" sz="2800" b="1" dirty="0" err="1">
              <a:latin typeface="Georgia Pro Cond Semibold" panose="02040706050405020303" pitchFamily="18" charset="0"/>
            </a:rPr>
            <a:t>r</a:t>
          </a:r>
          <a:r>
            <a:rPr lang="it-IT" sz="2800" dirty="0" err="1">
              <a:latin typeface="Georgia Pro Cond Semibold" panose="02040706050405020303" pitchFamily="18" charset="0"/>
            </a:rPr>
            <a:t>yia</a:t>
          </a:r>
          <a:r>
            <a:rPr lang="it-IT" sz="2800" dirty="0">
              <a:latin typeface="Georgia Pro Cond Semibold" panose="02040706050405020303" pitchFamily="18" charset="0"/>
            </a:rPr>
            <a:t>/</a:t>
          </a:r>
          <a:r>
            <a:rPr lang="it-IT" sz="2800" b="1" dirty="0" err="1">
              <a:latin typeface="Georgia Pro Cond Semibold" panose="02040706050405020303" pitchFamily="18" charset="0"/>
            </a:rPr>
            <a:t>v</a:t>
          </a:r>
          <a:r>
            <a:rPr lang="it-IT" sz="2800" b="1" dirty="0" err="1">
              <a:latin typeface="Times New Roman" panose="02020603050405020304" pitchFamily="18" charset="0"/>
              <a:cs typeface="Times New Roman" panose="02020603050405020304" pitchFamily="18" charset="0"/>
            </a:rPr>
            <a:t>īrya</a:t>
          </a:r>
          <a:r>
            <a:rPr lang="it-IT" sz="2800" dirty="0">
              <a:latin typeface="Georgia Pro Cond Semibold" panose="02040706050405020303" pitchFamily="18" charset="0"/>
            </a:rPr>
            <a:t>)</a:t>
          </a:r>
          <a:endParaRPr lang="en-US" sz="2800" dirty="0">
            <a:latin typeface="Georgia Pro Cond Semibold" panose="02040706050405020303" pitchFamily="18" charset="0"/>
          </a:endParaRPr>
        </a:p>
      </dgm:t>
    </dgm:pt>
    <dgm:pt modelId="{DA90DD84-C94A-4F74-BF80-849F56776F73}" type="parTrans" cxnId="{1AD96195-3773-4A83-9597-2D4FA40FFAB7}">
      <dgm:prSet/>
      <dgm:spPr/>
      <dgm:t>
        <a:bodyPr/>
        <a:lstStyle/>
        <a:p>
          <a:endParaRPr lang="en-US"/>
        </a:p>
      </dgm:t>
    </dgm:pt>
    <dgm:pt modelId="{96AAC797-7A7F-4AB6-9657-AD268F5DCD8F}" type="sibTrans" cxnId="{1AD96195-3773-4A83-9597-2D4FA40FFAB7}">
      <dgm:prSet/>
      <dgm:spPr/>
      <dgm:t>
        <a:bodyPr/>
        <a:lstStyle/>
        <a:p>
          <a:endParaRPr lang="en-US"/>
        </a:p>
      </dgm:t>
    </dgm:pt>
    <dgm:pt modelId="{B849F7A1-A8D7-4A30-9C38-A96C39D18901}">
      <dgm:prSet custT="1"/>
      <dgm:spPr/>
      <dgm:t>
        <a:bodyPr/>
        <a:lstStyle/>
        <a:p>
          <a:r>
            <a:rPr lang="it-IT" sz="2800" dirty="0">
              <a:latin typeface="Georgia Pro Cond Semibold" panose="02040706050405020303" pitchFamily="18" charset="0"/>
            </a:rPr>
            <a:t>Consapevolezza (sati/</a:t>
          </a:r>
          <a:r>
            <a:rPr lang="it-IT" sz="2800" b="1" dirty="0" err="1">
              <a:latin typeface="Georgia Pro Cond Semibold" panose="02040706050405020303" pitchFamily="18" charset="0"/>
            </a:rPr>
            <a:t>sm</a:t>
          </a:r>
          <a:r>
            <a:rPr lang="it-IT" sz="2800" b="1" dirty="0" err="1">
              <a:latin typeface="Times New Roman" panose="02020603050405020304" pitchFamily="18" charset="0"/>
              <a:cs typeface="Times New Roman" panose="02020603050405020304" pitchFamily="18" charset="0"/>
            </a:rPr>
            <a:t>ṛti</a:t>
          </a:r>
          <a:r>
            <a:rPr lang="it-IT" sz="2800" b="1" dirty="0">
              <a:latin typeface="Times New Roman" panose="02020603050405020304" pitchFamily="18" charset="0"/>
              <a:cs typeface="Times New Roman" panose="02020603050405020304" pitchFamily="18" charset="0"/>
            </a:rPr>
            <a:t>)</a:t>
          </a:r>
          <a:endParaRPr lang="en-US" sz="2800" b="1" dirty="0">
            <a:latin typeface="Georgia Pro Cond Semibold" panose="02040706050405020303" pitchFamily="18" charset="0"/>
          </a:endParaRPr>
        </a:p>
      </dgm:t>
    </dgm:pt>
    <dgm:pt modelId="{C285381A-ED0D-4309-BE59-B0166E356F84}" type="parTrans" cxnId="{F51DA0CD-F6C2-4BFD-81EA-98D5B39A1D80}">
      <dgm:prSet/>
      <dgm:spPr/>
      <dgm:t>
        <a:bodyPr/>
        <a:lstStyle/>
        <a:p>
          <a:endParaRPr lang="en-US"/>
        </a:p>
      </dgm:t>
    </dgm:pt>
    <dgm:pt modelId="{279278D1-3514-4278-A8FE-8E5DA2BC1B95}" type="sibTrans" cxnId="{F51DA0CD-F6C2-4BFD-81EA-98D5B39A1D80}">
      <dgm:prSet/>
      <dgm:spPr/>
      <dgm:t>
        <a:bodyPr/>
        <a:lstStyle/>
        <a:p>
          <a:endParaRPr lang="en-US"/>
        </a:p>
      </dgm:t>
    </dgm:pt>
    <dgm:pt modelId="{99C3620A-31D5-499F-8CCF-2EF1493486EA}">
      <dgm:prSet custT="1"/>
      <dgm:spPr/>
      <dgm:t>
        <a:bodyPr/>
        <a:lstStyle/>
        <a:p>
          <a:r>
            <a:rPr lang="it-IT" sz="2800" dirty="0">
              <a:latin typeface="Georgia Pro Cond Semibold" panose="02040706050405020303" pitchFamily="18" charset="0"/>
            </a:rPr>
            <a:t>Concentrazione (samādhi) </a:t>
          </a:r>
          <a:endParaRPr lang="en-US" sz="2800" dirty="0">
            <a:latin typeface="Georgia Pro Cond Semibold" panose="02040706050405020303" pitchFamily="18" charset="0"/>
          </a:endParaRPr>
        </a:p>
      </dgm:t>
    </dgm:pt>
    <dgm:pt modelId="{4EED4AFF-7F50-4E19-AEB2-4F3640263E71}" type="parTrans" cxnId="{31DABE01-6404-4630-807D-A9C151007FDE}">
      <dgm:prSet/>
      <dgm:spPr/>
      <dgm:t>
        <a:bodyPr/>
        <a:lstStyle/>
        <a:p>
          <a:endParaRPr lang="en-US"/>
        </a:p>
      </dgm:t>
    </dgm:pt>
    <dgm:pt modelId="{49EDCD35-D001-4DB4-A0D8-4F68C0BC7E5D}" type="sibTrans" cxnId="{31DABE01-6404-4630-807D-A9C151007FDE}">
      <dgm:prSet/>
      <dgm:spPr/>
      <dgm:t>
        <a:bodyPr/>
        <a:lstStyle/>
        <a:p>
          <a:endParaRPr lang="en-US"/>
        </a:p>
      </dgm:t>
    </dgm:pt>
    <dgm:pt modelId="{D2D612C8-8A64-4AD4-AECA-52A28F802A93}">
      <dgm:prSet custT="1"/>
      <dgm:spPr/>
      <dgm:t>
        <a:bodyPr/>
        <a:lstStyle/>
        <a:p>
          <a:r>
            <a:rPr lang="it-IT" sz="2800" dirty="0">
              <a:latin typeface="Georgia Pro Cond Semibold" panose="02040706050405020303" pitchFamily="18" charset="0"/>
            </a:rPr>
            <a:t>Saggezza (</a:t>
          </a:r>
          <a:r>
            <a:rPr lang="it-IT" sz="2800" dirty="0" err="1">
              <a:latin typeface="Georgia Pro Cond Semibold" panose="02040706050405020303" pitchFamily="18" charset="0"/>
            </a:rPr>
            <a:t>pa</a:t>
          </a:r>
          <a:r>
            <a:rPr lang="it-IT" sz="2800" b="1" dirty="0" err="1">
              <a:latin typeface="Times New Roman" panose="02020603050405020304" pitchFamily="18" charset="0"/>
              <a:cs typeface="Times New Roman" panose="02020603050405020304" pitchFamily="18" charset="0"/>
            </a:rPr>
            <a:t>ññā</a:t>
          </a:r>
          <a:r>
            <a:rPr lang="it-IT" sz="2800" dirty="0">
              <a:latin typeface="Georgia Pro Cond Semibold" panose="02040706050405020303" pitchFamily="18" charset="0"/>
            </a:rPr>
            <a:t>/prajñā) </a:t>
          </a:r>
          <a:endParaRPr lang="en-US" sz="2800" dirty="0">
            <a:latin typeface="Georgia Pro Cond Semibold" panose="02040706050405020303" pitchFamily="18" charset="0"/>
          </a:endParaRPr>
        </a:p>
      </dgm:t>
    </dgm:pt>
    <dgm:pt modelId="{5E6D8867-D760-4E43-AAB4-AC1B29B57356}" type="parTrans" cxnId="{993F97FC-7CF8-449B-93AE-B1116A22D442}">
      <dgm:prSet/>
      <dgm:spPr/>
      <dgm:t>
        <a:bodyPr/>
        <a:lstStyle/>
        <a:p>
          <a:endParaRPr lang="en-US"/>
        </a:p>
      </dgm:t>
    </dgm:pt>
    <dgm:pt modelId="{083186E5-97D5-426C-A30A-D43A982A0291}" type="sibTrans" cxnId="{993F97FC-7CF8-449B-93AE-B1116A22D442}">
      <dgm:prSet/>
      <dgm:spPr/>
      <dgm:t>
        <a:bodyPr/>
        <a:lstStyle/>
        <a:p>
          <a:endParaRPr lang="en-US"/>
        </a:p>
      </dgm:t>
    </dgm:pt>
    <dgm:pt modelId="{D2B6EC3A-CF85-4800-957F-ACDF22D36741}" type="pres">
      <dgm:prSet presAssocID="{1A2D6E4F-C138-482C-9DF5-548FCDE9B5DA}" presName="vert0" presStyleCnt="0">
        <dgm:presLayoutVars>
          <dgm:dir/>
          <dgm:animOne val="branch"/>
          <dgm:animLvl val="lvl"/>
        </dgm:presLayoutVars>
      </dgm:prSet>
      <dgm:spPr/>
    </dgm:pt>
    <dgm:pt modelId="{CCD565EC-66EE-4628-BFFB-13AA3698C372}" type="pres">
      <dgm:prSet presAssocID="{D80B3A90-F477-4537-A93C-36859DD5DB62}" presName="thickLine" presStyleLbl="alignNode1" presStyleIdx="0" presStyleCnt="5"/>
      <dgm:spPr/>
    </dgm:pt>
    <dgm:pt modelId="{D5AA252B-00F5-4AE4-865B-AA16EC71C898}" type="pres">
      <dgm:prSet presAssocID="{D80B3A90-F477-4537-A93C-36859DD5DB62}" presName="horz1" presStyleCnt="0"/>
      <dgm:spPr/>
    </dgm:pt>
    <dgm:pt modelId="{C2595342-2047-4A68-8FC0-39CCA8907B33}" type="pres">
      <dgm:prSet presAssocID="{D80B3A90-F477-4537-A93C-36859DD5DB62}" presName="tx1" presStyleLbl="revTx" presStyleIdx="0" presStyleCnt="5"/>
      <dgm:spPr/>
    </dgm:pt>
    <dgm:pt modelId="{59E40215-CE1D-4519-BB7E-C5DBC7660820}" type="pres">
      <dgm:prSet presAssocID="{D80B3A90-F477-4537-A93C-36859DD5DB62}" presName="vert1" presStyleCnt="0"/>
      <dgm:spPr/>
    </dgm:pt>
    <dgm:pt modelId="{BCC6F9A1-2516-4946-8BC3-C1B73C2AB66A}" type="pres">
      <dgm:prSet presAssocID="{31C7071D-EEB6-4CA4-B70B-CF6DC94E0C8C}" presName="thickLine" presStyleLbl="alignNode1" presStyleIdx="1" presStyleCnt="5"/>
      <dgm:spPr/>
    </dgm:pt>
    <dgm:pt modelId="{A37E9415-3AEB-4305-93FD-69A8B8800855}" type="pres">
      <dgm:prSet presAssocID="{31C7071D-EEB6-4CA4-B70B-CF6DC94E0C8C}" presName="horz1" presStyleCnt="0"/>
      <dgm:spPr/>
    </dgm:pt>
    <dgm:pt modelId="{8C33C035-AA41-4AD1-ADF8-3ED195F3375D}" type="pres">
      <dgm:prSet presAssocID="{31C7071D-EEB6-4CA4-B70B-CF6DC94E0C8C}" presName="tx1" presStyleLbl="revTx" presStyleIdx="1" presStyleCnt="5"/>
      <dgm:spPr/>
    </dgm:pt>
    <dgm:pt modelId="{29F5740E-D63F-49CB-BC48-1B5F44857A89}" type="pres">
      <dgm:prSet presAssocID="{31C7071D-EEB6-4CA4-B70B-CF6DC94E0C8C}" presName="vert1" presStyleCnt="0"/>
      <dgm:spPr/>
    </dgm:pt>
    <dgm:pt modelId="{8C74785A-140B-4C4E-AB5E-1FAE8F01EF74}" type="pres">
      <dgm:prSet presAssocID="{B849F7A1-A8D7-4A30-9C38-A96C39D18901}" presName="thickLine" presStyleLbl="alignNode1" presStyleIdx="2" presStyleCnt="5"/>
      <dgm:spPr/>
    </dgm:pt>
    <dgm:pt modelId="{8A342FB8-B708-4996-A425-D4731638D2FC}" type="pres">
      <dgm:prSet presAssocID="{B849F7A1-A8D7-4A30-9C38-A96C39D18901}" presName="horz1" presStyleCnt="0"/>
      <dgm:spPr/>
    </dgm:pt>
    <dgm:pt modelId="{2E2FC222-4CAE-43D9-9C37-168F34422137}" type="pres">
      <dgm:prSet presAssocID="{B849F7A1-A8D7-4A30-9C38-A96C39D18901}" presName="tx1" presStyleLbl="revTx" presStyleIdx="2" presStyleCnt="5"/>
      <dgm:spPr/>
    </dgm:pt>
    <dgm:pt modelId="{B01B04C4-9E26-434B-8FF0-B1B12B80B066}" type="pres">
      <dgm:prSet presAssocID="{B849F7A1-A8D7-4A30-9C38-A96C39D18901}" presName="vert1" presStyleCnt="0"/>
      <dgm:spPr/>
    </dgm:pt>
    <dgm:pt modelId="{7C5D029D-8F81-48AE-B2C3-CC20A9D9B625}" type="pres">
      <dgm:prSet presAssocID="{99C3620A-31D5-499F-8CCF-2EF1493486EA}" presName="thickLine" presStyleLbl="alignNode1" presStyleIdx="3" presStyleCnt="5"/>
      <dgm:spPr/>
    </dgm:pt>
    <dgm:pt modelId="{01B23AC5-D7F1-4A51-B47E-2E4F882DCB75}" type="pres">
      <dgm:prSet presAssocID="{99C3620A-31D5-499F-8CCF-2EF1493486EA}" presName="horz1" presStyleCnt="0"/>
      <dgm:spPr/>
    </dgm:pt>
    <dgm:pt modelId="{4F90F64F-CC49-4343-9093-EAF29B6EE28A}" type="pres">
      <dgm:prSet presAssocID="{99C3620A-31D5-499F-8CCF-2EF1493486EA}" presName="tx1" presStyleLbl="revTx" presStyleIdx="3" presStyleCnt="5"/>
      <dgm:spPr/>
    </dgm:pt>
    <dgm:pt modelId="{FA6ACF85-BCF7-45AF-BB16-0AC1C6DDF003}" type="pres">
      <dgm:prSet presAssocID="{99C3620A-31D5-499F-8CCF-2EF1493486EA}" presName="vert1" presStyleCnt="0"/>
      <dgm:spPr/>
    </dgm:pt>
    <dgm:pt modelId="{4C1484C3-F1BA-415B-9213-861FA442AA1B}" type="pres">
      <dgm:prSet presAssocID="{D2D612C8-8A64-4AD4-AECA-52A28F802A93}" presName="thickLine" presStyleLbl="alignNode1" presStyleIdx="4" presStyleCnt="5"/>
      <dgm:spPr/>
    </dgm:pt>
    <dgm:pt modelId="{8E386509-7BE3-4D4A-B833-78340796121D}" type="pres">
      <dgm:prSet presAssocID="{D2D612C8-8A64-4AD4-AECA-52A28F802A93}" presName="horz1" presStyleCnt="0"/>
      <dgm:spPr/>
    </dgm:pt>
    <dgm:pt modelId="{ECED3BE8-120C-4089-AC15-CD2D4702C4A3}" type="pres">
      <dgm:prSet presAssocID="{D2D612C8-8A64-4AD4-AECA-52A28F802A93}" presName="tx1" presStyleLbl="revTx" presStyleIdx="4" presStyleCnt="5"/>
      <dgm:spPr/>
    </dgm:pt>
    <dgm:pt modelId="{4345D3A3-FC90-4E70-B465-882D8BE9E19C}" type="pres">
      <dgm:prSet presAssocID="{D2D612C8-8A64-4AD4-AECA-52A28F802A93}" presName="vert1" presStyleCnt="0"/>
      <dgm:spPr/>
    </dgm:pt>
  </dgm:ptLst>
  <dgm:cxnLst>
    <dgm:cxn modelId="{31DABE01-6404-4630-807D-A9C151007FDE}" srcId="{1A2D6E4F-C138-482C-9DF5-548FCDE9B5DA}" destId="{99C3620A-31D5-499F-8CCF-2EF1493486EA}" srcOrd="3" destOrd="0" parTransId="{4EED4AFF-7F50-4E19-AEB2-4F3640263E71}" sibTransId="{49EDCD35-D001-4DB4-A0D8-4F68C0BC7E5D}"/>
    <dgm:cxn modelId="{B2AAA63F-92E8-4EB0-BB18-7366E3BE3A76}" type="presOf" srcId="{1A2D6E4F-C138-482C-9DF5-548FCDE9B5DA}" destId="{D2B6EC3A-CF85-4800-957F-ACDF22D36741}" srcOrd="0" destOrd="0" presId="urn:microsoft.com/office/officeart/2008/layout/LinedList"/>
    <dgm:cxn modelId="{3B312578-A15F-4626-85AC-49FA2BE0B16F}" type="presOf" srcId="{99C3620A-31D5-499F-8CCF-2EF1493486EA}" destId="{4F90F64F-CC49-4343-9093-EAF29B6EE28A}" srcOrd="0" destOrd="0" presId="urn:microsoft.com/office/officeart/2008/layout/LinedList"/>
    <dgm:cxn modelId="{85E5678A-3079-4914-B717-1F3FEB496F1E}" type="presOf" srcId="{D2D612C8-8A64-4AD4-AECA-52A28F802A93}" destId="{ECED3BE8-120C-4089-AC15-CD2D4702C4A3}" srcOrd="0" destOrd="0" presId="urn:microsoft.com/office/officeart/2008/layout/LinedList"/>
    <dgm:cxn modelId="{1AD96195-3773-4A83-9597-2D4FA40FFAB7}" srcId="{1A2D6E4F-C138-482C-9DF5-548FCDE9B5DA}" destId="{31C7071D-EEB6-4CA4-B70B-CF6DC94E0C8C}" srcOrd="1" destOrd="0" parTransId="{DA90DD84-C94A-4F74-BF80-849F56776F73}" sibTransId="{96AAC797-7A7F-4AB6-9657-AD268F5DCD8F}"/>
    <dgm:cxn modelId="{F51DA0CD-F6C2-4BFD-81EA-98D5B39A1D80}" srcId="{1A2D6E4F-C138-482C-9DF5-548FCDE9B5DA}" destId="{B849F7A1-A8D7-4A30-9C38-A96C39D18901}" srcOrd="2" destOrd="0" parTransId="{C285381A-ED0D-4309-BE59-B0166E356F84}" sibTransId="{279278D1-3514-4278-A8FE-8E5DA2BC1B95}"/>
    <dgm:cxn modelId="{001D42E1-18D2-4D29-9984-ABA3817D4443}" type="presOf" srcId="{B849F7A1-A8D7-4A30-9C38-A96C39D18901}" destId="{2E2FC222-4CAE-43D9-9C37-168F34422137}" srcOrd="0" destOrd="0" presId="urn:microsoft.com/office/officeart/2008/layout/LinedList"/>
    <dgm:cxn modelId="{9BC302F8-DED1-45C3-86D0-877BF9CAA255}" type="presOf" srcId="{D80B3A90-F477-4537-A93C-36859DD5DB62}" destId="{C2595342-2047-4A68-8FC0-39CCA8907B33}" srcOrd="0" destOrd="0" presId="urn:microsoft.com/office/officeart/2008/layout/LinedList"/>
    <dgm:cxn modelId="{993F97FC-7CF8-449B-93AE-B1116A22D442}" srcId="{1A2D6E4F-C138-482C-9DF5-548FCDE9B5DA}" destId="{D2D612C8-8A64-4AD4-AECA-52A28F802A93}" srcOrd="4" destOrd="0" parTransId="{5E6D8867-D760-4E43-AAB4-AC1B29B57356}" sibTransId="{083186E5-97D5-426C-A30A-D43A982A0291}"/>
    <dgm:cxn modelId="{8FB0AAFC-F8C4-48EC-9122-EB218A2F0EC4}" srcId="{1A2D6E4F-C138-482C-9DF5-548FCDE9B5DA}" destId="{D80B3A90-F477-4537-A93C-36859DD5DB62}" srcOrd="0" destOrd="0" parTransId="{934F8959-881F-490E-9521-2DE853D608E2}" sibTransId="{EC863B0F-26CF-42AB-80D0-260C09156B0F}"/>
    <dgm:cxn modelId="{1E7E4FFD-8CDF-47BC-B2CA-03B90EFD0845}" type="presOf" srcId="{31C7071D-EEB6-4CA4-B70B-CF6DC94E0C8C}" destId="{8C33C035-AA41-4AD1-ADF8-3ED195F3375D}" srcOrd="0" destOrd="0" presId="urn:microsoft.com/office/officeart/2008/layout/LinedList"/>
    <dgm:cxn modelId="{AE9623B6-6035-4102-995C-18A17DE54DD0}" type="presParOf" srcId="{D2B6EC3A-CF85-4800-957F-ACDF22D36741}" destId="{CCD565EC-66EE-4628-BFFB-13AA3698C372}" srcOrd="0" destOrd="0" presId="urn:microsoft.com/office/officeart/2008/layout/LinedList"/>
    <dgm:cxn modelId="{F2EBBA4A-C68A-4E18-82BD-72F7566555CD}" type="presParOf" srcId="{D2B6EC3A-CF85-4800-957F-ACDF22D36741}" destId="{D5AA252B-00F5-4AE4-865B-AA16EC71C898}" srcOrd="1" destOrd="0" presId="urn:microsoft.com/office/officeart/2008/layout/LinedList"/>
    <dgm:cxn modelId="{0D034F7D-CBC6-419F-9525-C68AD935ED47}" type="presParOf" srcId="{D5AA252B-00F5-4AE4-865B-AA16EC71C898}" destId="{C2595342-2047-4A68-8FC0-39CCA8907B33}" srcOrd="0" destOrd="0" presId="urn:microsoft.com/office/officeart/2008/layout/LinedList"/>
    <dgm:cxn modelId="{AAE3DF1C-E550-4647-B308-0232417C2BE1}" type="presParOf" srcId="{D5AA252B-00F5-4AE4-865B-AA16EC71C898}" destId="{59E40215-CE1D-4519-BB7E-C5DBC7660820}" srcOrd="1" destOrd="0" presId="urn:microsoft.com/office/officeart/2008/layout/LinedList"/>
    <dgm:cxn modelId="{CC5DBF7D-00DC-4CD7-8E6A-C4BC0E048273}" type="presParOf" srcId="{D2B6EC3A-CF85-4800-957F-ACDF22D36741}" destId="{BCC6F9A1-2516-4946-8BC3-C1B73C2AB66A}" srcOrd="2" destOrd="0" presId="urn:microsoft.com/office/officeart/2008/layout/LinedList"/>
    <dgm:cxn modelId="{44664E39-56A7-4342-A3AC-AD1EF7897FA6}" type="presParOf" srcId="{D2B6EC3A-CF85-4800-957F-ACDF22D36741}" destId="{A37E9415-3AEB-4305-93FD-69A8B8800855}" srcOrd="3" destOrd="0" presId="urn:microsoft.com/office/officeart/2008/layout/LinedList"/>
    <dgm:cxn modelId="{7DCEDE8D-ED15-4B52-9D07-53E2CE0329C5}" type="presParOf" srcId="{A37E9415-3AEB-4305-93FD-69A8B8800855}" destId="{8C33C035-AA41-4AD1-ADF8-3ED195F3375D}" srcOrd="0" destOrd="0" presId="urn:microsoft.com/office/officeart/2008/layout/LinedList"/>
    <dgm:cxn modelId="{8DA9942E-5624-44D7-9D75-4E602173BFB5}" type="presParOf" srcId="{A37E9415-3AEB-4305-93FD-69A8B8800855}" destId="{29F5740E-D63F-49CB-BC48-1B5F44857A89}" srcOrd="1" destOrd="0" presId="urn:microsoft.com/office/officeart/2008/layout/LinedList"/>
    <dgm:cxn modelId="{BF6A9ADB-0751-474F-9FDC-2BF2208720A8}" type="presParOf" srcId="{D2B6EC3A-CF85-4800-957F-ACDF22D36741}" destId="{8C74785A-140B-4C4E-AB5E-1FAE8F01EF74}" srcOrd="4" destOrd="0" presId="urn:microsoft.com/office/officeart/2008/layout/LinedList"/>
    <dgm:cxn modelId="{FE3944BB-DDD6-450C-950C-38D98D8A3D68}" type="presParOf" srcId="{D2B6EC3A-CF85-4800-957F-ACDF22D36741}" destId="{8A342FB8-B708-4996-A425-D4731638D2FC}" srcOrd="5" destOrd="0" presId="urn:microsoft.com/office/officeart/2008/layout/LinedList"/>
    <dgm:cxn modelId="{B1AA3289-1D71-4AAA-B88D-A7756D5754AA}" type="presParOf" srcId="{8A342FB8-B708-4996-A425-D4731638D2FC}" destId="{2E2FC222-4CAE-43D9-9C37-168F34422137}" srcOrd="0" destOrd="0" presId="urn:microsoft.com/office/officeart/2008/layout/LinedList"/>
    <dgm:cxn modelId="{440B028E-FA9D-4BD2-953C-AA14A57F79E1}" type="presParOf" srcId="{8A342FB8-B708-4996-A425-D4731638D2FC}" destId="{B01B04C4-9E26-434B-8FF0-B1B12B80B066}" srcOrd="1" destOrd="0" presId="urn:microsoft.com/office/officeart/2008/layout/LinedList"/>
    <dgm:cxn modelId="{C1F435E3-E859-4676-9F20-25BBF7EE000E}" type="presParOf" srcId="{D2B6EC3A-CF85-4800-957F-ACDF22D36741}" destId="{7C5D029D-8F81-48AE-B2C3-CC20A9D9B625}" srcOrd="6" destOrd="0" presId="urn:microsoft.com/office/officeart/2008/layout/LinedList"/>
    <dgm:cxn modelId="{812A65C4-1658-48B0-BDCC-5651C615768B}" type="presParOf" srcId="{D2B6EC3A-CF85-4800-957F-ACDF22D36741}" destId="{01B23AC5-D7F1-4A51-B47E-2E4F882DCB75}" srcOrd="7" destOrd="0" presId="urn:microsoft.com/office/officeart/2008/layout/LinedList"/>
    <dgm:cxn modelId="{1A8C5E68-D88F-41E9-AA77-9AE814A4232A}" type="presParOf" srcId="{01B23AC5-D7F1-4A51-B47E-2E4F882DCB75}" destId="{4F90F64F-CC49-4343-9093-EAF29B6EE28A}" srcOrd="0" destOrd="0" presId="urn:microsoft.com/office/officeart/2008/layout/LinedList"/>
    <dgm:cxn modelId="{4AC2D73D-E70A-4409-BC09-6B56DE831406}" type="presParOf" srcId="{01B23AC5-D7F1-4A51-B47E-2E4F882DCB75}" destId="{FA6ACF85-BCF7-45AF-BB16-0AC1C6DDF003}" srcOrd="1" destOrd="0" presId="urn:microsoft.com/office/officeart/2008/layout/LinedList"/>
    <dgm:cxn modelId="{2AECE633-C386-4EB4-9802-36343F2EDB25}" type="presParOf" srcId="{D2B6EC3A-CF85-4800-957F-ACDF22D36741}" destId="{4C1484C3-F1BA-415B-9213-861FA442AA1B}" srcOrd="8" destOrd="0" presId="urn:microsoft.com/office/officeart/2008/layout/LinedList"/>
    <dgm:cxn modelId="{353BE30F-EF43-42A0-8A7F-4B8CAC8149EE}" type="presParOf" srcId="{D2B6EC3A-CF85-4800-957F-ACDF22D36741}" destId="{8E386509-7BE3-4D4A-B833-78340796121D}" srcOrd="9" destOrd="0" presId="urn:microsoft.com/office/officeart/2008/layout/LinedList"/>
    <dgm:cxn modelId="{0B35D3CC-86D0-4E42-A3F7-C66710A475DF}" type="presParOf" srcId="{8E386509-7BE3-4D4A-B833-78340796121D}" destId="{ECED3BE8-120C-4089-AC15-CD2D4702C4A3}" srcOrd="0" destOrd="0" presId="urn:microsoft.com/office/officeart/2008/layout/LinedList"/>
    <dgm:cxn modelId="{6BC715FD-3654-4407-A8A7-AF4A80F41379}" type="presParOf" srcId="{8E386509-7BE3-4D4A-B833-78340796121D}" destId="{4345D3A3-FC90-4E70-B465-882D8BE9E19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1AE514-7FBF-46F0-B67E-FF976775539D}" type="doc">
      <dgm:prSet loTypeId="urn:microsoft.com/office/officeart/2005/8/layout/radial6" loCatId="relationship" qsTypeId="urn:microsoft.com/office/officeart/2005/8/quickstyle/simple2" qsCatId="simple" csTypeId="urn:microsoft.com/office/officeart/2005/8/colors/accent0_3" csCatId="mainScheme" phldr="1"/>
      <dgm:spPr/>
      <dgm:t>
        <a:bodyPr/>
        <a:lstStyle/>
        <a:p>
          <a:endParaRPr lang="en-GB"/>
        </a:p>
      </dgm:t>
    </dgm:pt>
    <dgm:pt modelId="{DB4ACB87-6C06-4CDA-8E11-C073BB2FC49F}">
      <dgm:prSet phldrT="[Testo]"/>
      <dgm:spPr>
        <a:solidFill>
          <a:srgbClr val="C00000"/>
        </a:solidFill>
      </dgm:spPr>
      <dgm:t>
        <a:bodyPr/>
        <a:lstStyle/>
        <a:p>
          <a:r>
            <a:rPr lang="it-IT" dirty="0">
              <a:latin typeface="Georgia Pro Semibold" panose="02040702050405020303" pitchFamily="18" charset="0"/>
            </a:rPr>
            <a:t>Consapevolezza</a:t>
          </a:r>
          <a:endParaRPr lang="en-GB" dirty="0">
            <a:latin typeface="Georgia Pro Semibold" panose="02040702050405020303" pitchFamily="18" charset="0"/>
          </a:endParaRPr>
        </a:p>
      </dgm:t>
    </dgm:pt>
    <dgm:pt modelId="{25705CEF-849E-491E-9F7E-5DC2A01DEB50}" type="parTrans" cxnId="{07FB1E69-B932-4306-ADBE-1CA26082949C}">
      <dgm:prSet/>
      <dgm:spPr/>
      <dgm:t>
        <a:bodyPr/>
        <a:lstStyle/>
        <a:p>
          <a:endParaRPr lang="en-GB"/>
        </a:p>
      </dgm:t>
    </dgm:pt>
    <dgm:pt modelId="{5AFA9459-84D7-4F15-B789-678A6CA5EAB6}" type="sibTrans" cxnId="{07FB1E69-B932-4306-ADBE-1CA26082949C}">
      <dgm:prSet/>
      <dgm:spPr/>
      <dgm:t>
        <a:bodyPr/>
        <a:lstStyle/>
        <a:p>
          <a:endParaRPr lang="en-GB"/>
        </a:p>
      </dgm:t>
    </dgm:pt>
    <dgm:pt modelId="{F67AB2D8-0EDD-455E-ACA8-E192189E8329}">
      <dgm:prSet phldrT="[Testo]" custT="1"/>
      <dgm:spPr>
        <a:solidFill>
          <a:schemeClr val="bg2">
            <a:lumMod val="75000"/>
          </a:schemeClr>
        </a:solidFill>
      </dgm:spPr>
      <dgm:t>
        <a:bodyPr/>
        <a:lstStyle/>
        <a:p>
          <a:r>
            <a:rPr lang="it-IT" sz="1800" dirty="0">
              <a:solidFill>
                <a:schemeClr val="tx1"/>
              </a:solidFill>
              <a:latin typeface="Georgia Pro Semibold" panose="02040702050405020303" pitchFamily="18" charset="0"/>
            </a:rPr>
            <a:t>Energia</a:t>
          </a:r>
          <a:endParaRPr lang="en-GB" sz="1800" dirty="0">
            <a:solidFill>
              <a:schemeClr val="tx1"/>
            </a:solidFill>
            <a:latin typeface="Georgia Pro Semibold" panose="02040702050405020303" pitchFamily="18" charset="0"/>
          </a:endParaRPr>
        </a:p>
      </dgm:t>
    </dgm:pt>
    <dgm:pt modelId="{BA7C3D10-4A46-4137-AD28-2A97D8842D23}" type="parTrans" cxnId="{0D3485F4-A7C7-44FB-A28A-C0E000E01EBA}">
      <dgm:prSet/>
      <dgm:spPr/>
      <dgm:t>
        <a:bodyPr/>
        <a:lstStyle/>
        <a:p>
          <a:endParaRPr lang="en-GB"/>
        </a:p>
      </dgm:t>
    </dgm:pt>
    <dgm:pt modelId="{9DCE391E-07CD-42B2-AE21-CB7F0F34285F}" type="sibTrans" cxnId="{0D3485F4-A7C7-44FB-A28A-C0E000E01EBA}">
      <dgm:prSet/>
      <dgm:spPr/>
      <dgm:t>
        <a:bodyPr/>
        <a:lstStyle/>
        <a:p>
          <a:endParaRPr lang="en-GB"/>
        </a:p>
      </dgm:t>
    </dgm:pt>
    <dgm:pt modelId="{D06135FE-C57A-41D8-82F1-0C7B4FED7341}">
      <dgm:prSet phldrT="[Testo]"/>
      <dgm:spPr>
        <a:solidFill>
          <a:schemeClr val="tx2">
            <a:lumMod val="40000"/>
            <a:lumOff val="60000"/>
          </a:schemeClr>
        </a:solidFill>
      </dgm:spPr>
      <dgm:t>
        <a:bodyPr/>
        <a:lstStyle/>
        <a:p>
          <a:r>
            <a:rPr lang="it-IT" dirty="0">
              <a:solidFill>
                <a:schemeClr val="tx1"/>
              </a:solidFill>
              <a:latin typeface="Georgia Pro Semibold" panose="02040702050405020303" pitchFamily="18" charset="0"/>
            </a:rPr>
            <a:t>Concentrazione</a:t>
          </a:r>
          <a:endParaRPr lang="en-GB" dirty="0">
            <a:solidFill>
              <a:schemeClr val="tx1"/>
            </a:solidFill>
            <a:latin typeface="Georgia Pro Semibold" panose="02040702050405020303" pitchFamily="18" charset="0"/>
          </a:endParaRPr>
        </a:p>
      </dgm:t>
    </dgm:pt>
    <dgm:pt modelId="{6BA75CB5-E50F-4A4C-9C7C-95985B9FA52E}" type="parTrans" cxnId="{0C269042-4951-4260-BE24-65C04F40C966}">
      <dgm:prSet/>
      <dgm:spPr/>
      <dgm:t>
        <a:bodyPr/>
        <a:lstStyle/>
        <a:p>
          <a:endParaRPr lang="en-GB"/>
        </a:p>
      </dgm:t>
    </dgm:pt>
    <dgm:pt modelId="{D667636E-C010-4ABD-B301-D4A80BA447E0}" type="sibTrans" cxnId="{0C269042-4951-4260-BE24-65C04F40C966}">
      <dgm:prSet/>
      <dgm:spPr/>
      <dgm:t>
        <a:bodyPr/>
        <a:lstStyle/>
        <a:p>
          <a:endParaRPr lang="en-GB"/>
        </a:p>
      </dgm:t>
    </dgm:pt>
    <dgm:pt modelId="{770DE351-4FC3-4898-868E-EB37A66B9F6A}">
      <dgm:prSet phldrT="[Testo]" custT="1"/>
      <dgm:spPr>
        <a:solidFill>
          <a:schemeClr val="accent6">
            <a:lumMod val="40000"/>
            <a:lumOff val="60000"/>
          </a:schemeClr>
        </a:solidFill>
      </dgm:spPr>
      <dgm:t>
        <a:bodyPr/>
        <a:lstStyle/>
        <a:p>
          <a:r>
            <a:rPr lang="it-IT" sz="1400" dirty="0">
              <a:solidFill>
                <a:schemeClr val="tx1"/>
              </a:solidFill>
              <a:latin typeface="Georgia Pro Semibold" panose="02040702050405020303" pitchFamily="18" charset="0"/>
            </a:rPr>
            <a:t>Saggezza</a:t>
          </a:r>
          <a:endParaRPr lang="en-GB" sz="1400" dirty="0">
            <a:solidFill>
              <a:schemeClr val="tx1"/>
            </a:solidFill>
            <a:latin typeface="Georgia Pro Semibold" panose="02040702050405020303" pitchFamily="18" charset="0"/>
          </a:endParaRPr>
        </a:p>
      </dgm:t>
    </dgm:pt>
    <dgm:pt modelId="{048D940D-7F51-4916-B4EB-5B6C014295EC}" type="parTrans" cxnId="{61788B08-1C8F-4716-A3BD-B701A1BCC799}">
      <dgm:prSet/>
      <dgm:spPr/>
      <dgm:t>
        <a:bodyPr/>
        <a:lstStyle/>
        <a:p>
          <a:endParaRPr lang="en-GB"/>
        </a:p>
      </dgm:t>
    </dgm:pt>
    <dgm:pt modelId="{900B1712-0D6E-470D-AF66-53FAFEED6CEF}" type="sibTrans" cxnId="{61788B08-1C8F-4716-A3BD-B701A1BCC799}">
      <dgm:prSet/>
      <dgm:spPr/>
      <dgm:t>
        <a:bodyPr/>
        <a:lstStyle/>
        <a:p>
          <a:endParaRPr lang="en-GB"/>
        </a:p>
      </dgm:t>
    </dgm:pt>
    <dgm:pt modelId="{A36E4D21-5FE4-4524-BD41-63460D0320ED}">
      <dgm:prSet phldrT="[Testo]" custT="1"/>
      <dgm:spPr>
        <a:solidFill>
          <a:schemeClr val="accent6">
            <a:lumMod val="40000"/>
            <a:lumOff val="60000"/>
          </a:schemeClr>
        </a:solidFill>
      </dgm:spPr>
      <dgm:t>
        <a:bodyPr/>
        <a:lstStyle/>
        <a:p>
          <a:r>
            <a:rPr lang="it-IT" sz="1800" dirty="0">
              <a:solidFill>
                <a:schemeClr val="tx1"/>
              </a:solidFill>
              <a:latin typeface="Georgia Pro Semibold" panose="02040702050405020303" pitchFamily="18" charset="0"/>
            </a:rPr>
            <a:t>Fede</a:t>
          </a:r>
          <a:endParaRPr lang="en-GB" sz="1800" dirty="0">
            <a:solidFill>
              <a:schemeClr val="tx1"/>
            </a:solidFill>
            <a:latin typeface="Georgia Pro Semibold" panose="02040702050405020303" pitchFamily="18" charset="0"/>
          </a:endParaRPr>
        </a:p>
      </dgm:t>
    </dgm:pt>
    <dgm:pt modelId="{26FF26BC-BFF0-4348-A922-0081971A00A9}" type="parTrans" cxnId="{561B9E77-BC5F-4544-8171-B713BD7051A8}">
      <dgm:prSet/>
      <dgm:spPr/>
      <dgm:t>
        <a:bodyPr/>
        <a:lstStyle/>
        <a:p>
          <a:endParaRPr lang="en-GB"/>
        </a:p>
      </dgm:t>
    </dgm:pt>
    <dgm:pt modelId="{1112D821-5489-4348-9BAB-8F2783084259}" type="sibTrans" cxnId="{561B9E77-BC5F-4544-8171-B713BD7051A8}">
      <dgm:prSet/>
      <dgm:spPr/>
      <dgm:t>
        <a:bodyPr/>
        <a:lstStyle/>
        <a:p>
          <a:endParaRPr lang="en-GB"/>
        </a:p>
      </dgm:t>
    </dgm:pt>
    <dgm:pt modelId="{1706342A-C5F2-41CA-BC47-6E8AC1B9718B}" type="pres">
      <dgm:prSet presAssocID="{411AE514-7FBF-46F0-B67E-FF976775539D}" presName="Name0" presStyleCnt="0">
        <dgm:presLayoutVars>
          <dgm:chMax val="1"/>
          <dgm:dir/>
          <dgm:animLvl val="ctr"/>
          <dgm:resizeHandles val="exact"/>
        </dgm:presLayoutVars>
      </dgm:prSet>
      <dgm:spPr/>
    </dgm:pt>
    <dgm:pt modelId="{4800B6CD-33C3-40F8-9A4E-3FB1F106A549}" type="pres">
      <dgm:prSet presAssocID="{DB4ACB87-6C06-4CDA-8E11-C073BB2FC49F}" presName="centerShape" presStyleLbl="node0" presStyleIdx="0" presStyleCnt="1"/>
      <dgm:spPr/>
    </dgm:pt>
    <dgm:pt modelId="{C7883296-DFD2-4C6A-B0AE-A537DF534B56}" type="pres">
      <dgm:prSet presAssocID="{F67AB2D8-0EDD-455E-ACA8-E192189E8329}" presName="node" presStyleLbl="node1" presStyleIdx="0" presStyleCnt="4">
        <dgm:presLayoutVars>
          <dgm:bulletEnabled val="1"/>
        </dgm:presLayoutVars>
      </dgm:prSet>
      <dgm:spPr/>
    </dgm:pt>
    <dgm:pt modelId="{D8F8556A-BF62-4EB0-BEC3-1DE96A6DBBE5}" type="pres">
      <dgm:prSet presAssocID="{F67AB2D8-0EDD-455E-ACA8-E192189E8329}" presName="dummy" presStyleCnt="0"/>
      <dgm:spPr/>
    </dgm:pt>
    <dgm:pt modelId="{5D440D9D-6E23-45FF-B2FA-BCF36738C085}" type="pres">
      <dgm:prSet presAssocID="{9DCE391E-07CD-42B2-AE21-CB7F0F34285F}" presName="sibTrans" presStyleLbl="sibTrans2D1" presStyleIdx="0" presStyleCnt="4"/>
      <dgm:spPr/>
    </dgm:pt>
    <dgm:pt modelId="{50484591-7259-43B6-A4E6-04A37D69140A}" type="pres">
      <dgm:prSet presAssocID="{D06135FE-C57A-41D8-82F1-0C7B4FED7341}" presName="node" presStyleLbl="node1" presStyleIdx="1" presStyleCnt="4">
        <dgm:presLayoutVars>
          <dgm:bulletEnabled val="1"/>
        </dgm:presLayoutVars>
      </dgm:prSet>
      <dgm:spPr/>
    </dgm:pt>
    <dgm:pt modelId="{481F373D-E9C8-4E80-AD60-9E0D78880918}" type="pres">
      <dgm:prSet presAssocID="{D06135FE-C57A-41D8-82F1-0C7B4FED7341}" presName="dummy" presStyleCnt="0"/>
      <dgm:spPr/>
    </dgm:pt>
    <dgm:pt modelId="{CF67C1CE-5914-424E-B133-9F42B01A2C4C}" type="pres">
      <dgm:prSet presAssocID="{D667636E-C010-4ABD-B301-D4A80BA447E0}" presName="sibTrans" presStyleLbl="sibTrans2D1" presStyleIdx="1" presStyleCnt="4"/>
      <dgm:spPr/>
    </dgm:pt>
    <dgm:pt modelId="{26EDC2C3-044F-4A87-8CC2-F81DB91F51F2}" type="pres">
      <dgm:prSet presAssocID="{770DE351-4FC3-4898-868E-EB37A66B9F6A}" presName="node" presStyleLbl="node1" presStyleIdx="2" presStyleCnt="4">
        <dgm:presLayoutVars>
          <dgm:bulletEnabled val="1"/>
        </dgm:presLayoutVars>
      </dgm:prSet>
      <dgm:spPr/>
    </dgm:pt>
    <dgm:pt modelId="{607393C8-F2E4-4F50-BA15-04788F4D0E6F}" type="pres">
      <dgm:prSet presAssocID="{770DE351-4FC3-4898-868E-EB37A66B9F6A}" presName="dummy" presStyleCnt="0"/>
      <dgm:spPr/>
    </dgm:pt>
    <dgm:pt modelId="{6E37833A-3F62-4BE7-B1D1-CD862D7A0642}" type="pres">
      <dgm:prSet presAssocID="{900B1712-0D6E-470D-AF66-53FAFEED6CEF}" presName="sibTrans" presStyleLbl="sibTrans2D1" presStyleIdx="2" presStyleCnt="4"/>
      <dgm:spPr/>
    </dgm:pt>
    <dgm:pt modelId="{64C6AC1B-700C-48A2-BCEE-F6DF0978511C}" type="pres">
      <dgm:prSet presAssocID="{A36E4D21-5FE4-4524-BD41-63460D0320ED}" presName="node" presStyleLbl="node1" presStyleIdx="3" presStyleCnt="4">
        <dgm:presLayoutVars>
          <dgm:bulletEnabled val="1"/>
        </dgm:presLayoutVars>
      </dgm:prSet>
      <dgm:spPr/>
    </dgm:pt>
    <dgm:pt modelId="{69C80331-CE7F-4B03-A0B0-0EB533B0C749}" type="pres">
      <dgm:prSet presAssocID="{A36E4D21-5FE4-4524-BD41-63460D0320ED}" presName="dummy" presStyleCnt="0"/>
      <dgm:spPr/>
    </dgm:pt>
    <dgm:pt modelId="{FD222EF1-9E32-4D12-AF83-57F82807B29F}" type="pres">
      <dgm:prSet presAssocID="{1112D821-5489-4348-9BAB-8F2783084259}" presName="sibTrans" presStyleLbl="sibTrans2D1" presStyleIdx="3" presStyleCnt="4"/>
      <dgm:spPr/>
    </dgm:pt>
  </dgm:ptLst>
  <dgm:cxnLst>
    <dgm:cxn modelId="{61788B08-1C8F-4716-A3BD-B701A1BCC799}" srcId="{DB4ACB87-6C06-4CDA-8E11-C073BB2FC49F}" destId="{770DE351-4FC3-4898-868E-EB37A66B9F6A}" srcOrd="2" destOrd="0" parTransId="{048D940D-7F51-4916-B4EB-5B6C014295EC}" sibTransId="{900B1712-0D6E-470D-AF66-53FAFEED6CEF}"/>
    <dgm:cxn modelId="{A1B6370B-6EE8-4CF3-825C-6893CE837D38}" type="presOf" srcId="{D667636E-C010-4ABD-B301-D4A80BA447E0}" destId="{CF67C1CE-5914-424E-B133-9F42B01A2C4C}" srcOrd="0" destOrd="0" presId="urn:microsoft.com/office/officeart/2005/8/layout/radial6"/>
    <dgm:cxn modelId="{B01B702E-3F8A-4F18-9703-C89B427531C4}" type="presOf" srcId="{770DE351-4FC3-4898-868E-EB37A66B9F6A}" destId="{26EDC2C3-044F-4A87-8CC2-F81DB91F51F2}" srcOrd="0" destOrd="0" presId="urn:microsoft.com/office/officeart/2005/8/layout/radial6"/>
    <dgm:cxn modelId="{1353295B-5562-49FF-8D68-A85DE207251D}" type="presOf" srcId="{411AE514-7FBF-46F0-B67E-FF976775539D}" destId="{1706342A-C5F2-41CA-BC47-6E8AC1B9718B}" srcOrd="0" destOrd="0" presId="urn:microsoft.com/office/officeart/2005/8/layout/radial6"/>
    <dgm:cxn modelId="{0C269042-4951-4260-BE24-65C04F40C966}" srcId="{DB4ACB87-6C06-4CDA-8E11-C073BB2FC49F}" destId="{D06135FE-C57A-41D8-82F1-0C7B4FED7341}" srcOrd="1" destOrd="0" parTransId="{6BA75CB5-E50F-4A4C-9C7C-95985B9FA52E}" sibTransId="{D667636E-C010-4ABD-B301-D4A80BA447E0}"/>
    <dgm:cxn modelId="{07FB1E69-B932-4306-ADBE-1CA26082949C}" srcId="{411AE514-7FBF-46F0-B67E-FF976775539D}" destId="{DB4ACB87-6C06-4CDA-8E11-C073BB2FC49F}" srcOrd="0" destOrd="0" parTransId="{25705CEF-849E-491E-9F7E-5DC2A01DEB50}" sibTransId="{5AFA9459-84D7-4F15-B789-678A6CA5EAB6}"/>
    <dgm:cxn modelId="{D494636D-244E-4616-88B6-72924193DA7A}" type="presOf" srcId="{A36E4D21-5FE4-4524-BD41-63460D0320ED}" destId="{64C6AC1B-700C-48A2-BCEE-F6DF0978511C}" srcOrd="0" destOrd="0" presId="urn:microsoft.com/office/officeart/2005/8/layout/radial6"/>
    <dgm:cxn modelId="{2EBEB64F-3F70-4548-8BF2-16158D266687}" type="presOf" srcId="{900B1712-0D6E-470D-AF66-53FAFEED6CEF}" destId="{6E37833A-3F62-4BE7-B1D1-CD862D7A0642}" srcOrd="0" destOrd="0" presId="urn:microsoft.com/office/officeart/2005/8/layout/radial6"/>
    <dgm:cxn modelId="{E047FA70-8A4D-402E-8690-A705AE9318C8}" type="presOf" srcId="{F67AB2D8-0EDD-455E-ACA8-E192189E8329}" destId="{C7883296-DFD2-4C6A-B0AE-A537DF534B56}" srcOrd="0" destOrd="0" presId="urn:microsoft.com/office/officeart/2005/8/layout/radial6"/>
    <dgm:cxn modelId="{561B9E77-BC5F-4544-8171-B713BD7051A8}" srcId="{DB4ACB87-6C06-4CDA-8E11-C073BB2FC49F}" destId="{A36E4D21-5FE4-4524-BD41-63460D0320ED}" srcOrd="3" destOrd="0" parTransId="{26FF26BC-BFF0-4348-A922-0081971A00A9}" sibTransId="{1112D821-5489-4348-9BAB-8F2783084259}"/>
    <dgm:cxn modelId="{45F9A69A-A48C-4816-B2EB-142638A756C0}" type="presOf" srcId="{1112D821-5489-4348-9BAB-8F2783084259}" destId="{FD222EF1-9E32-4D12-AF83-57F82807B29F}" srcOrd="0" destOrd="0" presId="urn:microsoft.com/office/officeart/2005/8/layout/radial6"/>
    <dgm:cxn modelId="{971212C2-B406-4271-BB75-F1DFF490A5BB}" type="presOf" srcId="{DB4ACB87-6C06-4CDA-8E11-C073BB2FC49F}" destId="{4800B6CD-33C3-40F8-9A4E-3FB1F106A549}" srcOrd="0" destOrd="0" presId="urn:microsoft.com/office/officeart/2005/8/layout/radial6"/>
    <dgm:cxn modelId="{6E7CDEDA-A59A-4157-91DD-F0339F573E59}" type="presOf" srcId="{9DCE391E-07CD-42B2-AE21-CB7F0F34285F}" destId="{5D440D9D-6E23-45FF-B2FA-BCF36738C085}" srcOrd="0" destOrd="0" presId="urn:microsoft.com/office/officeart/2005/8/layout/radial6"/>
    <dgm:cxn modelId="{0D3485F4-A7C7-44FB-A28A-C0E000E01EBA}" srcId="{DB4ACB87-6C06-4CDA-8E11-C073BB2FC49F}" destId="{F67AB2D8-0EDD-455E-ACA8-E192189E8329}" srcOrd="0" destOrd="0" parTransId="{BA7C3D10-4A46-4137-AD28-2A97D8842D23}" sibTransId="{9DCE391E-07CD-42B2-AE21-CB7F0F34285F}"/>
    <dgm:cxn modelId="{20CDA4FD-446B-4A89-9428-E2E74790F6AE}" type="presOf" srcId="{D06135FE-C57A-41D8-82F1-0C7B4FED7341}" destId="{50484591-7259-43B6-A4E6-04A37D69140A}" srcOrd="0" destOrd="0" presId="urn:microsoft.com/office/officeart/2005/8/layout/radial6"/>
    <dgm:cxn modelId="{1D6991DA-C4C2-4C57-B559-C556BB0EE871}" type="presParOf" srcId="{1706342A-C5F2-41CA-BC47-6E8AC1B9718B}" destId="{4800B6CD-33C3-40F8-9A4E-3FB1F106A549}" srcOrd="0" destOrd="0" presId="urn:microsoft.com/office/officeart/2005/8/layout/radial6"/>
    <dgm:cxn modelId="{47B1AB1A-6760-48DF-869C-5F7534F97C5C}" type="presParOf" srcId="{1706342A-C5F2-41CA-BC47-6E8AC1B9718B}" destId="{C7883296-DFD2-4C6A-B0AE-A537DF534B56}" srcOrd="1" destOrd="0" presId="urn:microsoft.com/office/officeart/2005/8/layout/radial6"/>
    <dgm:cxn modelId="{65A0DF45-C139-4CAE-BE63-DF22AE24F6F7}" type="presParOf" srcId="{1706342A-C5F2-41CA-BC47-6E8AC1B9718B}" destId="{D8F8556A-BF62-4EB0-BEC3-1DE96A6DBBE5}" srcOrd="2" destOrd="0" presId="urn:microsoft.com/office/officeart/2005/8/layout/radial6"/>
    <dgm:cxn modelId="{9A7F1F5A-F364-45B8-BBEB-CB377A8E3B97}" type="presParOf" srcId="{1706342A-C5F2-41CA-BC47-6E8AC1B9718B}" destId="{5D440D9D-6E23-45FF-B2FA-BCF36738C085}" srcOrd="3" destOrd="0" presId="urn:microsoft.com/office/officeart/2005/8/layout/radial6"/>
    <dgm:cxn modelId="{61596EA5-2306-4F64-B8AE-F284F62B7A27}" type="presParOf" srcId="{1706342A-C5F2-41CA-BC47-6E8AC1B9718B}" destId="{50484591-7259-43B6-A4E6-04A37D69140A}" srcOrd="4" destOrd="0" presId="urn:microsoft.com/office/officeart/2005/8/layout/radial6"/>
    <dgm:cxn modelId="{4FDDE29B-C831-42B6-A642-A0F504D10BE1}" type="presParOf" srcId="{1706342A-C5F2-41CA-BC47-6E8AC1B9718B}" destId="{481F373D-E9C8-4E80-AD60-9E0D78880918}" srcOrd="5" destOrd="0" presId="urn:microsoft.com/office/officeart/2005/8/layout/radial6"/>
    <dgm:cxn modelId="{5FF84590-C92E-4E00-A030-E53659046033}" type="presParOf" srcId="{1706342A-C5F2-41CA-BC47-6E8AC1B9718B}" destId="{CF67C1CE-5914-424E-B133-9F42B01A2C4C}" srcOrd="6" destOrd="0" presId="urn:microsoft.com/office/officeart/2005/8/layout/radial6"/>
    <dgm:cxn modelId="{72CE1B7E-914B-46FB-9EA6-82686B4E8279}" type="presParOf" srcId="{1706342A-C5F2-41CA-BC47-6E8AC1B9718B}" destId="{26EDC2C3-044F-4A87-8CC2-F81DB91F51F2}" srcOrd="7" destOrd="0" presId="urn:microsoft.com/office/officeart/2005/8/layout/radial6"/>
    <dgm:cxn modelId="{18660D59-53F9-4A6A-945E-92E2BE9E9879}" type="presParOf" srcId="{1706342A-C5F2-41CA-BC47-6E8AC1B9718B}" destId="{607393C8-F2E4-4F50-BA15-04788F4D0E6F}" srcOrd="8" destOrd="0" presId="urn:microsoft.com/office/officeart/2005/8/layout/radial6"/>
    <dgm:cxn modelId="{B8FC50BB-03DE-41C7-BE0A-76E5D06BAEAE}" type="presParOf" srcId="{1706342A-C5F2-41CA-BC47-6E8AC1B9718B}" destId="{6E37833A-3F62-4BE7-B1D1-CD862D7A0642}" srcOrd="9" destOrd="0" presId="urn:microsoft.com/office/officeart/2005/8/layout/radial6"/>
    <dgm:cxn modelId="{CA55A77E-3107-412D-B0C0-3BFA9C999021}" type="presParOf" srcId="{1706342A-C5F2-41CA-BC47-6E8AC1B9718B}" destId="{64C6AC1B-700C-48A2-BCEE-F6DF0978511C}" srcOrd="10" destOrd="0" presId="urn:microsoft.com/office/officeart/2005/8/layout/radial6"/>
    <dgm:cxn modelId="{286E6B2C-1E9F-4D53-84EE-A15747E74CB1}" type="presParOf" srcId="{1706342A-C5F2-41CA-BC47-6E8AC1B9718B}" destId="{69C80331-CE7F-4B03-A0B0-0EB533B0C749}" srcOrd="11" destOrd="0" presId="urn:microsoft.com/office/officeart/2005/8/layout/radial6"/>
    <dgm:cxn modelId="{DCD56277-027F-4963-B758-3374978420E0}" type="presParOf" srcId="{1706342A-C5F2-41CA-BC47-6E8AC1B9718B}" destId="{FD222EF1-9E32-4D12-AF83-57F82807B29F}"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565EC-66EE-4628-BFFB-13AA3698C372}">
      <dsp:nvSpPr>
        <dsp:cNvPr id="0" name=""/>
        <dsp:cNvSpPr/>
      </dsp:nvSpPr>
      <dsp:spPr>
        <a:xfrm>
          <a:off x="0" y="681"/>
          <a:ext cx="526228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595342-2047-4A68-8FC0-39CCA8907B33}">
      <dsp:nvSpPr>
        <dsp:cNvPr id="0" name=""/>
        <dsp:cNvSpPr/>
      </dsp:nvSpPr>
      <dsp:spPr>
        <a:xfrm>
          <a:off x="0" y="681"/>
          <a:ext cx="5262286" cy="1116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it-IT" sz="2800" kern="1200" dirty="0">
              <a:latin typeface="Georgia Pro Cond Semibold" panose="02040706050405020303" pitchFamily="18" charset="0"/>
            </a:rPr>
            <a:t>Fede (</a:t>
          </a:r>
          <a:r>
            <a:rPr lang="it-IT" sz="2800" b="1" kern="1200" dirty="0" err="1">
              <a:latin typeface="Georgia Pro Cond Semibold" panose="02040706050405020303" pitchFamily="18" charset="0"/>
            </a:rPr>
            <a:t>saddh</a:t>
          </a:r>
          <a:r>
            <a:rPr lang="it-IT" sz="2800" b="1" kern="1200" dirty="0" err="1">
              <a:latin typeface="Times New Roman" panose="02020603050405020304" pitchFamily="18" charset="0"/>
              <a:cs typeface="Times New Roman" panose="02020603050405020304" pitchFamily="18" charset="0"/>
            </a:rPr>
            <a:t>ā</a:t>
          </a:r>
          <a:r>
            <a:rPr lang="it-IT" sz="2800" b="1" kern="1200" dirty="0">
              <a:latin typeface="Georgia Pro Cond Semibold" panose="02040706050405020303" pitchFamily="18" charset="0"/>
            </a:rPr>
            <a:t>/</a:t>
          </a:r>
          <a:r>
            <a:rPr lang="it-IT" sz="2800" b="1" kern="1200" dirty="0" err="1">
              <a:latin typeface="Times New Roman" panose="02020603050405020304" pitchFamily="18" charset="0"/>
              <a:cs typeface="Times New Roman" panose="02020603050405020304" pitchFamily="18" charset="0"/>
            </a:rPr>
            <a:t>śrāddha</a:t>
          </a:r>
          <a:r>
            <a:rPr lang="it-IT" sz="2800" b="1" kern="1200" dirty="0">
              <a:latin typeface="Times New Roman" panose="02020603050405020304" pitchFamily="18" charset="0"/>
              <a:cs typeface="Times New Roman" panose="02020603050405020304" pitchFamily="18" charset="0"/>
            </a:rPr>
            <a:t>)</a:t>
          </a:r>
          <a:endParaRPr lang="en-US" sz="2800" b="1" kern="1200" dirty="0">
            <a:latin typeface="Georgia Pro Cond Semibold" panose="02040706050405020303" pitchFamily="18" charset="0"/>
          </a:endParaRPr>
        </a:p>
      </dsp:txBody>
      <dsp:txXfrm>
        <a:off x="0" y="681"/>
        <a:ext cx="5262286" cy="1116844"/>
      </dsp:txXfrm>
    </dsp:sp>
    <dsp:sp modelId="{BCC6F9A1-2516-4946-8BC3-C1B73C2AB66A}">
      <dsp:nvSpPr>
        <dsp:cNvPr id="0" name=""/>
        <dsp:cNvSpPr/>
      </dsp:nvSpPr>
      <dsp:spPr>
        <a:xfrm>
          <a:off x="0" y="1117526"/>
          <a:ext cx="5262286" cy="0"/>
        </a:xfrm>
        <a:prstGeom prst="line">
          <a:avLst/>
        </a:prstGeom>
        <a:solidFill>
          <a:schemeClr val="accent2">
            <a:hueOff val="2908944"/>
            <a:satOff val="-17385"/>
            <a:lumOff val="-3480"/>
            <a:alphaOff val="0"/>
          </a:schemeClr>
        </a:solidFill>
        <a:ln w="12700" cap="flat" cmpd="sng" algn="ctr">
          <a:solidFill>
            <a:schemeClr val="accent2">
              <a:hueOff val="2908944"/>
              <a:satOff val="-17385"/>
              <a:lumOff val="-34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33C035-AA41-4AD1-ADF8-3ED195F3375D}">
      <dsp:nvSpPr>
        <dsp:cNvPr id="0" name=""/>
        <dsp:cNvSpPr/>
      </dsp:nvSpPr>
      <dsp:spPr>
        <a:xfrm>
          <a:off x="0" y="1117526"/>
          <a:ext cx="5262286" cy="1116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it-IT" sz="2800" kern="1200" dirty="0">
              <a:latin typeface="Georgia Pro Cond Semibold" panose="02040706050405020303" pitchFamily="18" charset="0"/>
            </a:rPr>
            <a:t>Energia (</a:t>
          </a:r>
          <a:r>
            <a:rPr lang="it-IT" sz="2800" kern="1200" dirty="0" err="1">
              <a:latin typeface="Georgia Pro Cond Semibold" panose="02040706050405020303" pitchFamily="18" charset="0"/>
            </a:rPr>
            <a:t>v</a:t>
          </a:r>
          <a:r>
            <a:rPr lang="it-IT" sz="2800" b="1" kern="1200" dirty="0" err="1">
              <a:latin typeface="Times New Roman" panose="02020603050405020304" pitchFamily="18" charset="0"/>
              <a:cs typeface="Times New Roman" panose="02020603050405020304" pitchFamily="18" charset="0"/>
            </a:rPr>
            <a:t>i</a:t>
          </a:r>
          <a:r>
            <a:rPr lang="it-IT" sz="2800" b="1" kern="1200" dirty="0" err="1">
              <a:latin typeface="Georgia Pro Cond Semibold" panose="02040706050405020303" pitchFamily="18" charset="0"/>
            </a:rPr>
            <a:t>r</a:t>
          </a:r>
          <a:r>
            <a:rPr lang="it-IT" sz="2800" kern="1200" dirty="0" err="1">
              <a:latin typeface="Georgia Pro Cond Semibold" panose="02040706050405020303" pitchFamily="18" charset="0"/>
            </a:rPr>
            <a:t>yia</a:t>
          </a:r>
          <a:r>
            <a:rPr lang="it-IT" sz="2800" kern="1200" dirty="0">
              <a:latin typeface="Georgia Pro Cond Semibold" panose="02040706050405020303" pitchFamily="18" charset="0"/>
            </a:rPr>
            <a:t>/</a:t>
          </a:r>
          <a:r>
            <a:rPr lang="it-IT" sz="2800" b="1" kern="1200" dirty="0" err="1">
              <a:latin typeface="Georgia Pro Cond Semibold" panose="02040706050405020303" pitchFamily="18" charset="0"/>
            </a:rPr>
            <a:t>v</a:t>
          </a:r>
          <a:r>
            <a:rPr lang="it-IT" sz="2800" b="1" kern="1200" dirty="0" err="1">
              <a:latin typeface="Times New Roman" panose="02020603050405020304" pitchFamily="18" charset="0"/>
              <a:cs typeface="Times New Roman" panose="02020603050405020304" pitchFamily="18" charset="0"/>
            </a:rPr>
            <a:t>īrya</a:t>
          </a:r>
          <a:r>
            <a:rPr lang="it-IT" sz="2800" kern="1200" dirty="0">
              <a:latin typeface="Georgia Pro Cond Semibold" panose="02040706050405020303" pitchFamily="18" charset="0"/>
            </a:rPr>
            <a:t>)</a:t>
          </a:r>
          <a:endParaRPr lang="en-US" sz="2800" kern="1200" dirty="0">
            <a:latin typeface="Georgia Pro Cond Semibold" panose="02040706050405020303" pitchFamily="18" charset="0"/>
          </a:endParaRPr>
        </a:p>
      </dsp:txBody>
      <dsp:txXfrm>
        <a:off x="0" y="1117526"/>
        <a:ext cx="5262286" cy="1116844"/>
      </dsp:txXfrm>
    </dsp:sp>
    <dsp:sp modelId="{8C74785A-140B-4C4E-AB5E-1FAE8F01EF74}">
      <dsp:nvSpPr>
        <dsp:cNvPr id="0" name=""/>
        <dsp:cNvSpPr/>
      </dsp:nvSpPr>
      <dsp:spPr>
        <a:xfrm>
          <a:off x="0" y="2234370"/>
          <a:ext cx="5262286" cy="0"/>
        </a:xfrm>
        <a:prstGeom prst="line">
          <a:avLst/>
        </a:prstGeom>
        <a:solidFill>
          <a:schemeClr val="accent2">
            <a:hueOff val="5817888"/>
            <a:satOff val="-34771"/>
            <a:lumOff val="-6961"/>
            <a:alphaOff val="0"/>
          </a:schemeClr>
        </a:solidFill>
        <a:ln w="12700" cap="flat" cmpd="sng" algn="ctr">
          <a:solidFill>
            <a:schemeClr val="accent2">
              <a:hueOff val="5817888"/>
              <a:satOff val="-34771"/>
              <a:lumOff val="-6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2FC222-4CAE-43D9-9C37-168F34422137}">
      <dsp:nvSpPr>
        <dsp:cNvPr id="0" name=""/>
        <dsp:cNvSpPr/>
      </dsp:nvSpPr>
      <dsp:spPr>
        <a:xfrm>
          <a:off x="0" y="2234370"/>
          <a:ext cx="5262286" cy="1116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it-IT" sz="2800" kern="1200" dirty="0">
              <a:latin typeface="Georgia Pro Cond Semibold" panose="02040706050405020303" pitchFamily="18" charset="0"/>
            </a:rPr>
            <a:t>Consapevolezza (sati/</a:t>
          </a:r>
          <a:r>
            <a:rPr lang="it-IT" sz="2800" b="1" kern="1200" dirty="0" err="1">
              <a:latin typeface="Georgia Pro Cond Semibold" panose="02040706050405020303" pitchFamily="18" charset="0"/>
            </a:rPr>
            <a:t>sm</a:t>
          </a:r>
          <a:r>
            <a:rPr lang="it-IT" sz="2800" b="1" kern="1200" dirty="0" err="1">
              <a:latin typeface="Times New Roman" panose="02020603050405020304" pitchFamily="18" charset="0"/>
              <a:cs typeface="Times New Roman" panose="02020603050405020304" pitchFamily="18" charset="0"/>
            </a:rPr>
            <a:t>ṛti</a:t>
          </a:r>
          <a:r>
            <a:rPr lang="it-IT" sz="2800" b="1" kern="1200" dirty="0">
              <a:latin typeface="Times New Roman" panose="02020603050405020304" pitchFamily="18" charset="0"/>
              <a:cs typeface="Times New Roman" panose="02020603050405020304" pitchFamily="18" charset="0"/>
            </a:rPr>
            <a:t>)</a:t>
          </a:r>
          <a:endParaRPr lang="en-US" sz="2800" b="1" kern="1200" dirty="0">
            <a:latin typeface="Georgia Pro Cond Semibold" panose="02040706050405020303" pitchFamily="18" charset="0"/>
          </a:endParaRPr>
        </a:p>
      </dsp:txBody>
      <dsp:txXfrm>
        <a:off x="0" y="2234370"/>
        <a:ext cx="5262286" cy="1116844"/>
      </dsp:txXfrm>
    </dsp:sp>
    <dsp:sp modelId="{7C5D029D-8F81-48AE-B2C3-CC20A9D9B625}">
      <dsp:nvSpPr>
        <dsp:cNvPr id="0" name=""/>
        <dsp:cNvSpPr/>
      </dsp:nvSpPr>
      <dsp:spPr>
        <a:xfrm>
          <a:off x="0" y="3351214"/>
          <a:ext cx="5262286" cy="0"/>
        </a:xfrm>
        <a:prstGeom prst="line">
          <a:avLst/>
        </a:prstGeom>
        <a:solidFill>
          <a:schemeClr val="accent2">
            <a:hueOff val="8726832"/>
            <a:satOff val="-52156"/>
            <a:lumOff val="-10441"/>
            <a:alphaOff val="0"/>
          </a:schemeClr>
        </a:solidFill>
        <a:ln w="12700" cap="flat" cmpd="sng" algn="ctr">
          <a:solidFill>
            <a:schemeClr val="accent2">
              <a:hueOff val="8726832"/>
              <a:satOff val="-52156"/>
              <a:lumOff val="-104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90F64F-CC49-4343-9093-EAF29B6EE28A}">
      <dsp:nvSpPr>
        <dsp:cNvPr id="0" name=""/>
        <dsp:cNvSpPr/>
      </dsp:nvSpPr>
      <dsp:spPr>
        <a:xfrm>
          <a:off x="0" y="3351214"/>
          <a:ext cx="5262286" cy="1116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it-IT" sz="2800" kern="1200" dirty="0">
              <a:latin typeface="Georgia Pro Cond Semibold" panose="02040706050405020303" pitchFamily="18" charset="0"/>
            </a:rPr>
            <a:t>Concentrazione (samādhi) </a:t>
          </a:r>
          <a:endParaRPr lang="en-US" sz="2800" kern="1200" dirty="0">
            <a:latin typeface="Georgia Pro Cond Semibold" panose="02040706050405020303" pitchFamily="18" charset="0"/>
          </a:endParaRPr>
        </a:p>
      </dsp:txBody>
      <dsp:txXfrm>
        <a:off x="0" y="3351214"/>
        <a:ext cx="5262286" cy="1116844"/>
      </dsp:txXfrm>
    </dsp:sp>
    <dsp:sp modelId="{4C1484C3-F1BA-415B-9213-861FA442AA1B}">
      <dsp:nvSpPr>
        <dsp:cNvPr id="0" name=""/>
        <dsp:cNvSpPr/>
      </dsp:nvSpPr>
      <dsp:spPr>
        <a:xfrm>
          <a:off x="0" y="4468058"/>
          <a:ext cx="5262286" cy="0"/>
        </a:xfrm>
        <a:prstGeom prst="line">
          <a:avLst/>
        </a:prstGeom>
        <a:solidFill>
          <a:schemeClr val="accent2">
            <a:hueOff val="11635776"/>
            <a:satOff val="-69541"/>
            <a:lumOff val="-13922"/>
            <a:alphaOff val="0"/>
          </a:schemeClr>
        </a:solidFill>
        <a:ln w="12700" cap="flat" cmpd="sng" algn="ctr">
          <a:solidFill>
            <a:schemeClr val="accent2">
              <a:hueOff val="11635776"/>
              <a:satOff val="-69541"/>
              <a:lumOff val="-1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ED3BE8-120C-4089-AC15-CD2D4702C4A3}">
      <dsp:nvSpPr>
        <dsp:cNvPr id="0" name=""/>
        <dsp:cNvSpPr/>
      </dsp:nvSpPr>
      <dsp:spPr>
        <a:xfrm>
          <a:off x="0" y="4468058"/>
          <a:ext cx="5262286" cy="1116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it-IT" sz="2800" kern="1200" dirty="0">
              <a:latin typeface="Georgia Pro Cond Semibold" panose="02040706050405020303" pitchFamily="18" charset="0"/>
            </a:rPr>
            <a:t>Saggezza (</a:t>
          </a:r>
          <a:r>
            <a:rPr lang="it-IT" sz="2800" kern="1200" dirty="0" err="1">
              <a:latin typeface="Georgia Pro Cond Semibold" panose="02040706050405020303" pitchFamily="18" charset="0"/>
            </a:rPr>
            <a:t>pa</a:t>
          </a:r>
          <a:r>
            <a:rPr lang="it-IT" sz="2800" b="1" kern="1200" dirty="0" err="1">
              <a:latin typeface="Times New Roman" panose="02020603050405020304" pitchFamily="18" charset="0"/>
              <a:cs typeface="Times New Roman" panose="02020603050405020304" pitchFamily="18" charset="0"/>
            </a:rPr>
            <a:t>ññā</a:t>
          </a:r>
          <a:r>
            <a:rPr lang="it-IT" sz="2800" kern="1200" dirty="0">
              <a:latin typeface="Georgia Pro Cond Semibold" panose="02040706050405020303" pitchFamily="18" charset="0"/>
            </a:rPr>
            <a:t>/prajñā) </a:t>
          </a:r>
          <a:endParaRPr lang="en-US" sz="2800" kern="1200" dirty="0">
            <a:latin typeface="Georgia Pro Cond Semibold" panose="02040706050405020303" pitchFamily="18" charset="0"/>
          </a:endParaRPr>
        </a:p>
      </dsp:txBody>
      <dsp:txXfrm>
        <a:off x="0" y="4468058"/>
        <a:ext cx="5262286" cy="1116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22EF1-9E32-4D12-AF83-57F82807B29F}">
      <dsp:nvSpPr>
        <dsp:cNvPr id="0" name=""/>
        <dsp:cNvSpPr/>
      </dsp:nvSpPr>
      <dsp:spPr>
        <a:xfrm>
          <a:off x="685415" y="864906"/>
          <a:ext cx="4565884" cy="4565884"/>
        </a:xfrm>
        <a:prstGeom prst="blockArc">
          <a:avLst>
            <a:gd name="adj1" fmla="val 10800000"/>
            <a:gd name="adj2" fmla="val 16200000"/>
            <a:gd name="adj3" fmla="val 464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6E37833A-3F62-4BE7-B1D1-CD862D7A0642}">
      <dsp:nvSpPr>
        <dsp:cNvPr id="0" name=""/>
        <dsp:cNvSpPr/>
      </dsp:nvSpPr>
      <dsp:spPr>
        <a:xfrm>
          <a:off x="685415" y="864906"/>
          <a:ext cx="4565884" cy="4565884"/>
        </a:xfrm>
        <a:prstGeom prst="blockArc">
          <a:avLst>
            <a:gd name="adj1" fmla="val 5400000"/>
            <a:gd name="adj2" fmla="val 10800000"/>
            <a:gd name="adj3" fmla="val 464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CF67C1CE-5914-424E-B133-9F42B01A2C4C}">
      <dsp:nvSpPr>
        <dsp:cNvPr id="0" name=""/>
        <dsp:cNvSpPr/>
      </dsp:nvSpPr>
      <dsp:spPr>
        <a:xfrm>
          <a:off x="685415" y="864906"/>
          <a:ext cx="4565884" cy="4565884"/>
        </a:xfrm>
        <a:prstGeom prst="blockArc">
          <a:avLst>
            <a:gd name="adj1" fmla="val 0"/>
            <a:gd name="adj2" fmla="val 5400000"/>
            <a:gd name="adj3" fmla="val 464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5D440D9D-6E23-45FF-B2FA-BCF36738C085}">
      <dsp:nvSpPr>
        <dsp:cNvPr id="0" name=""/>
        <dsp:cNvSpPr/>
      </dsp:nvSpPr>
      <dsp:spPr>
        <a:xfrm>
          <a:off x="685415" y="864906"/>
          <a:ext cx="4565884" cy="4565884"/>
        </a:xfrm>
        <a:prstGeom prst="blockArc">
          <a:avLst>
            <a:gd name="adj1" fmla="val 16200000"/>
            <a:gd name="adj2" fmla="val 0"/>
            <a:gd name="adj3" fmla="val 464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4800B6CD-33C3-40F8-9A4E-3FB1F106A549}">
      <dsp:nvSpPr>
        <dsp:cNvPr id="0" name=""/>
        <dsp:cNvSpPr/>
      </dsp:nvSpPr>
      <dsp:spPr>
        <a:xfrm>
          <a:off x="1917547" y="2097038"/>
          <a:ext cx="2101620" cy="2101620"/>
        </a:xfrm>
        <a:prstGeom prst="ellipse">
          <a:avLst/>
        </a:prstGeom>
        <a:solidFill>
          <a:srgbClr val="C00000"/>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it-IT" sz="1500" kern="1200" dirty="0">
              <a:latin typeface="Georgia Pro Semibold" panose="02040702050405020303" pitchFamily="18" charset="0"/>
            </a:rPr>
            <a:t>Consapevolezza</a:t>
          </a:r>
          <a:endParaRPr lang="en-GB" sz="1500" kern="1200" dirty="0">
            <a:latin typeface="Georgia Pro Semibold" panose="02040702050405020303" pitchFamily="18" charset="0"/>
          </a:endParaRPr>
        </a:p>
      </dsp:txBody>
      <dsp:txXfrm>
        <a:off x="2225322" y="2404813"/>
        <a:ext cx="1486070" cy="1486070"/>
      </dsp:txXfrm>
    </dsp:sp>
    <dsp:sp modelId="{C7883296-DFD2-4C6A-B0AE-A537DF534B56}">
      <dsp:nvSpPr>
        <dsp:cNvPr id="0" name=""/>
        <dsp:cNvSpPr/>
      </dsp:nvSpPr>
      <dsp:spPr>
        <a:xfrm>
          <a:off x="2232790" y="182300"/>
          <a:ext cx="1471134" cy="1471134"/>
        </a:xfrm>
        <a:prstGeom prst="ellipse">
          <a:avLst/>
        </a:prstGeom>
        <a:solidFill>
          <a:schemeClr val="bg2">
            <a:lumMod val="7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it-IT" sz="1800" kern="1200" dirty="0">
              <a:solidFill>
                <a:schemeClr val="tx1"/>
              </a:solidFill>
              <a:latin typeface="Georgia Pro Semibold" panose="02040702050405020303" pitchFamily="18" charset="0"/>
            </a:rPr>
            <a:t>Energia</a:t>
          </a:r>
          <a:endParaRPr lang="en-GB" sz="1800" kern="1200" dirty="0">
            <a:solidFill>
              <a:schemeClr val="tx1"/>
            </a:solidFill>
            <a:latin typeface="Georgia Pro Semibold" panose="02040702050405020303" pitchFamily="18" charset="0"/>
          </a:endParaRPr>
        </a:p>
      </dsp:txBody>
      <dsp:txXfrm>
        <a:off x="2448233" y="397743"/>
        <a:ext cx="1040248" cy="1040248"/>
      </dsp:txXfrm>
    </dsp:sp>
    <dsp:sp modelId="{50484591-7259-43B6-A4E6-04A37D69140A}">
      <dsp:nvSpPr>
        <dsp:cNvPr id="0" name=""/>
        <dsp:cNvSpPr/>
      </dsp:nvSpPr>
      <dsp:spPr>
        <a:xfrm>
          <a:off x="4462771" y="2412281"/>
          <a:ext cx="1471134" cy="1471134"/>
        </a:xfrm>
        <a:prstGeom prst="ellipse">
          <a:avLst/>
        </a:prstGeom>
        <a:solidFill>
          <a:schemeClr val="tx2">
            <a:lumMod val="40000"/>
            <a:lumOff val="60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dirty="0">
              <a:solidFill>
                <a:schemeClr val="tx1"/>
              </a:solidFill>
              <a:latin typeface="Georgia Pro Semibold" panose="02040702050405020303" pitchFamily="18" charset="0"/>
            </a:rPr>
            <a:t>Concentrazione</a:t>
          </a:r>
          <a:endParaRPr lang="en-GB" sz="1000" kern="1200" dirty="0">
            <a:solidFill>
              <a:schemeClr val="tx1"/>
            </a:solidFill>
            <a:latin typeface="Georgia Pro Semibold" panose="02040702050405020303" pitchFamily="18" charset="0"/>
          </a:endParaRPr>
        </a:p>
      </dsp:txBody>
      <dsp:txXfrm>
        <a:off x="4678214" y="2627724"/>
        <a:ext cx="1040248" cy="1040248"/>
      </dsp:txXfrm>
    </dsp:sp>
    <dsp:sp modelId="{26EDC2C3-044F-4A87-8CC2-F81DB91F51F2}">
      <dsp:nvSpPr>
        <dsp:cNvPr id="0" name=""/>
        <dsp:cNvSpPr/>
      </dsp:nvSpPr>
      <dsp:spPr>
        <a:xfrm>
          <a:off x="2232790" y="4642262"/>
          <a:ext cx="1471134" cy="1471134"/>
        </a:xfrm>
        <a:prstGeom prst="ellipse">
          <a:avLst/>
        </a:prstGeom>
        <a:solidFill>
          <a:schemeClr val="accent6">
            <a:lumMod val="40000"/>
            <a:lumOff val="60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it-IT" sz="1400" kern="1200" dirty="0">
              <a:solidFill>
                <a:schemeClr val="tx1"/>
              </a:solidFill>
              <a:latin typeface="Georgia Pro Semibold" panose="02040702050405020303" pitchFamily="18" charset="0"/>
            </a:rPr>
            <a:t>Saggezza</a:t>
          </a:r>
          <a:endParaRPr lang="en-GB" sz="1400" kern="1200" dirty="0">
            <a:solidFill>
              <a:schemeClr val="tx1"/>
            </a:solidFill>
            <a:latin typeface="Georgia Pro Semibold" panose="02040702050405020303" pitchFamily="18" charset="0"/>
          </a:endParaRPr>
        </a:p>
      </dsp:txBody>
      <dsp:txXfrm>
        <a:off x="2448233" y="4857705"/>
        <a:ext cx="1040248" cy="1040248"/>
      </dsp:txXfrm>
    </dsp:sp>
    <dsp:sp modelId="{64C6AC1B-700C-48A2-BCEE-F6DF0978511C}">
      <dsp:nvSpPr>
        <dsp:cNvPr id="0" name=""/>
        <dsp:cNvSpPr/>
      </dsp:nvSpPr>
      <dsp:spPr>
        <a:xfrm>
          <a:off x="2809" y="2412281"/>
          <a:ext cx="1471134" cy="1471134"/>
        </a:xfrm>
        <a:prstGeom prst="ellipse">
          <a:avLst/>
        </a:prstGeom>
        <a:solidFill>
          <a:schemeClr val="accent6">
            <a:lumMod val="40000"/>
            <a:lumOff val="60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it-IT" sz="1800" kern="1200" dirty="0">
              <a:solidFill>
                <a:schemeClr val="tx1"/>
              </a:solidFill>
              <a:latin typeface="Georgia Pro Semibold" panose="02040702050405020303" pitchFamily="18" charset="0"/>
            </a:rPr>
            <a:t>Fede</a:t>
          </a:r>
          <a:endParaRPr lang="en-GB" sz="1800" kern="1200" dirty="0">
            <a:solidFill>
              <a:schemeClr val="tx1"/>
            </a:solidFill>
            <a:latin typeface="Georgia Pro Semibold" panose="02040702050405020303" pitchFamily="18" charset="0"/>
          </a:endParaRPr>
        </a:p>
      </dsp:txBody>
      <dsp:txXfrm>
        <a:off x="218252" y="2627724"/>
        <a:ext cx="1040248" cy="104024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0666DC1-CD27-4874-9484-9D06C59FE4D0}"/>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7579F-F417-47C2-AC03-911CCED021DB}"/>
              </a:ext>
            </a:extLst>
          </p:cNvPr>
          <p:cNvSpPr>
            <a:spLocks noGrp="1"/>
          </p:cNvSpPr>
          <p:nvPr>
            <p:ph type="ctrTitle"/>
          </p:nvPr>
        </p:nvSpPr>
        <p:spPr>
          <a:xfrm>
            <a:off x="484552" y="447675"/>
            <a:ext cx="8397511" cy="2714625"/>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643E600-28DA-4780-9E00-2E12F74FF621}"/>
              </a:ext>
            </a:extLst>
          </p:cNvPr>
          <p:cNvSpPr>
            <a:spLocks noGrp="1"/>
          </p:cNvSpPr>
          <p:nvPr>
            <p:ph type="subTitle" idx="1"/>
          </p:nvPr>
        </p:nvSpPr>
        <p:spPr>
          <a:xfrm>
            <a:off x="484552" y="3602037"/>
            <a:ext cx="8397511" cy="2460625"/>
          </a:xfrm>
        </p:spPr>
        <p:txBody>
          <a:bodyPr>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0E6F1DC-ADFB-42C9-AB34-FCB38C8123FC}"/>
              </a:ext>
            </a:extLst>
          </p:cNvPr>
          <p:cNvSpPr>
            <a:spLocks noGrp="1"/>
          </p:cNvSpPr>
          <p:nvPr>
            <p:ph type="dt" sz="half" idx="10"/>
          </p:nvPr>
        </p:nvSpPr>
        <p:spPr/>
        <p:txBody>
          <a:bodyPr/>
          <a:lstStyle/>
          <a:p>
            <a:fld id="{92538219-6E45-4D12-B767-46F92D5844D4}" type="datetime1">
              <a:rPr lang="en-US" smtClean="0"/>
              <a:t>12/16/2022</a:t>
            </a:fld>
            <a:endParaRPr lang="en-US"/>
          </a:p>
        </p:txBody>
      </p:sp>
      <p:sp>
        <p:nvSpPr>
          <p:cNvPr id="5" name="Footer Placeholder 4">
            <a:extLst>
              <a:ext uri="{FF2B5EF4-FFF2-40B4-BE49-F238E27FC236}">
                <a16:creationId xmlns:a16="http://schemas.microsoft.com/office/drawing/2014/main" id="{EE799E6D-BBA8-4A15-94DA-DBE8A4FDE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03C82-8719-4FAC-94BF-2A91335FB58A}"/>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258385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CF16-986E-4D90-AA40-CDB46E2332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A6F14DA-A783-43BC-8F15-95408B89DE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58C48B6-C394-452A-94D9-D4802755D841}"/>
              </a:ext>
            </a:extLst>
          </p:cNvPr>
          <p:cNvSpPr>
            <a:spLocks noGrp="1"/>
          </p:cNvSpPr>
          <p:nvPr>
            <p:ph type="dt" sz="half" idx="10"/>
          </p:nvPr>
        </p:nvSpPr>
        <p:spPr/>
        <p:txBody>
          <a:bodyPr/>
          <a:lstStyle/>
          <a:p>
            <a:fld id="{8BB296A2-D8F0-4E17-BFD0-A6C902250D59}" type="datetime1">
              <a:rPr lang="en-US" smtClean="0"/>
              <a:t>12/16/2022</a:t>
            </a:fld>
            <a:endParaRPr lang="en-US"/>
          </a:p>
        </p:txBody>
      </p:sp>
      <p:sp>
        <p:nvSpPr>
          <p:cNvPr id="5" name="Footer Placeholder 4">
            <a:extLst>
              <a:ext uri="{FF2B5EF4-FFF2-40B4-BE49-F238E27FC236}">
                <a16:creationId xmlns:a16="http://schemas.microsoft.com/office/drawing/2014/main" id="{43858A8A-3DD0-41C8-9F48-F4309FA19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06C92-7C02-4D34-B3E5-D549A7A36BD3}"/>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1153514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66F9FA-E6B8-4CFC-B3F1-0C075546EE33}"/>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16F270-B2AA-4935-885F-5924B1F63A3E}"/>
              </a:ext>
            </a:extLst>
          </p:cNvPr>
          <p:cNvSpPr>
            <a:spLocks noGrp="1"/>
          </p:cNvSpPr>
          <p:nvPr>
            <p:ph type="title"/>
          </p:nvPr>
        </p:nvSpPr>
        <p:spPr>
          <a:xfrm>
            <a:off x="484552" y="457200"/>
            <a:ext cx="10862898" cy="272415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22658E-3D87-4D5A-A602-847153CC4845}"/>
              </a:ext>
            </a:extLst>
          </p:cNvPr>
          <p:cNvSpPr>
            <a:spLocks noGrp="1"/>
          </p:cNvSpPr>
          <p:nvPr>
            <p:ph type="body" idx="1"/>
          </p:nvPr>
        </p:nvSpPr>
        <p:spPr>
          <a:xfrm>
            <a:off x="484552" y="3695701"/>
            <a:ext cx="10862898" cy="2393950"/>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AB1D84-A229-45B1-BD42-0DC0CE9F8DE9}"/>
              </a:ext>
            </a:extLst>
          </p:cNvPr>
          <p:cNvSpPr>
            <a:spLocks noGrp="1"/>
          </p:cNvSpPr>
          <p:nvPr>
            <p:ph type="dt" sz="half" idx="10"/>
          </p:nvPr>
        </p:nvSpPr>
        <p:spPr/>
        <p:txBody>
          <a:bodyPr/>
          <a:lstStyle/>
          <a:p>
            <a:fld id="{D9108C9C-1ACB-4C84-A002-C7E0E45B937A}" type="datetime1">
              <a:rPr lang="en-US" smtClean="0"/>
              <a:t>12/16/2022</a:t>
            </a:fld>
            <a:endParaRPr lang="en-US"/>
          </a:p>
        </p:txBody>
      </p:sp>
      <p:sp>
        <p:nvSpPr>
          <p:cNvPr id="5" name="Footer Placeholder 4">
            <a:extLst>
              <a:ext uri="{FF2B5EF4-FFF2-40B4-BE49-F238E27FC236}">
                <a16:creationId xmlns:a16="http://schemas.microsoft.com/office/drawing/2014/main" id="{2664EEF4-D461-49D7-8F24-8BFE2444B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4055A-7488-4646-9E88-692036EA22DE}"/>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186437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1F74-ED26-4F8B-BF51-3533D8404E5A}"/>
              </a:ext>
            </a:extLst>
          </p:cNvPr>
          <p:cNvSpPr>
            <a:spLocks noGrp="1"/>
          </p:cNvSpPr>
          <p:nvPr>
            <p:ph type="title"/>
          </p:nvPr>
        </p:nvSpPr>
        <p:spPr>
          <a:xfrm>
            <a:off x="484552" y="365760"/>
            <a:ext cx="11264536" cy="168751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1D2D7-7F18-43E0-9B2E-3FCD83CC83BC}"/>
              </a:ext>
            </a:extLst>
          </p:cNvPr>
          <p:cNvSpPr>
            <a:spLocks noGrp="1"/>
          </p:cNvSpPr>
          <p:nvPr>
            <p:ph sz="half" idx="1"/>
          </p:nvPr>
        </p:nvSpPr>
        <p:spPr>
          <a:xfrm>
            <a:off x="48455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FCBBB66-EB7D-4F8C-9C78-1D1C88846469}"/>
              </a:ext>
            </a:extLst>
          </p:cNvPr>
          <p:cNvSpPr>
            <a:spLocks noGrp="1"/>
          </p:cNvSpPr>
          <p:nvPr>
            <p:ph sz="half" idx="2"/>
          </p:nvPr>
        </p:nvSpPr>
        <p:spPr>
          <a:xfrm>
            <a:off x="627016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7A684E6-393D-4587-AA45-E6734FB47AEC}"/>
              </a:ext>
            </a:extLst>
          </p:cNvPr>
          <p:cNvSpPr>
            <a:spLocks noGrp="1"/>
          </p:cNvSpPr>
          <p:nvPr>
            <p:ph type="dt" sz="half" idx="10"/>
          </p:nvPr>
        </p:nvSpPr>
        <p:spPr/>
        <p:txBody>
          <a:bodyPr/>
          <a:lstStyle/>
          <a:p>
            <a:fld id="{F49AF2A5-B297-4977-9E5B-4D3050E23689}" type="datetime1">
              <a:rPr lang="en-US" smtClean="0"/>
              <a:t>12/16/2022</a:t>
            </a:fld>
            <a:endParaRPr lang="en-US"/>
          </a:p>
        </p:txBody>
      </p:sp>
      <p:sp>
        <p:nvSpPr>
          <p:cNvPr id="6" name="Footer Placeholder 5">
            <a:extLst>
              <a:ext uri="{FF2B5EF4-FFF2-40B4-BE49-F238E27FC236}">
                <a16:creationId xmlns:a16="http://schemas.microsoft.com/office/drawing/2014/main" id="{0A1D8EE0-0333-4ABC-AE18-10DD5071C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452369-A8F0-4709-8372-B420A67DB7CC}"/>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3180818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1592-4621-4D72-BC2D-F2C439F81B81}"/>
              </a:ext>
            </a:extLst>
          </p:cNvPr>
          <p:cNvSpPr>
            <a:spLocks noGrp="1"/>
          </p:cNvSpPr>
          <p:nvPr>
            <p:ph type="title"/>
          </p:nvPr>
        </p:nvSpPr>
        <p:spPr>
          <a:xfrm>
            <a:off x="484552" y="365759"/>
            <a:ext cx="10870836" cy="16916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823F5-0A90-4666-BE88-2BE0D0A61603}"/>
              </a:ext>
            </a:extLst>
          </p:cNvPr>
          <p:cNvSpPr>
            <a:spLocks noGrp="1"/>
          </p:cNvSpPr>
          <p:nvPr>
            <p:ph type="body" idx="1"/>
          </p:nvPr>
        </p:nvSpPr>
        <p:spPr>
          <a:xfrm>
            <a:off x="484552" y="2436473"/>
            <a:ext cx="5332026"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EC6A7C-6260-463D-B3FD-71A07ACD0669}"/>
              </a:ext>
            </a:extLst>
          </p:cNvPr>
          <p:cNvSpPr>
            <a:spLocks noGrp="1"/>
          </p:cNvSpPr>
          <p:nvPr>
            <p:ph sz="half" idx="2"/>
          </p:nvPr>
        </p:nvSpPr>
        <p:spPr>
          <a:xfrm>
            <a:off x="484552" y="3409051"/>
            <a:ext cx="5332026"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F2AF8D-90ED-4512-9423-C91BF73A99B2}"/>
              </a:ext>
            </a:extLst>
          </p:cNvPr>
          <p:cNvSpPr>
            <a:spLocks noGrp="1"/>
          </p:cNvSpPr>
          <p:nvPr>
            <p:ph type="body" sz="quarter" idx="3"/>
          </p:nvPr>
        </p:nvSpPr>
        <p:spPr>
          <a:xfrm>
            <a:off x="6270162" y="2436473"/>
            <a:ext cx="5358285"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D838EA-E20D-4CC3-83C2-AFE0DE9F7376}"/>
              </a:ext>
            </a:extLst>
          </p:cNvPr>
          <p:cNvSpPr>
            <a:spLocks noGrp="1"/>
          </p:cNvSpPr>
          <p:nvPr>
            <p:ph sz="quarter" idx="4"/>
          </p:nvPr>
        </p:nvSpPr>
        <p:spPr>
          <a:xfrm>
            <a:off x="6270162" y="3409051"/>
            <a:ext cx="5358285"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3603F8A-08E1-4160-9B7E-E0CA4BF8EC3C}"/>
              </a:ext>
            </a:extLst>
          </p:cNvPr>
          <p:cNvSpPr>
            <a:spLocks noGrp="1"/>
          </p:cNvSpPr>
          <p:nvPr>
            <p:ph type="dt" sz="half" idx="10"/>
          </p:nvPr>
        </p:nvSpPr>
        <p:spPr/>
        <p:txBody>
          <a:bodyPr/>
          <a:lstStyle/>
          <a:p>
            <a:fld id="{70127434-4794-409A-9547-04789BA47588}" type="datetime1">
              <a:rPr lang="en-US" smtClean="0"/>
              <a:t>12/16/2022</a:t>
            </a:fld>
            <a:endParaRPr lang="en-US"/>
          </a:p>
        </p:txBody>
      </p:sp>
      <p:sp>
        <p:nvSpPr>
          <p:cNvPr id="8" name="Footer Placeholder 7">
            <a:extLst>
              <a:ext uri="{FF2B5EF4-FFF2-40B4-BE49-F238E27FC236}">
                <a16:creationId xmlns:a16="http://schemas.microsoft.com/office/drawing/2014/main" id="{118291AB-3C5C-4BE1-9E50-02F4893363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96E64-CD6C-4CF7-8624-FA4AE9760EEB}"/>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1559294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562B3-06A0-4F2F-96EC-A062DAE2FE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FC0095-49F0-4A83-AE8C-9D13E15C2BD8}"/>
              </a:ext>
            </a:extLst>
          </p:cNvPr>
          <p:cNvSpPr>
            <a:spLocks noGrp="1"/>
          </p:cNvSpPr>
          <p:nvPr>
            <p:ph type="dt" sz="half" idx="10"/>
          </p:nvPr>
        </p:nvSpPr>
        <p:spPr/>
        <p:txBody>
          <a:bodyPr/>
          <a:lstStyle/>
          <a:p>
            <a:fld id="{85658635-357A-4E3D-B824-A5CEFDB8449C}" type="datetime1">
              <a:rPr lang="en-US" smtClean="0"/>
              <a:t>12/16/2022</a:t>
            </a:fld>
            <a:endParaRPr lang="en-US"/>
          </a:p>
        </p:txBody>
      </p:sp>
      <p:sp>
        <p:nvSpPr>
          <p:cNvPr id="4" name="Footer Placeholder 3">
            <a:extLst>
              <a:ext uri="{FF2B5EF4-FFF2-40B4-BE49-F238E27FC236}">
                <a16:creationId xmlns:a16="http://schemas.microsoft.com/office/drawing/2014/main" id="{61824898-D4EA-497A-8FC8-43E0D0213B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4821F6-2C08-450C-A18C-702D7384292F}"/>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1137590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FFE119-5FCA-4D9C-9C07-1B81A0BF3BFF}"/>
              </a:ext>
            </a:extLst>
          </p:cNvPr>
          <p:cNvSpPr>
            <a:spLocks noGrp="1"/>
          </p:cNvSpPr>
          <p:nvPr>
            <p:ph type="dt" sz="half" idx="10"/>
          </p:nvPr>
        </p:nvSpPr>
        <p:spPr/>
        <p:txBody>
          <a:bodyPr/>
          <a:lstStyle/>
          <a:p>
            <a:fld id="{7E86FF77-2719-4AD0-8740-0B90FF5D1EFB}" type="datetime1">
              <a:rPr lang="en-US" smtClean="0"/>
              <a:t>12/16/2022</a:t>
            </a:fld>
            <a:endParaRPr lang="en-US"/>
          </a:p>
        </p:txBody>
      </p:sp>
      <p:sp>
        <p:nvSpPr>
          <p:cNvPr id="3" name="Footer Placeholder 2">
            <a:extLst>
              <a:ext uri="{FF2B5EF4-FFF2-40B4-BE49-F238E27FC236}">
                <a16:creationId xmlns:a16="http://schemas.microsoft.com/office/drawing/2014/main" id="{2A2C5995-6284-4D7F-AB1C-CA8FE63A7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1E4B0D-9C21-48D0-9438-C473706814B3}"/>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129786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0AF76DA-8F95-47D9-9EB6-B1EC93437387}"/>
              </a:ext>
            </a:extLst>
          </p:cNvPr>
          <p:cNvGrpSpPr/>
          <p:nvPr/>
        </p:nvGrpSpPr>
        <p:grpSpPr>
          <a:xfrm>
            <a:off x="2" y="0"/>
            <a:ext cx="6095998" cy="6858002"/>
            <a:chOff x="1" y="4563942"/>
            <a:chExt cx="12192005" cy="2294060"/>
          </a:xfrm>
        </p:grpSpPr>
        <p:sp>
          <p:nvSpPr>
            <p:cNvPr id="28" name="Rectangle 27">
              <a:extLst>
                <a:ext uri="{FF2B5EF4-FFF2-40B4-BE49-F238E27FC236}">
                  <a16:creationId xmlns:a16="http://schemas.microsoft.com/office/drawing/2014/main" id="{31355B14-077B-4BA1-962D-6E97D93FFCCC}"/>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230B99F-AC6F-4973-A35E-16C87C38711D}"/>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58E41614-9483-47F8-A429-FB0D1C5AA89A}"/>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B5E91C-3C4F-40A2-BCC6-918D3BEDD24B}"/>
              </a:ext>
            </a:extLst>
          </p:cNvPr>
          <p:cNvSpPr>
            <a:spLocks noGrp="1"/>
          </p:cNvSpPr>
          <p:nvPr>
            <p:ph type="title"/>
          </p:nvPr>
        </p:nvSpPr>
        <p:spPr>
          <a:xfrm>
            <a:off x="484552" y="457200"/>
            <a:ext cx="5287234" cy="1600200"/>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30F113-1C61-4F74-BD5B-727668BBEAFC}"/>
              </a:ext>
            </a:extLst>
          </p:cNvPr>
          <p:cNvSpPr>
            <a:spLocks noGrp="1"/>
          </p:cNvSpPr>
          <p:nvPr>
            <p:ph idx="1"/>
          </p:nvPr>
        </p:nvSpPr>
        <p:spPr>
          <a:xfrm>
            <a:off x="6270162" y="457201"/>
            <a:ext cx="5085226"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10EB228-A180-4DF6-9D5B-2CF86B6B9BB0}"/>
              </a:ext>
            </a:extLst>
          </p:cNvPr>
          <p:cNvSpPr>
            <a:spLocks noGrp="1"/>
          </p:cNvSpPr>
          <p:nvPr>
            <p:ph type="body" sz="half" idx="2"/>
          </p:nvPr>
        </p:nvSpPr>
        <p:spPr>
          <a:xfrm>
            <a:off x="484552" y="2514600"/>
            <a:ext cx="5287234"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13719-D65D-4BAE-97B7-FAE8F39982EF}"/>
              </a:ext>
            </a:extLst>
          </p:cNvPr>
          <p:cNvSpPr>
            <a:spLocks noGrp="1"/>
          </p:cNvSpPr>
          <p:nvPr>
            <p:ph type="dt" sz="half" idx="10"/>
          </p:nvPr>
        </p:nvSpPr>
        <p:spPr/>
        <p:txBody>
          <a:bodyPr/>
          <a:lstStyle/>
          <a:p>
            <a:fld id="{6E441C83-1089-48B9-8B65-293D4C236D35}" type="datetime1">
              <a:rPr lang="en-US" smtClean="0"/>
              <a:t>12/16/2022</a:t>
            </a:fld>
            <a:endParaRPr lang="en-US"/>
          </a:p>
        </p:txBody>
      </p:sp>
      <p:sp>
        <p:nvSpPr>
          <p:cNvPr id="6" name="Footer Placeholder 5">
            <a:extLst>
              <a:ext uri="{FF2B5EF4-FFF2-40B4-BE49-F238E27FC236}">
                <a16:creationId xmlns:a16="http://schemas.microsoft.com/office/drawing/2014/main" id="{F747F5BB-DC3C-45D1-A0D2-05168FECA2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344BA3-19DB-4072-9A2C-08C92361AF9C}"/>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85198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0A6909D-DC0B-4221-8140-21E981D896AF}"/>
              </a:ext>
            </a:extLst>
          </p:cNvPr>
          <p:cNvGrpSpPr/>
          <p:nvPr/>
        </p:nvGrpSpPr>
        <p:grpSpPr>
          <a:xfrm>
            <a:off x="2" y="0"/>
            <a:ext cx="6095998" cy="6858002"/>
            <a:chOff x="1" y="4563942"/>
            <a:chExt cx="12192005" cy="2294060"/>
          </a:xfrm>
        </p:grpSpPr>
        <p:sp>
          <p:nvSpPr>
            <p:cNvPr id="9" name="Rectangle 8">
              <a:extLst>
                <a:ext uri="{FF2B5EF4-FFF2-40B4-BE49-F238E27FC236}">
                  <a16:creationId xmlns:a16="http://schemas.microsoft.com/office/drawing/2014/main" id="{53D581C2-F39E-4958-A3F3-BB65AB1C5E66}"/>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D77040-27EF-4D2C-8D34-32337B0C8544}"/>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1A26D20-69F8-4BBC-98C0-BEB470AB8284}"/>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7B6BC-4B2A-4001-9634-47473F82701E}"/>
              </a:ext>
            </a:extLst>
          </p:cNvPr>
          <p:cNvSpPr>
            <a:spLocks noGrp="1"/>
          </p:cNvSpPr>
          <p:nvPr>
            <p:ph type="title"/>
          </p:nvPr>
        </p:nvSpPr>
        <p:spPr>
          <a:xfrm>
            <a:off x="484552" y="457200"/>
            <a:ext cx="5211519" cy="1600200"/>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497D074-2CCB-4AB8-A7A0-7847D3C1EF8A}"/>
              </a:ext>
            </a:extLst>
          </p:cNvPr>
          <p:cNvSpPr>
            <a:spLocks noGrp="1"/>
          </p:cNvSpPr>
          <p:nvPr>
            <p:ph type="pic" idx="1"/>
          </p:nvPr>
        </p:nvSpPr>
        <p:spPr>
          <a:xfrm>
            <a:off x="6270162" y="457201"/>
            <a:ext cx="5085226"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51FB94BD-D906-4213-9F31-1BE17A86F926}"/>
              </a:ext>
            </a:extLst>
          </p:cNvPr>
          <p:cNvSpPr>
            <a:spLocks noGrp="1"/>
          </p:cNvSpPr>
          <p:nvPr>
            <p:ph type="body" sz="half" idx="2"/>
          </p:nvPr>
        </p:nvSpPr>
        <p:spPr>
          <a:xfrm>
            <a:off x="484552" y="2514600"/>
            <a:ext cx="5211519"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1B8431-70CB-4E9F-8A49-CDFF18554212}"/>
              </a:ext>
            </a:extLst>
          </p:cNvPr>
          <p:cNvSpPr>
            <a:spLocks noGrp="1"/>
          </p:cNvSpPr>
          <p:nvPr>
            <p:ph type="dt" sz="half" idx="10"/>
          </p:nvPr>
        </p:nvSpPr>
        <p:spPr/>
        <p:txBody>
          <a:bodyPr/>
          <a:lstStyle/>
          <a:p>
            <a:fld id="{D162FE45-CC1E-47DB-8B82-6CF0636FBDB8}" type="datetime1">
              <a:rPr lang="en-US" smtClean="0"/>
              <a:t>12/16/2022</a:t>
            </a:fld>
            <a:endParaRPr lang="en-US"/>
          </a:p>
        </p:txBody>
      </p:sp>
      <p:sp>
        <p:nvSpPr>
          <p:cNvPr id="6" name="Footer Placeholder 5">
            <a:extLst>
              <a:ext uri="{FF2B5EF4-FFF2-40B4-BE49-F238E27FC236}">
                <a16:creationId xmlns:a16="http://schemas.microsoft.com/office/drawing/2014/main" id="{ADD2F293-170E-410E-88BF-187A63C5E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ED93A2-588D-43B5-B6FA-0B7892E6E138}"/>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342254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8A33-CB96-4CB1-9941-753BD0824C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3EB269-70DF-4510-A313-336226558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EA3CC-B2DC-4E87-826C-B885A7E62819}"/>
              </a:ext>
            </a:extLst>
          </p:cNvPr>
          <p:cNvSpPr>
            <a:spLocks noGrp="1"/>
          </p:cNvSpPr>
          <p:nvPr>
            <p:ph type="dt" sz="half" idx="10"/>
          </p:nvPr>
        </p:nvSpPr>
        <p:spPr/>
        <p:txBody>
          <a:bodyPr/>
          <a:lstStyle/>
          <a:p>
            <a:fld id="{836430B8-6059-41E5-A5DC-C07A76F5859A}" type="datetime1">
              <a:rPr lang="en-US" smtClean="0"/>
              <a:t>12/16/2022</a:t>
            </a:fld>
            <a:endParaRPr lang="en-US"/>
          </a:p>
        </p:txBody>
      </p:sp>
      <p:sp>
        <p:nvSpPr>
          <p:cNvPr id="5" name="Footer Placeholder 4">
            <a:extLst>
              <a:ext uri="{FF2B5EF4-FFF2-40B4-BE49-F238E27FC236}">
                <a16:creationId xmlns:a16="http://schemas.microsoft.com/office/drawing/2014/main" id="{7AF37F52-A7C4-4E21-A12A-02546D477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6031F-5A79-48A7-8EDC-DDD9A9E4B9FC}"/>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238647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9188483-96C4-4E9C-AA6A-E70005461AEE}"/>
              </a:ext>
            </a:extLst>
          </p:cNvPr>
          <p:cNvSpPr/>
          <p:nvPr/>
        </p:nvSpPr>
        <p:spPr>
          <a:xfrm>
            <a:off x="9144000" y="0"/>
            <a:ext cx="3048000" cy="6854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0E4FCD54-7F0B-446E-9998-93E7BD7CE74D}"/>
              </a:ext>
            </a:extLst>
          </p:cNvPr>
          <p:cNvSpPr>
            <a:spLocks noGrp="1"/>
          </p:cNvSpPr>
          <p:nvPr>
            <p:ph type="title" orient="vert"/>
          </p:nvPr>
        </p:nvSpPr>
        <p:spPr>
          <a:xfrm>
            <a:off x="9534222" y="365125"/>
            <a:ext cx="2238678"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0766238-BBF1-4672-BC09-746C6967E5DF}"/>
              </a:ext>
            </a:extLst>
          </p:cNvPr>
          <p:cNvSpPr>
            <a:spLocks noGrp="1"/>
          </p:cNvSpPr>
          <p:nvPr>
            <p:ph type="body" orient="vert" idx="1"/>
          </p:nvPr>
        </p:nvSpPr>
        <p:spPr>
          <a:xfrm>
            <a:off x="484552" y="365125"/>
            <a:ext cx="8374062"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8F32A5-B67B-45C1-B454-12E9FBE0C869}"/>
              </a:ext>
            </a:extLst>
          </p:cNvPr>
          <p:cNvSpPr>
            <a:spLocks noGrp="1"/>
          </p:cNvSpPr>
          <p:nvPr>
            <p:ph type="dt" sz="half" idx="10"/>
          </p:nvPr>
        </p:nvSpPr>
        <p:spPr/>
        <p:txBody>
          <a:bodyPr/>
          <a:lstStyle/>
          <a:p>
            <a:fld id="{A09D0CB7-D16E-4358-B7F4-EA4A24554592}" type="datetime1">
              <a:rPr lang="en-US" smtClean="0"/>
              <a:t>12/16/2022</a:t>
            </a:fld>
            <a:endParaRPr lang="en-US"/>
          </a:p>
        </p:txBody>
      </p:sp>
      <p:sp>
        <p:nvSpPr>
          <p:cNvPr id="5" name="Footer Placeholder 4">
            <a:extLst>
              <a:ext uri="{FF2B5EF4-FFF2-40B4-BE49-F238E27FC236}">
                <a16:creationId xmlns:a16="http://schemas.microsoft.com/office/drawing/2014/main" id="{48E91896-9441-4636-89D5-84E5932A1EDB}"/>
              </a:ext>
            </a:extLst>
          </p:cNvPr>
          <p:cNvSpPr>
            <a:spLocks noGrp="1"/>
          </p:cNvSpPr>
          <p:nvPr>
            <p:ph type="ftr" sz="quarter" idx="11"/>
          </p:nvPr>
        </p:nvSpPr>
        <p:spPr>
          <a:xfrm>
            <a:off x="322811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88937DFE-7F48-4EB0-83BC-A93F342D2618}"/>
              </a:ext>
            </a:extLst>
          </p:cNvPr>
          <p:cNvSpPr>
            <a:spLocks noGrp="1"/>
          </p:cNvSpPr>
          <p:nvPr>
            <p:ph type="sldNum" sz="quarter" idx="12"/>
          </p:nvPr>
        </p:nvSpPr>
        <p:spPr/>
        <p:txBody>
          <a:bodyPr/>
          <a:lstStyle>
            <a:lvl1pPr>
              <a:defRPr>
                <a:solidFill>
                  <a:schemeClr val="bg1">
                    <a:alpha val="80000"/>
                  </a:schemeClr>
                </a:solidFill>
              </a:defRPr>
            </a:lvl1pPr>
          </a:lstStyle>
          <a:p>
            <a:fld id="{1F646F3F-274D-499B-ABBE-824EB4ABDC3D}" type="slidenum">
              <a:rPr lang="en-US" smtClean="0"/>
              <a:pPr/>
              <a:t>‹N›</a:t>
            </a:fld>
            <a:endParaRPr lang="en-US" dirty="0"/>
          </a:p>
        </p:txBody>
      </p:sp>
    </p:spTree>
    <p:extLst>
      <p:ext uri="{BB962C8B-B14F-4D97-AF65-F5344CB8AC3E}">
        <p14:creationId xmlns:p14="http://schemas.microsoft.com/office/powerpoint/2010/main" val="206832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26A151-13BF-4305-A6DC-9DC7C9877195}"/>
              </a:ext>
            </a:extLst>
          </p:cNvPr>
          <p:cNvSpPr/>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DEE6AE3-3BCC-4B3B-AC4E-60F91014449A}"/>
              </a:ext>
            </a:extLst>
          </p:cNvPr>
          <p:cNvSpPr>
            <a:spLocks noGrp="1"/>
          </p:cNvSpPr>
          <p:nvPr>
            <p:ph type="title"/>
          </p:nvPr>
        </p:nvSpPr>
        <p:spPr>
          <a:xfrm>
            <a:off x="484552" y="365125"/>
            <a:ext cx="10869248" cy="168751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4CB514A-E7EA-41A8-ADBA-85CA1DF6D349}"/>
              </a:ext>
            </a:extLst>
          </p:cNvPr>
          <p:cNvSpPr>
            <a:spLocks noGrp="1"/>
          </p:cNvSpPr>
          <p:nvPr>
            <p:ph type="body" idx="1"/>
          </p:nvPr>
        </p:nvSpPr>
        <p:spPr>
          <a:xfrm>
            <a:off x="484552" y="2576513"/>
            <a:ext cx="10869248" cy="3600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9CB0BD-D6E3-4B3D-BCBB-6FECA5D6323C}"/>
              </a:ext>
            </a:extLst>
          </p:cNvPr>
          <p:cNvSpPr>
            <a:spLocks noGrp="1"/>
          </p:cNvSpPr>
          <p:nvPr>
            <p:ph type="dt" sz="half" idx="2"/>
          </p:nvPr>
        </p:nvSpPr>
        <p:spPr>
          <a:xfrm>
            <a:off x="146221" y="6357208"/>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1FC8E16-3C03-4238-9C6F-B34F3D10F77E}" type="datetime1">
              <a:rPr lang="en-US" smtClean="0"/>
              <a:t>12/16/2022</a:t>
            </a:fld>
            <a:endParaRPr lang="en-US" dirty="0"/>
          </a:p>
        </p:txBody>
      </p:sp>
      <p:sp>
        <p:nvSpPr>
          <p:cNvPr id="5" name="Footer Placeholder 4">
            <a:extLst>
              <a:ext uri="{FF2B5EF4-FFF2-40B4-BE49-F238E27FC236}">
                <a16:creationId xmlns:a16="http://schemas.microsoft.com/office/drawing/2014/main" id="{A84147F7-B466-4892-BE27-876F947515C8}"/>
              </a:ext>
            </a:extLst>
          </p:cNvPr>
          <p:cNvSpPr>
            <a:spLocks noGrp="1"/>
          </p:cNvSpPr>
          <p:nvPr>
            <p:ph type="ftr" sz="quarter" idx="3"/>
          </p:nvPr>
        </p:nvSpPr>
        <p:spPr>
          <a:xfrm>
            <a:off x="6270162" y="6356350"/>
            <a:ext cx="411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64B4FE0-65CC-4435-A6AF-150E52F35BB8}"/>
              </a:ext>
            </a:extLst>
          </p:cNvPr>
          <p:cNvSpPr>
            <a:spLocks noGrp="1"/>
          </p:cNvSpPr>
          <p:nvPr>
            <p:ph type="sldNum" sz="quarter" idx="4"/>
          </p:nvPr>
        </p:nvSpPr>
        <p:spPr>
          <a:xfrm>
            <a:off x="10764983" y="6356350"/>
            <a:ext cx="128079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646F3F-274D-499B-ABBE-824EB4ABDC3D}" type="slidenum">
              <a:rPr lang="en-US" smtClean="0"/>
              <a:pPr/>
              <a:t>‹N›</a:t>
            </a:fld>
            <a:endParaRPr lang="en-US" dirty="0"/>
          </a:p>
        </p:txBody>
      </p:sp>
    </p:spTree>
    <p:extLst>
      <p:ext uri="{BB962C8B-B14F-4D97-AF65-F5344CB8AC3E}">
        <p14:creationId xmlns:p14="http://schemas.microsoft.com/office/powerpoint/2010/main" val="2659480414"/>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1" r:id="rId6"/>
    <p:sldLayoutId id="2147483747" r:id="rId7"/>
    <p:sldLayoutId id="2147483748" r:id="rId8"/>
    <p:sldLayoutId id="2147483749" r:id="rId9"/>
    <p:sldLayoutId id="2147483750" r:id="rId10"/>
    <p:sldLayoutId id="214748375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4D90D76C-184F-4A96-8FE8-1114F8EE1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F9DE355-E8A7-498B-A6A0-54D03B953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3644"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9128F1D-E380-D31C-52B9-52D5E4F7FDF1}"/>
              </a:ext>
            </a:extLst>
          </p:cNvPr>
          <p:cNvSpPr>
            <a:spLocks noGrp="1"/>
          </p:cNvSpPr>
          <p:nvPr>
            <p:ph type="ctrTitle"/>
          </p:nvPr>
        </p:nvSpPr>
        <p:spPr>
          <a:xfrm>
            <a:off x="484552" y="1122363"/>
            <a:ext cx="4910841" cy="2387600"/>
          </a:xfrm>
        </p:spPr>
        <p:txBody>
          <a:bodyPr>
            <a:normAutofit/>
          </a:bodyPr>
          <a:lstStyle/>
          <a:p>
            <a:br>
              <a:rPr lang="it-IT" sz="5000" dirty="0"/>
            </a:br>
            <a:r>
              <a:rPr lang="it-IT" sz="5000" dirty="0">
                <a:latin typeface="Georgia Pro Cond Semibold" panose="02040706050405020303" pitchFamily="18" charset="0"/>
              </a:rPr>
              <a:t>Le cinque facoltà e i cinque poteri</a:t>
            </a:r>
            <a:endParaRPr lang="en-GB" sz="5000" dirty="0"/>
          </a:p>
        </p:txBody>
      </p:sp>
      <p:sp>
        <p:nvSpPr>
          <p:cNvPr id="3" name="Sottotitolo 2">
            <a:extLst>
              <a:ext uri="{FF2B5EF4-FFF2-40B4-BE49-F238E27FC236}">
                <a16:creationId xmlns:a16="http://schemas.microsoft.com/office/drawing/2014/main" id="{E77FDBFD-A5FE-35C8-8BA4-1DD90D1B6D57}"/>
              </a:ext>
            </a:extLst>
          </p:cNvPr>
          <p:cNvSpPr>
            <a:spLocks noGrp="1"/>
          </p:cNvSpPr>
          <p:nvPr>
            <p:ph type="subTitle" idx="1"/>
          </p:nvPr>
        </p:nvSpPr>
        <p:spPr>
          <a:xfrm>
            <a:off x="484552" y="3602038"/>
            <a:ext cx="4910841" cy="1655762"/>
          </a:xfrm>
        </p:spPr>
        <p:txBody>
          <a:bodyPr>
            <a:normAutofit/>
          </a:bodyPr>
          <a:lstStyle/>
          <a:p>
            <a:r>
              <a:rPr lang="it-IT" dirty="0" err="1">
                <a:solidFill>
                  <a:schemeClr val="bg1"/>
                </a:solidFill>
                <a:latin typeface="Georgia Pro Cond Semibold" panose="02040706050405020303" pitchFamily="18" charset="0"/>
              </a:rPr>
              <a:t>Pa</a:t>
            </a:r>
            <a:r>
              <a:rPr lang="it-IT" dirty="0" err="1">
                <a:solidFill>
                  <a:schemeClr val="bg1"/>
                </a:solidFill>
                <a:latin typeface="Times New Roman" panose="02020603050405020304" pitchFamily="18" charset="0"/>
                <a:cs typeface="Times New Roman" panose="02020603050405020304" pitchFamily="18" charset="0"/>
              </a:rPr>
              <a:t>ñca-indriyāni</a:t>
            </a:r>
            <a:endParaRPr lang="it-IT" dirty="0">
              <a:solidFill>
                <a:schemeClr val="bg1"/>
              </a:solidFill>
              <a:latin typeface="Times New Roman" panose="02020603050405020304" pitchFamily="18" charset="0"/>
              <a:cs typeface="Times New Roman" panose="02020603050405020304" pitchFamily="18" charset="0"/>
            </a:endParaRPr>
          </a:p>
          <a:p>
            <a:r>
              <a:rPr lang="it-IT" dirty="0" err="1">
                <a:solidFill>
                  <a:schemeClr val="bg1"/>
                </a:solidFill>
                <a:latin typeface="Times New Roman" panose="02020603050405020304" pitchFamily="18" charset="0"/>
                <a:cs typeface="Times New Roman" panose="02020603050405020304" pitchFamily="18" charset="0"/>
              </a:rPr>
              <a:t>Pañca-balāni</a:t>
            </a:r>
            <a:endParaRPr lang="en-GB" dirty="0">
              <a:solidFill>
                <a:schemeClr val="bg1"/>
              </a:solidFill>
              <a:latin typeface="Georgia Pro Cond Semibold" panose="02040706050405020303" pitchFamily="18" charset="0"/>
            </a:endParaRPr>
          </a:p>
        </p:txBody>
      </p:sp>
      <p:pic>
        <p:nvPicPr>
          <p:cNvPr id="30" name="Picture 3" descr="Immagine che contiene albero, esterni, pietra, circondato&#10;&#10;Descrizione generata automaticamente">
            <a:extLst>
              <a:ext uri="{FF2B5EF4-FFF2-40B4-BE49-F238E27FC236}">
                <a16:creationId xmlns:a16="http://schemas.microsoft.com/office/drawing/2014/main" id="{C8806A0A-A759-3584-D79F-E7827F8D236C}"/>
              </a:ext>
            </a:extLst>
          </p:cNvPr>
          <p:cNvPicPr>
            <a:picLocks noChangeAspect="1"/>
          </p:cNvPicPr>
          <p:nvPr/>
        </p:nvPicPr>
        <p:blipFill rotWithShape="1">
          <a:blip r:embed="rId2">
            <a:extLst>
              <a:ext uri="{28A0092B-C50C-407E-A947-70E740481C1C}">
                <a14:useLocalDpi xmlns:a14="http://schemas.microsoft.com/office/drawing/2010/main" val="0"/>
              </a:ext>
            </a:extLst>
          </a:blip>
          <a:srcRect l="9548" r="30331"/>
          <a:stretch/>
        </p:blipFill>
        <p:spPr>
          <a:xfrm>
            <a:off x="6083645" y="10"/>
            <a:ext cx="6108356" cy="6857990"/>
          </a:xfrm>
          <a:prstGeom prst="rect">
            <a:avLst/>
          </a:prstGeom>
        </p:spPr>
      </p:pic>
    </p:spTree>
    <p:extLst>
      <p:ext uri="{BB962C8B-B14F-4D97-AF65-F5344CB8AC3E}">
        <p14:creationId xmlns:p14="http://schemas.microsoft.com/office/powerpoint/2010/main" val="1115712527"/>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1D5EED-B121-9BCE-E303-85FF5E900EE4}"/>
              </a:ext>
            </a:extLst>
          </p:cNvPr>
          <p:cNvSpPr>
            <a:spLocks noGrp="1"/>
          </p:cNvSpPr>
          <p:nvPr>
            <p:ph type="title"/>
          </p:nvPr>
        </p:nvSpPr>
        <p:spPr/>
        <p:txBody>
          <a:bodyPr/>
          <a:lstStyle/>
          <a:p>
            <a:r>
              <a:rPr lang="it-IT" dirty="0">
                <a:latin typeface="Georgia Pro Cond Semibold" panose="02040706050405020303" pitchFamily="18" charset="0"/>
              </a:rPr>
              <a:t>I termini</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00A8D67-67BE-BB47-39EB-19FEE64CB79B}"/>
              </a:ext>
            </a:extLst>
          </p:cNvPr>
          <p:cNvSpPr>
            <a:spLocks noGrp="1"/>
          </p:cNvSpPr>
          <p:nvPr>
            <p:ph sz="half" idx="1"/>
          </p:nvPr>
        </p:nvSpPr>
        <p:spPr>
          <a:xfrm>
            <a:off x="484552" y="2552699"/>
            <a:ext cx="5323703" cy="3733801"/>
          </a:xfrm>
        </p:spPr>
        <p:txBody>
          <a:bodyPr>
            <a:noAutofit/>
          </a:bodyPr>
          <a:lstStyle/>
          <a:p>
            <a:r>
              <a:rPr lang="it-IT" sz="2800" dirty="0">
                <a:latin typeface="Georgia Pro Cond Semibold" panose="02040706050405020303" pitchFamily="18" charset="0"/>
              </a:rPr>
              <a:t>Facoltà (</a:t>
            </a:r>
            <a:r>
              <a:rPr lang="it-IT" sz="2800" dirty="0" err="1">
                <a:latin typeface="Georgia Pro Cond Semibold" panose="02040706050405020303" pitchFamily="18" charset="0"/>
              </a:rPr>
              <a:t>indriya</a:t>
            </a:r>
            <a:r>
              <a:rPr lang="it-IT" sz="2800" dirty="0">
                <a:latin typeface="Georgia Pro Cond Semibold" panose="02040706050405020303" pitchFamily="18" charset="0"/>
              </a:rPr>
              <a:t>)</a:t>
            </a:r>
          </a:p>
          <a:p>
            <a:r>
              <a:rPr lang="it-IT" sz="2400" dirty="0">
                <a:latin typeface="Times New Roman" panose="02020603050405020304" pitchFamily="18" charset="0"/>
                <a:cs typeface="Times New Roman" panose="02020603050405020304" pitchFamily="18" charset="0"/>
              </a:rPr>
              <a:t>Il termine deriva da Indra, il dio della mitologia Vedica, e trasmette il senso di qualcosa che esercita influenza su un particolare dominio in quanto fattore di controllo o di governo. Il risveglio avviene quando le cinque facoltà divengono dominanti nella mente</a:t>
            </a:r>
            <a:endParaRPr lang="en-GB" sz="2400" dirty="0">
              <a:latin typeface="Times New Roman" panose="02020603050405020304" pitchFamily="18" charset="0"/>
              <a:cs typeface="Times New Roman" panose="02020603050405020304" pitchFamily="18" charset="0"/>
            </a:endParaRPr>
          </a:p>
        </p:txBody>
      </p:sp>
      <p:sp>
        <p:nvSpPr>
          <p:cNvPr id="4" name="Segnaposto contenuto 3">
            <a:extLst>
              <a:ext uri="{FF2B5EF4-FFF2-40B4-BE49-F238E27FC236}">
                <a16:creationId xmlns:a16="http://schemas.microsoft.com/office/drawing/2014/main" id="{A33C296D-5E1C-962B-E1BC-704D3AC3E2B2}"/>
              </a:ext>
            </a:extLst>
          </p:cNvPr>
          <p:cNvSpPr>
            <a:spLocks noGrp="1"/>
          </p:cNvSpPr>
          <p:nvPr>
            <p:ph sz="half" idx="2"/>
          </p:nvPr>
        </p:nvSpPr>
        <p:spPr/>
        <p:txBody>
          <a:bodyPr>
            <a:normAutofit/>
          </a:bodyPr>
          <a:lstStyle/>
          <a:p>
            <a:r>
              <a:rPr lang="it-IT" sz="3200" dirty="0">
                <a:latin typeface="Georgia Pro Cond Semibold" panose="02040706050405020303" pitchFamily="18" charset="0"/>
              </a:rPr>
              <a:t>Potere (</a:t>
            </a:r>
            <a:r>
              <a:rPr lang="it-IT" sz="3200" dirty="0" err="1">
                <a:latin typeface="Georgia Pro Cond Semibold" panose="02040706050405020303" pitchFamily="18" charset="0"/>
              </a:rPr>
              <a:t>bala</a:t>
            </a:r>
            <a:r>
              <a:rPr lang="it-IT" sz="3200" dirty="0">
                <a:latin typeface="Georgia Pro Cond Semibold" panose="02040706050405020303" pitchFamily="18" charset="0"/>
              </a:rPr>
              <a:t>)</a:t>
            </a:r>
          </a:p>
          <a:p>
            <a:r>
              <a:rPr lang="it-IT" sz="3200" dirty="0">
                <a:latin typeface="Times New Roman" panose="02020603050405020304" pitchFamily="18" charset="0"/>
                <a:cs typeface="Times New Roman" panose="02020603050405020304" pitchFamily="18" charset="0"/>
              </a:rPr>
              <a:t>Ha il senso di incrollabile, irremovibile di fronte a ciò che gli è opposto</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605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380A34A-731B-4B77-8D1A-4326EA6123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EA2F71E-E88B-4447-A855-897A91612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3411148A-584C-F948-FE1C-664086C8BD5B}"/>
              </a:ext>
            </a:extLst>
          </p:cNvPr>
          <p:cNvSpPr>
            <a:spLocks noGrp="1"/>
          </p:cNvSpPr>
          <p:nvPr>
            <p:ph type="title"/>
          </p:nvPr>
        </p:nvSpPr>
        <p:spPr>
          <a:xfrm>
            <a:off x="484188" y="481035"/>
            <a:ext cx="5071550" cy="5811423"/>
          </a:xfrm>
        </p:spPr>
        <p:txBody>
          <a:bodyPr anchor="ctr">
            <a:normAutofit/>
          </a:bodyPr>
          <a:lstStyle/>
          <a:p>
            <a:r>
              <a:rPr lang="it-IT" dirty="0">
                <a:latin typeface="Georgia Pro Cond Semibold" panose="02040706050405020303" pitchFamily="18" charset="0"/>
              </a:rPr>
              <a:t>Le cinque facoltà</a:t>
            </a:r>
            <a:endParaRPr lang="en-GB" dirty="0">
              <a:latin typeface="Georgia Pro Cond Semibold" panose="02040706050405020303" pitchFamily="18" charset="0"/>
            </a:endParaRPr>
          </a:p>
        </p:txBody>
      </p:sp>
      <p:graphicFrame>
        <p:nvGraphicFramePr>
          <p:cNvPr id="16" name="Segnaposto contenuto 2">
            <a:extLst>
              <a:ext uri="{FF2B5EF4-FFF2-40B4-BE49-F238E27FC236}">
                <a16:creationId xmlns:a16="http://schemas.microsoft.com/office/drawing/2014/main" id="{35AE596D-BC52-5E32-92C0-32DDDEA938D2}"/>
              </a:ext>
            </a:extLst>
          </p:cNvPr>
          <p:cNvGraphicFramePr>
            <a:graphicFrameLocks noGrp="1"/>
          </p:cNvGraphicFramePr>
          <p:nvPr>
            <p:ph idx="1"/>
            <p:extLst>
              <p:ext uri="{D42A27DB-BD31-4B8C-83A1-F6EECF244321}">
                <p14:modId xmlns:p14="http://schemas.microsoft.com/office/powerpoint/2010/main" val="2464090362"/>
              </p:ext>
            </p:extLst>
          </p:nvPr>
        </p:nvGraphicFramePr>
        <p:xfrm>
          <a:off x="6445526" y="591378"/>
          <a:ext cx="5262286" cy="55855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62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1BEEF0-CA89-4AEF-A492-1D96800D7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64A815-B181-455B-94F4-BE4ABF310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19"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F9C09488-2763-3448-0803-98F56411AF37}"/>
              </a:ext>
            </a:extLst>
          </p:cNvPr>
          <p:cNvSpPr>
            <a:spLocks noGrp="1"/>
          </p:cNvSpPr>
          <p:nvPr>
            <p:ph type="title"/>
          </p:nvPr>
        </p:nvSpPr>
        <p:spPr>
          <a:xfrm>
            <a:off x="484552" y="709683"/>
            <a:ext cx="5138326" cy="5467279"/>
          </a:xfrm>
        </p:spPr>
        <p:txBody>
          <a:bodyPr anchor="ctr">
            <a:normAutofit/>
          </a:bodyPr>
          <a:lstStyle/>
          <a:p>
            <a:r>
              <a:rPr lang="it-IT" dirty="0">
                <a:latin typeface="Georgia Pro Cond Semibold" panose="02040706050405020303" pitchFamily="18" charset="0"/>
              </a:rPr>
              <a:t>Fede</a:t>
            </a:r>
            <a:br>
              <a:rPr lang="it-IT" dirty="0">
                <a:latin typeface="Georgia Pro Cond Semibold" panose="02040706050405020303" pitchFamily="18" charset="0"/>
              </a:rPr>
            </a:br>
            <a:r>
              <a:rPr lang="it-IT" sz="4000" dirty="0">
                <a:latin typeface="Georgia Pro Cond Semibold" panose="02040706050405020303" pitchFamily="18" charset="0"/>
              </a:rPr>
              <a:t>(</a:t>
            </a:r>
            <a:r>
              <a:rPr lang="it-IT" sz="4000" b="1" dirty="0" err="1">
                <a:latin typeface="Georgia Pro Cond Semibold" panose="02040706050405020303" pitchFamily="18" charset="0"/>
              </a:rPr>
              <a:t>saddh</a:t>
            </a:r>
            <a:r>
              <a:rPr lang="it-IT" sz="4000" b="1" dirty="0" err="1">
                <a:latin typeface="Times New Roman" panose="02020603050405020304" pitchFamily="18" charset="0"/>
                <a:cs typeface="Times New Roman" panose="02020603050405020304" pitchFamily="18" charset="0"/>
              </a:rPr>
              <a:t>ā</a:t>
            </a:r>
            <a:r>
              <a:rPr lang="it-IT" sz="4000" b="1" dirty="0">
                <a:latin typeface="Georgia Pro Cond Semibold" panose="02040706050405020303" pitchFamily="18" charset="0"/>
              </a:rPr>
              <a:t>/</a:t>
            </a:r>
            <a:r>
              <a:rPr lang="it-IT" sz="4000" b="1" dirty="0" err="1">
                <a:latin typeface="Times New Roman" panose="02020603050405020304" pitchFamily="18" charset="0"/>
                <a:cs typeface="Times New Roman" panose="02020603050405020304" pitchFamily="18" charset="0"/>
              </a:rPr>
              <a:t>śrāddha</a:t>
            </a:r>
            <a:r>
              <a:rPr lang="it-IT" sz="4000" b="1" dirty="0">
                <a:latin typeface="Times New Roman" panose="02020603050405020304" pitchFamily="18" charset="0"/>
                <a:cs typeface="Times New Roman" panose="02020603050405020304" pitchFamily="18" charset="0"/>
              </a:rPr>
              <a:t>)</a:t>
            </a:r>
            <a:br>
              <a:rPr lang="en-GB" sz="4000" dirty="0"/>
            </a:br>
            <a:endParaRPr lang="en-GB" sz="4000"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B3E5CCB7-9E2B-4A49-DDF2-E9299C40A3EA}"/>
              </a:ext>
            </a:extLst>
          </p:cNvPr>
          <p:cNvSpPr>
            <a:spLocks noGrp="1"/>
          </p:cNvSpPr>
          <p:nvPr>
            <p:ph idx="1"/>
          </p:nvPr>
        </p:nvSpPr>
        <p:spPr>
          <a:xfrm>
            <a:off x="6400800" y="709683"/>
            <a:ext cx="4953000" cy="5467279"/>
          </a:xfrm>
        </p:spPr>
        <p:txBody>
          <a:bodyPr anchor="ctr">
            <a:normAutofit fontScale="92500"/>
          </a:bodyPr>
          <a:lstStyle/>
          <a:p>
            <a:r>
              <a:rPr lang="it-IT" sz="2400" dirty="0">
                <a:latin typeface="Times New Roman" panose="02020603050405020304" pitchFamily="18" charset="0"/>
                <a:cs typeface="Times New Roman" panose="02020603050405020304" pitchFamily="18" charset="0"/>
              </a:rPr>
              <a:t>Bhikkhu Bodhi:</a:t>
            </a:r>
          </a:p>
          <a:p>
            <a:r>
              <a:rPr lang="it-IT" sz="2400" dirty="0">
                <a:latin typeface="Times New Roman" panose="02020603050405020304" pitchFamily="18" charset="0"/>
                <a:cs typeface="Times New Roman" panose="02020603050405020304" pitchFamily="18" charset="0"/>
              </a:rPr>
              <a:t>La facoltà della fede è avere fiducia nell’illuminazione del  Buddha e nell’insegnamento che deriva da questa illuminazione. La fede funziona in quanto facoltà che esercita un’influenza di controllo nel dirigere una persona verso il cammino spirituale e nel mantenervela, nonostante tutti i problemi che possono sorgere. </a:t>
            </a:r>
          </a:p>
          <a:p>
            <a:r>
              <a:rPr lang="it-IT" sz="2400" dirty="0">
                <a:latin typeface="Times New Roman" panose="02020603050405020304" pitchFamily="18" charset="0"/>
                <a:cs typeface="Times New Roman" panose="02020603050405020304" pitchFamily="18" charset="0"/>
              </a:rPr>
              <a:t>In quanto potere, è inamovibile di fronte </a:t>
            </a:r>
            <a:r>
              <a:rPr lang="it-IT" sz="2400">
                <a:latin typeface="Times New Roman" panose="02020603050405020304" pitchFamily="18" charset="0"/>
                <a:cs typeface="Times New Roman" panose="02020603050405020304" pitchFamily="18" charset="0"/>
              </a:rPr>
              <a:t>al dubbio.</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403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33E1C2-FC5C-E416-BEBA-4865A70FEED4}"/>
              </a:ext>
            </a:extLst>
          </p:cNvPr>
          <p:cNvSpPr>
            <a:spLocks noGrp="1"/>
          </p:cNvSpPr>
          <p:nvPr>
            <p:ph type="title"/>
          </p:nvPr>
        </p:nvSpPr>
        <p:spPr/>
        <p:txBody>
          <a:bodyPr/>
          <a:lstStyle/>
          <a:p>
            <a:r>
              <a:rPr lang="it-IT" dirty="0">
                <a:latin typeface="Georgia Pro Cond Semibold" panose="02040706050405020303" pitchFamily="18" charset="0"/>
              </a:rPr>
              <a:t>Fede</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E323691-BA28-9C66-884C-6800D8D3CA41}"/>
              </a:ext>
            </a:extLst>
          </p:cNvPr>
          <p:cNvSpPr>
            <a:spLocks noGrp="1"/>
          </p:cNvSpPr>
          <p:nvPr>
            <p:ph idx="1"/>
          </p:nvPr>
        </p:nvSpPr>
        <p:spPr/>
        <p:txBody>
          <a:bodyPr>
            <a:normAutofit/>
          </a:bodyPr>
          <a:lstStyle/>
          <a:p>
            <a:pPr eaLnBrk="0" hangingPunct="0"/>
            <a:r>
              <a:rPr lang="it-IT" sz="2400" b="1"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SN 55:1: </a:t>
            </a:r>
            <a:r>
              <a:rPr lang="it-IT" sz="24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“Un monaco possiede incrollabile fiducia nel Buddha … nel Dhamma … nel Sangha. Possiede le virtù care ai nobili – integre, disadorne, pure, immacolate, liberatorie, lodate dai saggi, incorrotte, che conducono alla concentrazione.”</a:t>
            </a:r>
            <a:endParaRPr lang="en-GB" sz="24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endParaRPr>
          </a:p>
          <a:p>
            <a:r>
              <a:rPr lang="it-IT" sz="2400" b="1" dirty="0">
                <a:effectLst/>
                <a:latin typeface="Times New Roman" panose="02020603050405020304" pitchFamily="18" charset="0"/>
                <a:ea typeface="맑은 고딕" panose="020B0503020000020004" pitchFamily="50" charset="-127"/>
              </a:rPr>
              <a:t>SN 55:5: </a:t>
            </a:r>
            <a:r>
              <a:rPr lang="it-IT" sz="2400" dirty="0">
                <a:effectLst/>
                <a:latin typeface="Times New Roman" panose="02020603050405020304" pitchFamily="18" charset="0"/>
                <a:ea typeface="맑은 고딕" panose="020B0503020000020004" pitchFamily="50" charset="-127"/>
              </a:rPr>
              <a:t>“Associazione con persone superiori … ascoltare il corretto Dharma … attenzione appropriata … la pratica in accordo con il Dharma …”</a:t>
            </a:r>
            <a:endParaRPr lang="en-GB" sz="2400" dirty="0"/>
          </a:p>
        </p:txBody>
      </p:sp>
      <p:sp>
        <p:nvSpPr>
          <p:cNvPr id="4" name="Segnaposto testo 3">
            <a:extLst>
              <a:ext uri="{FF2B5EF4-FFF2-40B4-BE49-F238E27FC236}">
                <a16:creationId xmlns:a16="http://schemas.microsoft.com/office/drawing/2014/main" id="{90ECAADD-92A2-17CF-89C7-89CE23854C9F}"/>
              </a:ext>
            </a:extLst>
          </p:cNvPr>
          <p:cNvSpPr>
            <a:spLocks noGrp="1"/>
          </p:cNvSpPr>
          <p:nvPr>
            <p:ph type="body" sz="half" idx="2"/>
          </p:nvPr>
        </p:nvSpPr>
        <p:spPr/>
        <p:txBody>
          <a:bodyPr>
            <a:normAutofit/>
          </a:bodyPr>
          <a:lstStyle/>
          <a:p>
            <a:r>
              <a:rPr lang="it-IT" sz="2800" b="1" dirty="0">
                <a:effectLst/>
                <a:latin typeface="Times New Roman" panose="02020603050405020304" pitchFamily="18" charset="0"/>
                <a:ea typeface="맑은 고딕" panose="020B0503020000020004" pitchFamily="50" charset="-127"/>
              </a:rPr>
              <a:t>SN 48:8</a:t>
            </a:r>
            <a:r>
              <a:rPr lang="it-IT" sz="2800" dirty="0">
                <a:effectLst/>
                <a:latin typeface="Times New Roman" panose="02020603050405020304" pitchFamily="18" charset="0"/>
                <a:ea typeface="맑은 고딕" panose="020B0503020000020004" pitchFamily="50" charset="-127"/>
              </a:rPr>
              <a:t>: «E in cosa, monaci, deve essere vista la facoltà della fede? La facoltà della fede deve essere vista in questo caso nei </a:t>
            </a:r>
            <a:r>
              <a:rPr lang="it-IT" sz="2800" b="1" u="sng" dirty="0">
                <a:effectLst/>
                <a:latin typeface="Times New Roman" panose="02020603050405020304" pitchFamily="18" charset="0"/>
                <a:ea typeface="맑은 고딕" panose="020B0503020000020004" pitchFamily="50" charset="-127"/>
              </a:rPr>
              <a:t>quattro fattori per l’entrata nella corrente.»</a:t>
            </a:r>
            <a:endParaRPr lang="en-GB" sz="2800" b="1" u="sng" dirty="0"/>
          </a:p>
        </p:txBody>
      </p:sp>
    </p:spTree>
    <p:extLst>
      <p:ext uri="{BB962C8B-B14F-4D97-AF65-F5344CB8AC3E}">
        <p14:creationId xmlns:p14="http://schemas.microsoft.com/office/powerpoint/2010/main" val="19881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0">
            <a:extLst>
              <a:ext uri="{FF2B5EF4-FFF2-40B4-BE49-F238E27FC236}">
                <a16:creationId xmlns:a16="http://schemas.microsoft.com/office/drawing/2014/main" id="{C71BEEF0-CA89-4AEF-A492-1D96800D7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2">
            <a:extLst>
              <a:ext uri="{FF2B5EF4-FFF2-40B4-BE49-F238E27FC236}">
                <a16:creationId xmlns:a16="http://schemas.microsoft.com/office/drawing/2014/main" id="{FD64A815-B181-455B-94F4-BE4ABF310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19"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olo 4">
            <a:extLst>
              <a:ext uri="{FF2B5EF4-FFF2-40B4-BE49-F238E27FC236}">
                <a16:creationId xmlns:a16="http://schemas.microsoft.com/office/drawing/2014/main" id="{0486D31D-33A0-D9FE-F0D6-1C5198C2C2CA}"/>
              </a:ext>
            </a:extLst>
          </p:cNvPr>
          <p:cNvSpPr>
            <a:spLocks noGrp="1"/>
          </p:cNvSpPr>
          <p:nvPr>
            <p:ph type="title"/>
          </p:nvPr>
        </p:nvSpPr>
        <p:spPr>
          <a:xfrm>
            <a:off x="484552" y="709683"/>
            <a:ext cx="5138326" cy="5467279"/>
          </a:xfrm>
        </p:spPr>
        <p:txBody>
          <a:bodyPr anchor="ctr">
            <a:normAutofit/>
          </a:bodyPr>
          <a:lstStyle/>
          <a:p>
            <a:r>
              <a:rPr lang="it-IT" dirty="0">
                <a:latin typeface="Georgia Pro Cond Semibold" panose="02040706050405020303" pitchFamily="18" charset="0"/>
              </a:rPr>
              <a:t>Energia</a:t>
            </a:r>
            <a:br>
              <a:rPr lang="it-IT" dirty="0">
                <a:latin typeface="Georgia Pro Cond Semibold" panose="02040706050405020303" pitchFamily="18" charset="0"/>
              </a:rPr>
            </a:br>
            <a:r>
              <a:rPr lang="it-IT" sz="4000" dirty="0">
                <a:latin typeface="Georgia Pro Cond Semibold" panose="02040706050405020303" pitchFamily="18" charset="0"/>
              </a:rPr>
              <a:t>(v</a:t>
            </a:r>
            <a:r>
              <a:rPr lang="it-IT" sz="4000" b="1" dirty="0">
                <a:latin typeface="Times New Roman" panose="02020603050405020304" pitchFamily="18" charset="0"/>
                <a:cs typeface="Times New Roman" panose="02020603050405020304" pitchFamily="18" charset="0"/>
              </a:rPr>
              <a:t>ī</a:t>
            </a:r>
            <a:r>
              <a:rPr lang="it-IT" sz="4000" b="1" dirty="0">
                <a:latin typeface="Georgia Pro Cond Semibold" panose="02040706050405020303" pitchFamily="18" charset="0"/>
              </a:rPr>
              <a:t>r</a:t>
            </a:r>
            <a:r>
              <a:rPr lang="it-IT" sz="4000" dirty="0">
                <a:latin typeface="Georgia Pro Cond Semibold" panose="02040706050405020303" pitchFamily="18" charset="0"/>
              </a:rPr>
              <a:t>yia)</a:t>
            </a:r>
            <a:br>
              <a:rPr lang="en-GB" sz="4000" dirty="0"/>
            </a:br>
            <a:endParaRPr lang="en-GB" sz="4000" dirty="0">
              <a:latin typeface="Georgia Pro Cond Semibold" panose="02040706050405020303" pitchFamily="18" charset="0"/>
            </a:endParaRPr>
          </a:p>
        </p:txBody>
      </p:sp>
      <p:sp>
        <p:nvSpPr>
          <p:cNvPr id="6" name="Segnaposto contenuto 5">
            <a:extLst>
              <a:ext uri="{FF2B5EF4-FFF2-40B4-BE49-F238E27FC236}">
                <a16:creationId xmlns:a16="http://schemas.microsoft.com/office/drawing/2014/main" id="{4E63FA8E-9B96-A639-FCA3-6312AA959BBF}"/>
              </a:ext>
            </a:extLst>
          </p:cNvPr>
          <p:cNvSpPr>
            <a:spLocks noGrp="1"/>
          </p:cNvSpPr>
          <p:nvPr>
            <p:ph idx="1"/>
          </p:nvPr>
        </p:nvSpPr>
        <p:spPr>
          <a:xfrm>
            <a:off x="6400800" y="709683"/>
            <a:ext cx="4953000" cy="5467279"/>
          </a:xfrm>
        </p:spPr>
        <p:txBody>
          <a:bodyPr anchor="ctr">
            <a:normAutofit/>
          </a:bodyPr>
          <a:lstStyle/>
          <a:p>
            <a:r>
              <a:rPr lang="it-IT" sz="3200" dirty="0">
                <a:latin typeface="Times New Roman" panose="02020603050405020304" pitchFamily="18" charset="0"/>
                <a:cs typeface="Times New Roman" panose="02020603050405020304" pitchFamily="18" charset="0"/>
              </a:rPr>
              <a:t>Bhikkhu Bodhi: </a:t>
            </a:r>
          </a:p>
          <a:p>
            <a:r>
              <a:rPr lang="it-IT" sz="3200" dirty="0">
                <a:latin typeface="Times New Roman" panose="02020603050405020304" pitchFamily="18" charset="0"/>
                <a:cs typeface="Times New Roman" panose="02020603050405020304" pitchFamily="18" charset="0"/>
              </a:rPr>
              <a:t>L’energia esercita un’influenza di controllo nel combattere e sopraffare i suoi opposti, pigrizia, indolenza, ecc., e nel mettere uno nelle condizioni di applicare i quattro retti sforzi</a:t>
            </a:r>
          </a:p>
          <a:p>
            <a:endParaRPr lang="en-GB" dirty="0"/>
          </a:p>
        </p:txBody>
      </p:sp>
    </p:spTree>
    <p:extLst>
      <p:ext uri="{BB962C8B-B14F-4D97-AF65-F5344CB8AC3E}">
        <p14:creationId xmlns:p14="http://schemas.microsoft.com/office/powerpoint/2010/main" val="335519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33E1C2-FC5C-E416-BEBA-4865A70FEED4}"/>
              </a:ext>
            </a:extLst>
          </p:cNvPr>
          <p:cNvSpPr>
            <a:spLocks noGrp="1"/>
          </p:cNvSpPr>
          <p:nvPr>
            <p:ph type="title"/>
          </p:nvPr>
        </p:nvSpPr>
        <p:spPr/>
        <p:txBody>
          <a:bodyPr/>
          <a:lstStyle/>
          <a:p>
            <a:r>
              <a:rPr lang="it-IT" dirty="0">
                <a:latin typeface="Georgia Pro Cond Semibold" panose="02040706050405020303" pitchFamily="18" charset="0"/>
              </a:rPr>
              <a:t>Energia</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E323691-BA28-9C66-884C-6800D8D3CA41}"/>
              </a:ext>
            </a:extLst>
          </p:cNvPr>
          <p:cNvSpPr>
            <a:spLocks noGrp="1"/>
          </p:cNvSpPr>
          <p:nvPr>
            <p:ph idx="1"/>
          </p:nvPr>
        </p:nvSpPr>
        <p:spPr>
          <a:xfrm>
            <a:off x="6270162" y="457201"/>
            <a:ext cx="5085226" cy="6124574"/>
          </a:xfrm>
        </p:spPr>
        <p:txBody>
          <a:bodyPr>
            <a:noAutofit/>
          </a:bodyPr>
          <a:lstStyle/>
          <a:p>
            <a:pPr eaLnBrk="0" hangingPunct="0"/>
            <a:r>
              <a:rPr lang="it-IT" sz="2000" b="1" dirty="0">
                <a:effectLst/>
                <a:latin typeface="Times New Roman" panose="02020603050405020304" pitchFamily="18" charset="0"/>
                <a:ea typeface="맑은 고딕" panose="020B0503020000020004" pitchFamily="50" charset="-127"/>
              </a:rPr>
              <a:t>SN 49:1</a:t>
            </a:r>
            <a:r>
              <a:rPr lang="it-IT" sz="2000" dirty="0">
                <a:effectLst/>
                <a:latin typeface="Times New Roman" panose="02020603050405020304" pitchFamily="18" charset="0"/>
                <a:ea typeface="맑은 고딕" panose="020B0503020000020004" pitchFamily="50" charset="-127"/>
              </a:rPr>
              <a:t>: «Monaci, ci sono questi quattro retti sforzi. Quali quattro? Qui, monaci, un monaco genera desiderio per il non sorgere di stati negativi e insalubri non ancora sorti; fa uno sforzo, suscita energia, applica la mente e si sforza. Genera desiderio per l’abbandono di stati negativi e insalubri già sorti; fa uno sforzo, suscita energia, applica la mente e si sforza. Genera desiderio per il sorgere di stati salubri non ancora sorti; fa uno sforzo, suscita energia, applica la mente e si sforza. Genera desiderio per il mantenimento di stati salubri già sorti, per evitare il loro decadimento, per la loro crescita, espansione e perfezionamento tramite sviluppo; fa uno sforzo, suscita energia, applica la mente e si sforza.»</a:t>
            </a:r>
            <a:endParaRPr lang="en-GB" sz="2000" dirty="0"/>
          </a:p>
        </p:txBody>
      </p:sp>
      <p:sp>
        <p:nvSpPr>
          <p:cNvPr id="4" name="Segnaposto testo 3">
            <a:extLst>
              <a:ext uri="{FF2B5EF4-FFF2-40B4-BE49-F238E27FC236}">
                <a16:creationId xmlns:a16="http://schemas.microsoft.com/office/drawing/2014/main" id="{90ECAADD-92A2-17CF-89C7-89CE23854C9F}"/>
              </a:ext>
            </a:extLst>
          </p:cNvPr>
          <p:cNvSpPr>
            <a:spLocks noGrp="1"/>
          </p:cNvSpPr>
          <p:nvPr>
            <p:ph type="body" sz="half" idx="2"/>
          </p:nvPr>
        </p:nvSpPr>
        <p:spPr/>
        <p:txBody>
          <a:bodyPr>
            <a:normAutofit/>
          </a:bodyPr>
          <a:lstStyle/>
          <a:p>
            <a:r>
              <a:rPr lang="it-IT" sz="2800" b="1" dirty="0">
                <a:effectLst/>
                <a:latin typeface="Times New Roman" panose="02020603050405020304" pitchFamily="18" charset="0"/>
                <a:ea typeface="맑은 고딕" panose="020B0503020000020004" pitchFamily="50" charset="-127"/>
              </a:rPr>
              <a:t>SN 48:8</a:t>
            </a:r>
            <a:r>
              <a:rPr lang="it-IT" sz="2800" dirty="0">
                <a:effectLst/>
                <a:latin typeface="Times New Roman" panose="02020603050405020304" pitchFamily="18" charset="0"/>
                <a:ea typeface="맑은 고딕" panose="020B0503020000020004" pitchFamily="50" charset="-127"/>
              </a:rPr>
              <a:t>: </a:t>
            </a:r>
            <a:r>
              <a:rPr lang="it-IT" sz="2800" dirty="0">
                <a:latin typeface="Times New Roman" panose="02020603050405020304" pitchFamily="18" charset="0"/>
                <a:ea typeface="맑은 고딕" panose="020B0503020000020004" pitchFamily="50" charset="-127"/>
              </a:rPr>
              <a:t>«</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E in cosa, monaci, deve essere vista la facoltà dell’energia? La facoltà dell’energia deve essere vista in questo caso nei </a:t>
            </a:r>
            <a:r>
              <a:rPr lang="it-IT" sz="2800" b="1" u="sng" kern="100" dirty="0">
                <a:effectLst/>
                <a:latin typeface="Times New Roman" panose="02020603050405020304" pitchFamily="18" charset="0"/>
                <a:ea typeface="맑은 고딕" panose="020B0503020000020004" pitchFamily="50" charset="-127"/>
                <a:cs typeface="Times New Roman" panose="02020603050405020304" pitchFamily="18" charset="0"/>
              </a:rPr>
              <a:t>quattro retti sforzi</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sz="2800" b="1" u="sng" dirty="0"/>
          </a:p>
        </p:txBody>
      </p:sp>
    </p:spTree>
    <p:extLst>
      <p:ext uri="{BB962C8B-B14F-4D97-AF65-F5344CB8AC3E}">
        <p14:creationId xmlns:p14="http://schemas.microsoft.com/office/powerpoint/2010/main" val="396187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0">
            <a:extLst>
              <a:ext uri="{FF2B5EF4-FFF2-40B4-BE49-F238E27FC236}">
                <a16:creationId xmlns:a16="http://schemas.microsoft.com/office/drawing/2014/main" id="{C71BEEF0-CA89-4AEF-A492-1D96800D7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2">
            <a:extLst>
              <a:ext uri="{FF2B5EF4-FFF2-40B4-BE49-F238E27FC236}">
                <a16:creationId xmlns:a16="http://schemas.microsoft.com/office/drawing/2014/main" id="{FD64A815-B181-455B-94F4-BE4ABF310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19"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olo 4">
            <a:extLst>
              <a:ext uri="{FF2B5EF4-FFF2-40B4-BE49-F238E27FC236}">
                <a16:creationId xmlns:a16="http://schemas.microsoft.com/office/drawing/2014/main" id="{0486D31D-33A0-D9FE-F0D6-1C5198C2C2CA}"/>
              </a:ext>
            </a:extLst>
          </p:cNvPr>
          <p:cNvSpPr>
            <a:spLocks noGrp="1"/>
          </p:cNvSpPr>
          <p:nvPr>
            <p:ph type="title"/>
          </p:nvPr>
        </p:nvSpPr>
        <p:spPr>
          <a:xfrm>
            <a:off x="484552" y="709683"/>
            <a:ext cx="5138326" cy="5467279"/>
          </a:xfrm>
        </p:spPr>
        <p:txBody>
          <a:bodyPr anchor="ctr">
            <a:normAutofit/>
          </a:bodyPr>
          <a:lstStyle/>
          <a:p>
            <a:r>
              <a:rPr lang="it-IT" sz="5400" dirty="0">
                <a:latin typeface="Georgia Pro Cond Semibold" panose="02040706050405020303" pitchFamily="18" charset="0"/>
              </a:rPr>
              <a:t>Consapevolezza</a:t>
            </a:r>
            <a:br>
              <a:rPr lang="it-IT" sz="5400" dirty="0">
                <a:latin typeface="Georgia Pro Cond Semibold" panose="02040706050405020303" pitchFamily="18" charset="0"/>
              </a:rPr>
            </a:br>
            <a:r>
              <a:rPr lang="it-IT" sz="4000" dirty="0">
                <a:latin typeface="Georgia Pro Cond Semibold" panose="02040706050405020303" pitchFamily="18" charset="0"/>
              </a:rPr>
              <a:t>(sati/</a:t>
            </a:r>
            <a:r>
              <a:rPr lang="it-IT" sz="4000" b="1" dirty="0" err="1">
                <a:latin typeface="Georgia Pro Cond Semibold" panose="02040706050405020303" pitchFamily="18" charset="0"/>
              </a:rPr>
              <a:t>sm</a:t>
            </a:r>
            <a:r>
              <a:rPr lang="it-IT" sz="4000" b="1" dirty="0" err="1">
                <a:latin typeface="Times New Roman" panose="02020603050405020304" pitchFamily="18" charset="0"/>
                <a:cs typeface="Times New Roman" panose="02020603050405020304" pitchFamily="18" charset="0"/>
              </a:rPr>
              <a:t>ṛti</a:t>
            </a:r>
            <a:r>
              <a:rPr lang="it-IT" sz="4000" b="1" dirty="0">
                <a:latin typeface="Times New Roman" panose="02020603050405020304" pitchFamily="18" charset="0"/>
                <a:cs typeface="Times New Roman" panose="02020603050405020304" pitchFamily="18" charset="0"/>
              </a:rPr>
              <a:t>)</a:t>
            </a:r>
            <a:br>
              <a:rPr lang="en-GB" dirty="0"/>
            </a:br>
            <a:endParaRPr lang="en-GB" dirty="0">
              <a:latin typeface="Georgia Pro Cond Semibold" panose="02040706050405020303" pitchFamily="18" charset="0"/>
            </a:endParaRPr>
          </a:p>
        </p:txBody>
      </p:sp>
      <p:sp>
        <p:nvSpPr>
          <p:cNvPr id="6" name="Segnaposto contenuto 5">
            <a:extLst>
              <a:ext uri="{FF2B5EF4-FFF2-40B4-BE49-F238E27FC236}">
                <a16:creationId xmlns:a16="http://schemas.microsoft.com/office/drawing/2014/main" id="{4E63FA8E-9B96-A639-FCA3-6312AA959BBF}"/>
              </a:ext>
            </a:extLst>
          </p:cNvPr>
          <p:cNvSpPr>
            <a:spLocks noGrp="1"/>
          </p:cNvSpPr>
          <p:nvPr>
            <p:ph idx="1"/>
          </p:nvPr>
        </p:nvSpPr>
        <p:spPr>
          <a:xfrm>
            <a:off x="6400800" y="709683"/>
            <a:ext cx="4953000" cy="5467279"/>
          </a:xfrm>
        </p:spPr>
        <p:txBody>
          <a:bodyPr anchor="ctr">
            <a:normAutofit fontScale="85000" lnSpcReduction="20000"/>
          </a:bodyPr>
          <a:lstStyle/>
          <a:p>
            <a:r>
              <a:rPr lang="it-IT" sz="3200" dirty="0">
                <a:latin typeface="Times New Roman" panose="02020603050405020304" pitchFamily="18" charset="0"/>
                <a:cs typeface="Times New Roman" panose="02020603050405020304" pitchFamily="18" charset="0"/>
              </a:rPr>
              <a:t>Bhikkhu Bodhi: </a:t>
            </a:r>
          </a:p>
          <a:p>
            <a:r>
              <a:rPr lang="it-IT" sz="3200" dirty="0">
                <a:latin typeface="Times New Roman" panose="02020603050405020304" pitchFamily="18" charset="0"/>
                <a:cs typeface="Times New Roman" panose="02020603050405020304" pitchFamily="18" charset="0"/>
              </a:rPr>
              <a:t>La consapevolezza è una facoltà perché esercita un’influenza nel sul proprio dominio, che consiste nel mantenere il praticante attento, conscio di quello che fa, impedendo alla sua mente di vagare lontano. La sua funzione è debellare dimenticanza, oblio e divagazione mentale. Più positivamente, è la funzione di mantenere la mente attenta.</a:t>
            </a:r>
            <a:endParaRPr lang="en-GB" sz="3200" dirty="0"/>
          </a:p>
          <a:p>
            <a:endParaRPr lang="en-GB" dirty="0"/>
          </a:p>
        </p:txBody>
      </p:sp>
    </p:spTree>
    <p:extLst>
      <p:ext uri="{BB962C8B-B14F-4D97-AF65-F5344CB8AC3E}">
        <p14:creationId xmlns:p14="http://schemas.microsoft.com/office/powerpoint/2010/main" val="66914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33E1C2-FC5C-E416-BEBA-4865A70FEED4}"/>
              </a:ext>
            </a:extLst>
          </p:cNvPr>
          <p:cNvSpPr>
            <a:spLocks noGrp="1"/>
          </p:cNvSpPr>
          <p:nvPr>
            <p:ph type="title"/>
          </p:nvPr>
        </p:nvSpPr>
        <p:spPr/>
        <p:txBody>
          <a:bodyPr/>
          <a:lstStyle/>
          <a:p>
            <a:r>
              <a:rPr lang="it-IT" dirty="0">
                <a:latin typeface="Georgia Pro Cond Semibold" panose="02040706050405020303" pitchFamily="18" charset="0"/>
              </a:rPr>
              <a:t>Consapevolezza</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E323691-BA28-9C66-884C-6800D8D3CA41}"/>
              </a:ext>
            </a:extLst>
          </p:cNvPr>
          <p:cNvSpPr>
            <a:spLocks noGrp="1"/>
          </p:cNvSpPr>
          <p:nvPr>
            <p:ph idx="1"/>
          </p:nvPr>
        </p:nvSpPr>
        <p:spPr>
          <a:xfrm>
            <a:off x="6270162" y="457201"/>
            <a:ext cx="5085226" cy="6124574"/>
          </a:xfrm>
        </p:spPr>
        <p:txBody>
          <a:bodyPr>
            <a:noAutofit/>
          </a:bodyPr>
          <a:lstStyle/>
          <a:p>
            <a:pPr eaLnBrk="0" hangingPunct="0"/>
            <a:r>
              <a:rPr lang="it-IT" sz="2000" b="1" dirty="0">
                <a:effectLst/>
                <a:latin typeface="Times New Roman" panose="02020603050405020304" pitchFamily="18" charset="0"/>
                <a:ea typeface="맑은 고딕" panose="020B0503020000020004" pitchFamily="50" charset="-127"/>
              </a:rPr>
              <a:t>MN 10</a:t>
            </a:r>
            <a:r>
              <a:rPr lang="it-IT" sz="2000" dirty="0">
                <a:effectLst/>
                <a:latin typeface="Times New Roman" panose="02020603050405020304" pitchFamily="18" charset="0"/>
                <a:ea typeface="맑은 고딕" panose="020B0503020000020004" pitchFamily="50" charset="-127"/>
              </a:rPr>
              <a:t>: «Qui, monaci, un monaco dimora contemplando il corpo in quanto corpo, diligente, pienamente cosciente e consapevole, avendo rimosso desiderio e scontento nei riguardi del mondo. Dimora contemplando le sensazioni in quanto sensazioni, diligente, pienamente cosciente e consapevole, avendo rimosso desiderio e scontento nei riguardi del mondo. Dimora contemplando la mente in quanto mente, diligente, pienamente cosciente e consapevole, avendo rimosso desiderio e scontento nei riguardi del mondo. Dimora contemplando i fenomeni in quanto fenomeni, diligente, pienamente cosciente e consapevole, avendo rimosso desiderio e scontento nei riguardi del mondo.» </a:t>
            </a:r>
            <a:endParaRPr lang="en-GB" sz="2000" dirty="0"/>
          </a:p>
        </p:txBody>
      </p:sp>
      <p:sp>
        <p:nvSpPr>
          <p:cNvPr id="4" name="Segnaposto testo 3">
            <a:extLst>
              <a:ext uri="{FF2B5EF4-FFF2-40B4-BE49-F238E27FC236}">
                <a16:creationId xmlns:a16="http://schemas.microsoft.com/office/drawing/2014/main" id="{90ECAADD-92A2-17CF-89C7-89CE23854C9F}"/>
              </a:ext>
            </a:extLst>
          </p:cNvPr>
          <p:cNvSpPr>
            <a:spLocks noGrp="1"/>
          </p:cNvSpPr>
          <p:nvPr>
            <p:ph type="body" sz="half" idx="2"/>
          </p:nvPr>
        </p:nvSpPr>
        <p:spPr/>
        <p:txBody>
          <a:bodyPr>
            <a:normAutofit lnSpcReduction="10000"/>
          </a:bodyPr>
          <a:lstStyle/>
          <a:p>
            <a:pPr eaLnBrk="0" hangingPunct="0">
              <a:lnSpc>
                <a:spcPct val="107000"/>
              </a:lnSpc>
              <a:spcAft>
                <a:spcPts val="800"/>
              </a:spcAft>
            </a:pPr>
            <a:r>
              <a:rPr lang="it-IT" sz="2800" b="1" dirty="0">
                <a:effectLst/>
                <a:latin typeface="Times New Roman" panose="02020603050405020304" pitchFamily="18" charset="0"/>
                <a:ea typeface="맑은 고딕" panose="020B0503020000020004" pitchFamily="50" charset="-127"/>
              </a:rPr>
              <a:t>SN 48:8</a:t>
            </a:r>
            <a:r>
              <a:rPr lang="it-IT" sz="2800" dirty="0">
                <a:effectLst/>
                <a:latin typeface="Times New Roman" panose="02020603050405020304" pitchFamily="18" charset="0"/>
                <a:ea typeface="맑은 고딕" panose="020B0503020000020004" pitchFamily="50" charset="-127"/>
              </a:rPr>
              <a:t>: </a:t>
            </a:r>
            <a:r>
              <a:rPr lang="it-IT" sz="2800" kern="100" dirty="0">
                <a:latin typeface="Times New Roman" panose="02020603050405020304" pitchFamily="18" charset="0"/>
                <a:ea typeface="맑은 고딕" panose="020B0503020000020004" pitchFamily="50" charset="-127"/>
                <a:cs typeface="Times New Roman" panose="02020603050405020304" pitchFamily="18" charset="0"/>
              </a:rPr>
              <a:t>«</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E in cosa, monaci, deve essere vista la facoltà della consapevolezza? La facoltà della consapevolezza deve essere vista in questo caso nei </a:t>
            </a:r>
            <a:r>
              <a:rPr lang="it-IT" sz="2800" b="1" u="sng" kern="100" dirty="0">
                <a:effectLst/>
                <a:latin typeface="Times New Roman" panose="02020603050405020304" pitchFamily="18" charset="0"/>
                <a:ea typeface="맑은 고딕" panose="020B0503020000020004" pitchFamily="50" charset="-127"/>
                <a:cs typeface="Times New Roman" panose="02020603050405020304" pitchFamily="18" charset="0"/>
              </a:rPr>
              <a:t>quattro fondamenti della consapevolezza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 </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sz="2800" b="1" u="sng" dirty="0"/>
          </a:p>
        </p:txBody>
      </p:sp>
    </p:spTree>
    <p:extLst>
      <p:ext uri="{BB962C8B-B14F-4D97-AF65-F5344CB8AC3E}">
        <p14:creationId xmlns:p14="http://schemas.microsoft.com/office/powerpoint/2010/main" val="3861134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0">
            <a:extLst>
              <a:ext uri="{FF2B5EF4-FFF2-40B4-BE49-F238E27FC236}">
                <a16:creationId xmlns:a16="http://schemas.microsoft.com/office/drawing/2014/main" id="{C71BEEF0-CA89-4AEF-A492-1D96800D7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2">
            <a:extLst>
              <a:ext uri="{FF2B5EF4-FFF2-40B4-BE49-F238E27FC236}">
                <a16:creationId xmlns:a16="http://schemas.microsoft.com/office/drawing/2014/main" id="{FD64A815-B181-455B-94F4-BE4ABF310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19"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olo 4">
            <a:extLst>
              <a:ext uri="{FF2B5EF4-FFF2-40B4-BE49-F238E27FC236}">
                <a16:creationId xmlns:a16="http://schemas.microsoft.com/office/drawing/2014/main" id="{0486D31D-33A0-D9FE-F0D6-1C5198C2C2CA}"/>
              </a:ext>
            </a:extLst>
          </p:cNvPr>
          <p:cNvSpPr>
            <a:spLocks noGrp="1"/>
          </p:cNvSpPr>
          <p:nvPr>
            <p:ph type="title"/>
          </p:nvPr>
        </p:nvSpPr>
        <p:spPr>
          <a:xfrm>
            <a:off x="484552" y="709683"/>
            <a:ext cx="5138326" cy="5467279"/>
          </a:xfrm>
        </p:spPr>
        <p:txBody>
          <a:bodyPr anchor="ctr">
            <a:normAutofit/>
          </a:bodyPr>
          <a:lstStyle/>
          <a:p>
            <a:r>
              <a:rPr lang="it-IT" sz="5400" dirty="0">
                <a:latin typeface="Georgia Pro Cond Semibold" panose="02040706050405020303" pitchFamily="18" charset="0"/>
              </a:rPr>
              <a:t>Concentrazione</a:t>
            </a:r>
            <a:br>
              <a:rPr lang="it-IT" sz="5400" dirty="0">
                <a:latin typeface="Georgia Pro Cond Semibold" panose="02040706050405020303" pitchFamily="18" charset="0"/>
              </a:rPr>
            </a:br>
            <a:r>
              <a:rPr lang="it-IT" sz="4000" dirty="0">
                <a:latin typeface="Georgia Pro Cond Semibold" panose="02040706050405020303" pitchFamily="18" charset="0"/>
              </a:rPr>
              <a:t>(samādhi)</a:t>
            </a:r>
            <a:endParaRPr lang="en-GB" sz="4000" dirty="0">
              <a:latin typeface="Georgia Pro Cond Semibold" panose="02040706050405020303" pitchFamily="18" charset="0"/>
            </a:endParaRPr>
          </a:p>
        </p:txBody>
      </p:sp>
      <p:sp>
        <p:nvSpPr>
          <p:cNvPr id="6" name="Segnaposto contenuto 5">
            <a:extLst>
              <a:ext uri="{FF2B5EF4-FFF2-40B4-BE49-F238E27FC236}">
                <a16:creationId xmlns:a16="http://schemas.microsoft.com/office/drawing/2014/main" id="{4E63FA8E-9B96-A639-FCA3-6312AA959BBF}"/>
              </a:ext>
            </a:extLst>
          </p:cNvPr>
          <p:cNvSpPr>
            <a:spLocks noGrp="1"/>
          </p:cNvSpPr>
          <p:nvPr>
            <p:ph idx="1"/>
          </p:nvPr>
        </p:nvSpPr>
        <p:spPr>
          <a:xfrm>
            <a:off x="6400800" y="709683"/>
            <a:ext cx="4953000" cy="5467279"/>
          </a:xfrm>
        </p:spPr>
        <p:txBody>
          <a:bodyPr anchor="ctr">
            <a:normAutofit fontScale="92500" lnSpcReduction="10000"/>
          </a:bodyPr>
          <a:lstStyle/>
          <a:p>
            <a:r>
              <a:rPr lang="it-IT" sz="3200" dirty="0">
                <a:latin typeface="Times New Roman" panose="02020603050405020304" pitchFamily="18" charset="0"/>
                <a:cs typeface="Times New Roman" panose="02020603050405020304" pitchFamily="18" charset="0"/>
              </a:rPr>
              <a:t>Bhikkhu Bodhi: </a:t>
            </a:r>
          </a:p>
          <a:p>
            <a:r>
              <a:rPr lang="it-IT" sz="3200" dirty="0">
                <a:latin typeface="Times New Roman" panose="02020603050405020304" pitchFamily="18" charset="0"/>
                <a:cs typeface="Times New Roman" panose="02020603050405020304" pitchFamily="18" charset="0"/>
              </a:rPr>
              <a:t>La concentrazione è una facoltà poiché esercita una funzione di governo sul proprio dominio e la sua funzione è debellare la distrazione mentale. E’ la facoltà che mantiene la mente costantemente focalizzata sull’oggetto selezionato</a:t>
            </a:r>
            <a:endParaRPr lang="en-GB" sz="3200" dirty="0"/>
          </a:p>
          <a:p>
            <a:endParaRPr lang="en-GB" dirty="0"/>
          </a:p>
        </p:txBody>
      </p:sp>
    </p:spTree>
    <p:extLst>
      <p:ext uri="{BB962C8B-B14F-4D97-AF65-F5344CB8AC3E}">
        <p14:creationId xmlns:p14="http://schemas.microsoft.com/office/powerpoint/2010/main" val="80614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33E1C2-FC5C-E416-BEBA-4865A70FEED4}"/>
              </a:ext>
            </a:extLst>
          </p:cNvPr>
          <p:cNvSpPr>
            <a:spLocks noGrp="1"/>
          </p:cNvSpPr>
          <p:nvPr>
            <p:ph type="title"/>
          </p:nvPr>
        </p:nvSpPr>
        <p:spPr/>
        <p:txBody>
          <a:bodyPr/>
          <a:lstStyle/>
          <a:p>
            <a:r>
              <a:rPr lang="it-IT" dirty="0">
                <a:latin typeface="Georgia Pro Cond Semibold" panose="02040706050405020303" pitchFamily="18" charset="0"/>
              </a:rPr>
              <a:t>Concentrazione</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E323691-BA28-9C66-884C-6800D8D3CA41}"/>
              </a:ext>
            </a:extLst>
          </p:cNvPr>
          <p:cNvSpPr>
            <a:spLocks noGrp="1"/>
          </p:cNvSpPr>
          <p:nvPr>
            <p:ph idx="1"/>
          </p:nvPr>
        </p:nvSpPr>
        <p:spPr>
          <a:xfrm>
            <a:off x="6270162" y="457201"/>
            <a:ext cx="5085226" cy="6124574"/>
          </a:xfrm>
        </p:spPr>
        <p:txBody>
          <a:bodyPr>
            <a:noAutofit/>
          </a:bodyPr>
          <a:lstStyle/>
          <a:p>
            <a:pPr eaLnBrk="0" hangingPunct="0">
              <a:lnSpc>
                <a:spcPct val="107000"/>
              </a:lnSpc>
              <a:spcAft>
                <a:spcPts val="800"/>
              </a:spcAft>
            </a:pP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Completamente isolato dai piaceri dei sensi, isolato da stati insalubri, entra e dimora nel primo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jhāna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che è accompagnato da applicazione iniziale ed applicazione sostenuta, con rapimento e beatitudine nati dalla solitudine.</a:t>
            </a:r>
            <a:endParaRPr lang="en-GB" sz="16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800"/>
              </a:spcAft>
            </a:pP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Con il placarsi di applicazione iniziale ed applicazione sostenuta, uno entra e dimora nel secondo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jhāna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che ha interna fiducia ed unicità della mente prive di applicazione iniziale ed applicazione sostenuta, con rapimento e beatitudine nati dalla concentrazione.</a:t>
            </a:r>
            <a:endParaRPr lang="en-GB" sz="16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800"/>
              </a:spcAft>
            </a:pP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Con il dissolversi anche del rapimento, dimora nell’equanimità e consapevole e pienamente cosciente, ancora provando beatitudine con il corpo, entra e dimora nel terzo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jhāna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riguardo al quale i nobili annunciano: ‘Colui che è equanime e consapevole ha una piacevole dimora.’</a:t>
            </a:r>
            <a:endParaRPr lang="en-GB" sz="16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800"/>
              </a:spcAft>
            </a:pP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a:t>
            </a:r>
            <a:r>
              <a:rPr lang="it-IT" sz="1600" dirty="0">
                <a:effectLst/>
                <a:latin typeface="Times New Roman" panose="02020603050405020304" pitchFamily="18" charset="0"/>
                <a:ea typeface="맑은 고딕" panose="020B0503020000020004" pitchFamily="50" charset="-127"/>
              </a:rPr>
              <a:t>Con l’abbandono di piacere e dolore e con la precedente scomparsa di gioia ed afflizione, entra e dimora nel quarto </a:t>
            </a:r>
            <a:r>
              <a:rPr lang="it-IT" sz="1600" i="1" dirty="0">
                <a:effectLst/>
                <a:latin typeface="Times New Roman" panose="02020603050405020304" pitchFamily="18" charset="0"/>
                <a:ea typeface="맑은 고딕" panose="020B0503020000020004" pitchFamily="50" charset="-127"/>
              </a:rPr>
              <a:t>jhāna</a:t>
            </a:r>
            <a:r>
              <a:rPr lang="it-IT" sz="1600" dirty="0">
                <a:effectLst/>
                <a:latin typeface="Times New Roman" panose="02020603050405020304" pitchFamily="18" charset="0"/>
                <a:ea typeface="맑은 고딕" panose="020B0503020000020004" pitchFamily="50" charset="-127"/>
              </a:rPr>
              <a:t> che non ha né dolore né piacere ed ha purezza della consapevolezza dovuta all’equanimità.</a:t>
            </a:r>
            <a:endParaRPr lang="en-GB" sz="1600" dirty="0"/>
          </a:p>
        </p:txBody>
      </p:sp>
      <p:sp>
        <p:nvSpPr>
          <p:cNvPr id="4" name="Segnaposto testo 3">
            <a:extLst>
              <a:ext uri="{FF2B5EF4-FFF2-40B4-BE49-F238E27FC236}">
                <a16:creationId xmlns:a16="http://schemas.microsoft.com/office/drawing/2014/main" id="{90ECAADD-92A2-17CF-89C7-89CE23854C9F}"/>
              </a:ext>
            </a:extLst>
          </p:cNvPr>
          <p:cNvSpPr>
            <a:spLocks noGrp="1"/>
          </p:cNvSpPr>
          <p:nvPr>
            <p:ph type="body" sz="half" idx="2"/>
          </p:nvPr>
        </p:nvSpPr>
        <p:spPr/>
        <p:txBody>
          <a:bodyPr>
            <a:normAutofit/>
          </a:bodyPr>
          <a:lstStyle/>
          <a:p>
            <a:pPr eaLnBrk="0" hangingPunct="0">
              <a:lnSpc>
                <a:spcPct val="107000"/>
              </a:lnSpc>
              <a:spcAft>
                <a:spcPts val="800"/>
              </a:spcAft>
            </a:pPr>
            <a:r>
              <a:rPr lang="it-IT" sz="2800" b="1" dirty="0">
                <a:effectLst/>
                <a:latin typeface="Times New Roman" panose="02020603050405020304" pitchFamily="18" charset="0"/>
                <a:ea typeface="맑은 고딕" panose="020B0503020000020004" pitchFamily="50" charset="-127"/>
              </a:rPr>
              <a:t>SN 48:8</a:t>
            </a:r>
            <a:r>
              <a:rPr lang="it-IT" sz="2800" dirty="0">
                <a:effectLst/>
                <a:latin typeface="Times New Roman" panose="02020603050405020304" pitchFamily="18" charset="0"/>
                <a:ea typeface="맑은 고딕" panose="020B0503020000020004" pitchFamily="50" charset="-127"/>
              </a:rPr>
              <a:t>: </a:t>
            </a:r>
            <a:r>
              <a:rPr lang="it-IT" sz="2800" kern="100" dirty="0">
                <a:latin typeface="Times New Roman" panose="02020603050405020304" pitchFamily="18" charset="0"/>
                <a:ea typeface="맑은 고딕" panose="020B0503020000020004" pitchFamily="50" charset="-127"/>
                <a:cs typeface="Times New Roman" panose="02020603050405020304" pitchFamily="18" charset="0"/>
              </a:rPr>
              <a:t>«</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E in cosa, monaci, deve essere vista la facoltà della concentrazione? La facoltà della concentrazione deve essere vista in questo caso nei </a:t>
            </a:r>
            <a:r>
              <a:rPr lang="it-IT" sz="2800" b="1" u="sng" kern="100" dirty="0">
                <a:effectLst/>
                <a:latin typeface="Times New Roman" panose="02020603050405020304" pitchFamily="18" charset="0"/>
                <a:ea typeface="맑은 고딕" panose="020B0503020000020004" pitchFamily="50" charset="-127"/>
                <a:cs typeface="Times New Roman" panose="02020603050405020304" pitchFamily="18" charset="0"/>
              </a:rPr>
              <a:t>quattro </a:t>
            </a:r>
            <a:r>
              <a:rPr lang="it-IT" sz="2800" b="1" i="1" u="sng" kern="100" dirty="0">
                <a:effectLst/>
                <a:latin typeface="Times New Roman" panose="02020603050405020304" pitchFamily="18" charset="0"/>
                <a:ea typeface="맑은 고딕" panose="020B0503020000020004" pitchFamily="50" charset="-127"/>
                <a:cs typeface="Times New Roman" panose="02020603050405020304" pitchFamily="18" charset="0"/>
              </a:rPr>
              <a:t>jhāna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800"/>
              </a:spcAft>
            </a:pP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sz="2800" b="1" u="sng" dirty="0"/>
          </a:p>
        </p:txBody>
      </p:sp>
    </p:spTree>
    <p:extLst>
      <p:ext uri="{BB962C8B-B14F-4D97-AF65-F5344CB8AC3E}">
        <p14:creationId xmlns:p14="http://schemas.microsoft.com/office/powerpoint/2010/main" val="173611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0">
            <a:extLst>
              <a:ext uri="{FF2B5EF4-FFF2-40B4-BE49-F238E27FC236}">
                <a16:creationId xmlns:a16="http://schemas.microsoft.com/office/drawing/2014/main" id="{C71BEEF0-CA89-4AEF-A492-1D96800D7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2">
            <a:extLst>
              <a:ext uri="{FF2B5EF4-FFF2-40B4-BE49-F238E27FC236}">
                <a16:creationId xmlns:a16="http://schemas.microsoft.com/office/drawing/2014/main" id="{FD64A815-B181-455B-94F4-BE4ABF310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19"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olo 4">
            <a:extLst>
              <a:ext uri="{FF2B5EF4-FFF2-40B4-BE49-F238E27FC236}">
                <a16:creationId xmlns:a16="http://schemas.microsoft.com/office/drawing/2014/main" id="{0486D31D-33A0-D9FE-F0D6-1C5198C2C2CA}"/>
              </a:ext>
            </a:extLst>
          </p:cNvPr>
          <p:cNvSpPr>
            <a:spLocks noGrp="1"/>
          </p:cNvSpPr>
          <p:nvPr>
            <p:ph type="title"/>
          </p:nvPr>
        </p:nvSpPr>
        <p:spPr>
          <a:xfrm>
            <a:off x="484552" y="709683"/>
            <a:ext cx="5138326" cy="5467279"/>
          </a:xfrm>
        </p:spPr>
        <p:txBody>
          <a:bodyPr anchor="ctr">
            <a:normAutofit/>
          </a:bodyPr>
          <a:lstStyle/>
          <a:p>
            <a:r>
              <a:rPr lang="it-IT" sz="5400" dirty="0">
                <a:latin typeface="Georgia Pro Cond Semibold" panose="02040706050405020303" pitchFamily="18" charset="0"/>
              </a:rPr>
              <a:t>Saggezza</a:t>
            </a:r>
            <a:br>
              <a:rPr lang="it-IT" sz="5400" dirty="0">
                <a:latin typeface="Georgia Pro Cond Semibold" panose="02040706050405020303" pitchFamily="18" charset="0"/>
              </a:rPr>
            </a:br>
            <a:r>
              <a:rPr lang="it-IT" sz="4000" dirty="0">
                <a:latin typeface="Georgia Pro Cond Semibold" panose="02040706050405020303" pitchFamily="18" charset="0"/>
              </a:rPr>
              <a:t>(</a:t>
            </a:r>
            <a:r>
              <a:rPr lang="it-IT" sz="4000" dirty="0" err="1">
                <a:latin typeface="Georgia Pro Cond Semibold" panose="02040706050405020303" pitchFamily="18" charset="0"/>
              </a:rPr>
              <a:t>pa</a:t>
            </a:r>
            <a:r>
              <a:rPr lang="it-IT" sz="4000" b="1" dirty="0" err="1">
                <a:latin typeface="Times New Roman" panose="02020603050405020304" pitchFamily="18" charset="0"/>
                <a:cs typeface="Times New Roman" panose="02020603050405020304" pitchFamily="18" charset="0"/>
              </a:rPr>
              <a:t>ññā</a:t>
            </a:r>
            <a:r>
              <a:rPr lang="it-IT" sz="4000" dirty="0">
                <a:latin typeface="Georgia Pro Cond Semibold" panose="02040706050405020303" pitchFamily="18" charset="0"/>
              </a:rPr>
              <a:t>/prajñā) </a:t>
            </a:r>
            <a:br>
              <a:rPr lang="en-GB" dirty="0"/>
            </a:br>
            <a:endParaRPr lang="en-GB" dirty="0">
              <a:latin typeface="Georgia Pro Cond Semibold" panose="02040706050405020303" pitchFamily="18" charset="0"/>
            </a:endParaRPr>
          </a:p>
        </p:txBody>
      </p:sp>
      <p:sp>
        <p:nvSpPr>
          <p:cNvPr id="6" name="Segnaposto contenuto 5">
            <a:extLst>
              <a:ext uri="{FF2B5EF4-FFF2-40B4-BE49-F238E27FC236}">
                <a16:creationId xmlns:a16="http://schemas.microsoft.com/office/drawing/2014/main" id="{4E63FA8E-9B96-A639-FCA3-6312AA959BBF}"/>
              </a:ext>
            </a:extLst>
          </p:cNvPr>
          <p:cNvSpPr>
            <a:spLocks noGrp="1"/>
          </p:cNvSpPr>
          <p:nvPr>
            <p:ph idx="1"/>
          </p:nvPr>
        </p:nvSpPr>
        <p:spPr>
          <a:xfrm>
            <a:off x="6400800" y="709683"/>
            <a:ext cx="4953000" cy="5467279"/>
          </a:xfrm>
        </p:spPr>
        <p:txBody>
          <a:bodyPr anchor="ctr">
            <a:normAutofit fontScale="77500" lnSpcReduction="20000"/>
          </a:bodyPr>
          <a:lstStyle/>
          <a:p>
            <a:r>
              <a:rPr lang="it-IT" sz="3200" dirty="0">
                <a:latin typeface="Times New Roman" panose="02020603050405020304" pitchFamily="18" charset="0"/>
                <a:cs typeface="Times New Roman" panose="02020603050405020304" pitchFamily="18" charset="0"/>
              </a:rPr>
              <a:t>Bhikkhu Bodhi: </a:t>
            </a:r>
          </a:p>
          <a:p>
            <a:r>
              <a:rPr lang="it-IT" sz="3200" dirty="0">
                <a:latin typeface="Times New Roman" panose="02020603050405020304" pitchFamily="18" charset="0"/>
                <a:cs typeface="Times New Roman" panose="02020603050405020304" pitchFamily="18" charset="0"/>
              </a:rPr>
              <a:t>La saggezza esercita un’influenza di governo sul proprio dominio che è la retta comprensione. Esercita sovranità nel combattere l’ignoranza, le opinioni erronee, la comprensione distorta. E’ la facoltà della saggezza che esercita la funzione di investigare ed esaminare i fenomeni allo scopo di discernere le loro vere caratteristiche. Alla fine, penetra l’incondizionato e comprende le quattro nobili verità</a:t>
            </a:r>
            <a:endParaRPr lang="en-GB" sz="3200" dirty="0"/>
          </a:p>
          <a:p>
            <a:endParaRPr lang="en-GB" dirty="0"/>
          </a:p>
        </p:txBody>
      </p:sp>
    </p:spTree>
    <p:extLst>
      <p:ext uri="{BB962C8B-B14F-4D97-AF65-F5344CB8AC3E}">
        <p14:creationId xmlns:p14="http://schemas.microsoft.com/office/powerpoint/2010/main" val="2054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33E1C2-FC5C-E416-BEBA-4865A70FEED4}"/>
              </a:ext>
            </a:extLst>
          </p:cNvPr>
          <p:cNvSpPr>
            <a:spLocks noGrp="1"/>
          </p:cNvSpPr>
          <p:nvPr>
            <p:ph type="title"/>
          </p:nvPr>
        </p:nvSpPr>
        <p:spPr/>
        <p:txBody>
          <a:bodyPr/>
          <a:lstStyle/>
          <a:p>
            <a:r>
              <a:rPr lang="it-IT" dirty="0">
                <a:latin typeface="Georgia Pro Cond Semibold" panose="02040706050405020303" pitchFamily="18" charset="0"/>
              </a:rPr>
              <a:t>Saggezza</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E323691-BA28-9C66-884C-6800D8D3CA41}"/>
              </a:ext>
            </a:extLst>
          </p:cNvPr>
          <p:cNvSpPr>
            <a:spLocks noGrp="1"/>
          </p:cNvSpPr>
          <p:nvPr>
            <p:ph idx="1"/>
          </p:nvPr>
        </p:nvSpPr>
        <p:spPr>
          <a:xfrm>
            <a:off x="6270162" y="457201"/>
            <a:ext cx="5085226" cy="6124574"/>
          </a:xfrm>
        </p:spPr>
        <p:txBody>
          <a:bodyPr>
            <a:noAutofit/>
          </a:bodyPr>
          <a:lstStyle/>
          <a:p>
            <a:pPr eaLnBrk="0" hangingPunct="0">
              <a:lnSpc>
                <a:spcPct val="107000"/>
              </a:lnSpc>
              <a:spcAft>
                <a:spcPts val="800"/>
              </a:spcAft>
            </a:pPr>
            <a:r>
              <a:rPr lang="it-IT" sz="1600" b="1" u="sng" kern="100" dirty="0">
                <a:effectLst/>
                <a:latin typeface="Times New Roman" panose="02020603050405020304" pitchFamily="18" charset="0"/>
                <a:ea typeface="맑은 고딕" panose="020B0503020000020004" pitchFamily="50" charset="-127"/>
                <a:cs typeface="Times New Roman" panose="02020603050405020304" pitchFamily="18" charset="0"/>
              </a:rPr>
              <a:t>SN 56:11</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«Ora, questa, monaci, è la nobile verità di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la nascita è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l’invecchiamento è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la malattia è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la morte è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l’unione con ciò che è spiacevole è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la separazione da ciò che è piacevole è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non conseguire ciò che si desidera è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in breve, i cinque aggregati soggetti ad attaccamento sono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16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800"/>
              </a:spcAft>
            </a:pPr>
            <a:r>
              <a:rPr lang="it-IT" sz="1600" kern="100" dirty="0">
                <a:latin typeface="Times New Roman" panose="02020603050405020304" pitchFamily="18" charset="0"/>
                <a:ea typeface="맑은 고딕" panose="020B0503020000020004" pitchFamily="50" charset="-127"/>
                <a:cs typeface="Times New Roman" panose="02020603050405020304" pitchFamily="18" charset="0"/>
              </a:rPr>
              <a:t>«</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Ora, questa, monaci, è la nobile verità dell’origine di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è questa brama che conduce al rinnovarsi dell’esistenza, accompagnata da diletto e avidità, che cerca il diletto ora qui ora là; ossia, brama per i piaceri dei sensi, brama per l’esistenza, brama per la non esistenza.</a:t>
            </a:r>
            <a:endParaRPr lang="en-GB" sz="16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800"/>
              </a:spcAft>
            </a:pPr>
            <a:r>
              <a:rPr lang="it-IT" sz="1600" kern="100" dirty="0">
                <a:latin typeface="Times New Roman" panose="02020603050405020304" pitchFamily="18" charset="0"/>
                <a:ea typeface="맑은 고딕" panose="020B0503020000020004" pitchFamily="50" charset="-127"/>
                <a:cs typeface="Times New Roman" panose="02020603050405020304" pitchFamily="18" charset="0"/>
              </a:rPr>
              <a:t>«</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Ora, questa, monaci, è la nobile verità della cessazione di </a:t>
            </a:r>
            <a:r>
              <a:rPr lang="it-IT" sz="1600" i="1" kern="100" dirty="0">
                <a:effectLst/>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effectLst/>
                <a:latin typeface="Times New Roman" panose="02020603050405020304" pitchFamily="18" charset="0"/>
                <a:ea typeface="맑은 고딕" panose="020B0503020000020004" pitchFamily="50" charset="-127"/>
                <a:cs typeface="Times New Roman" panose="02020603050405020304" pitchFamily="18" charset="0"/>
              </a:rPr>
              <a:t>: è lo svanire senza traccia e la cessazione di quella stessa brama, l’abbandonarla ed il rinunciare ad essa, la libertà da essa, l’indipendenza da essa.</a:t>
            </a:r>
            <a:endParaRPr lang="en-GB" sz="16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pPr>
            <a:r>
              <a:rPr lang="it-IT" sz="1600" dirty="0">
                <a:latin typeface="Times New Roman" panose="02020603050405020304" pitchFamily="18" charset="0"/>
                <a:ea typeface="맑은 고딕" panose="020B0503020000020004" pitchFamily="50" charset="-127"/>
              </a:rPr>
              <a:t>«</a:t>
            </a:r>
            <a:r>
              <a:rPr lang="it-IT" sz="1600" kern="100" dirty="0">
                <a:latin typeface="Times New Roman" panose="02020603050405020304" pitchFamily="18" charset="0"/>
                <a:ea typeface="맑은 고딕" panose="020B0503020000020004" pitchFamily="50" charset="-127"/>
                <a:cs typeface="Times New Roman" panose="02020603050405020304" pitchFamily="18" charset="0"/>
              </a:rPr>
              <a:t>Ora, questa, monaci, è la nobile verità della via che conduce alla cessazione di </a:t>
            </a:r>
            <a:r>
              <a:rPr lang="it-IT" sz="1600" i="1" kern="100" dirty="0">
                <a:latin typeface="Times New Roman" panose="02020603050405020304" pitchFamily="18" charset="0"/>
                <a:ea typeface="맑은 고딕" panose="020B0503020000020004" pitchFamily="50" charset="-127"/>
                <a:cs typeface="Times New Roman" panose="02020603050405020304" pitchFamily="18" charset="0"/>
              </a:rPr>
              <a:t>dukkha</a:t>
            </a:r>
            <a:r>
              <a:rPr lang="it-IT" sz="1600" kern="100" dirty="0">
                <a:latin typeface="Times New Roman" panose="02020603050405020304" pitchFamily="18" charset="0"/>
                <a:ea typeface="맑은 고딕" panose="020B0503020000020004" pitchFamily="50" charset="-127"/>
                <a:cs typeface="Times New Roman" panose="02020603050405020304" pitchFamily="18" charset="0"/>
              </a:rPr>
              <a:t>: è questo Nobile Ottuplice Sentiero ossia retta opinione … retta concentrazione.»</a:t>
            </a:r>
            <a:endParaRPr lang="en-GB" sz="1600" kern="100" dirty="0">
              <a:latin typeface="Times New Roman" panose="02020603050405020304" pitchFamily="18" charset="0"/>
              <a:ea typeface="맑은 고딕" panose="020B0503020000020004" pitchFamily="50" charset="-127"/>
              <a:cs typeface="Times New Roman" panose="02020603050405020304" pitchFamily="18" charset="0"/>
            </a:endParaRPr>
          </a:p>
        </p:txBody>
      </p:sp>
      <p:sp>
        <p:nvSpPr>
          <p:cNvPr id="4" name="Segnaposto testo 3">
            <a:extLst>
              <a:ext uri="{FF2B5EF4-FFF2-40B4-BE49-F238E27FC236}">
                <a16:creationId xmlns:a16="http://schemas.microsoft.com/office/drawing/2014/main" id="{90ECAADD-92A2-17CF-89C7-89CE23854C9F}"/>
              </a:ext>
            </a:extLst>
          </p:cNvPr>
          <p:cNvSpPr>
            <a:spLocks noGrp="1"/>
          </p:cNvSpPr>
          <p:nvPr>
            <p:ph type="body" sz="half" idx="2"/>
          </p:nvPr>
        </p:nvSpPr>
        <p:spPr/>
        <p:txBody>
          <a:bodyPr>
            <a:normAutofit/>
          </a:bodyPr>
          <a:lstStyle/>
          <a:p>
            <a:pPr eaLnBrk="0" hangingPunct="0">
              <a:lnSpc>
                <a:spcPct val="107000"/>
              </a:lnSpc>
              <a:spcAft>
                <a:spcPts val="800"/>
              </a:spcAft>
            </a:pPr>
            <a:r>
              <a:rPr lang="it-IT" sz="2800" b="1" dirty="0">
                <a:effectLst/>
                <a:latin typeface="Times New Roman" panose="02020603050405020304" pitchFamily="18" charset="0"/>
                <a:ea typeface="맑은 고딕" panose="020B0503020000020004" pitchFamily="50" charset="-127"/>
              </a:rPr>
              <a:t>SN 48:8</a:t>
            </a:r>
            <a:r>
              <a:rPr lang="it-IT" sz="2800" dirty="0">
                <a:effectLst/>
                <a:latin typeface="Times New Roman" panose="02020603050405020304" pitchFamily="18" charset="0"/>
                <a:ea typeface="맑은 고딕" panose="020B0503020000020004" pitchFamily="50" charset="-127"/>
              </a:rPr>
              <a:t>: </a:t>
            </a:r>
            <a:r>
              <a:rPr lang="it-IT" sz="2800" kern="100" dirty="0">
                <a:latin typeface="Times New Roman" panose="02020603050405020304" pitchFamily="18" charset="0"/>
                <a:ea typeface="맑은 고딕" panose="020B0503020000020004" pitchFamily="50" charset="-127"/>
                <a:cs typeface="Times New Roman" panose="02020603050405020304" pitchFamily="18" charset="0"/>
              </a:rPr>
              <a:t>«</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E in cosa, monaci, deve essere vista la facoltà della saggezza? La facoltà della saggezza deve essere vista in questo caso nelle </a:t>
            </a:r>
            <a:r>
              <a:rPr lang="it-IT" sz="2800" b="1" u="sng" kern="100" dirty="0">
                <a:effectLst/>
                <a:latin typeface="Times New Roman" panose="02020603050405020304" pitchFamily="18" charset="0"/>
                <a:ea typeface="맑은 고딕" panose="020B0503020000020004" pitchFamily="50" charset="-127"/>
                <a:cs typeface="Times New Roman" panose="02020603050405020304" pitchFamily="18" charset="0"/>
              </a:rPr>
              <a:t>Quattro Nobili Verità</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eaLnBrk="0" hangingPunct="0">
              <a:lnSpc>
                <a:spcPct val="107000"/>
              </a:lnSpc>
              <a:spcAft>
                <a:spcPts val="800"/>
              </a:spcAft>
            </a:pP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sz="2800" b="1" u="sng" dirty="0"/>
          </a:p>
        </p:txBody>
      </p:sp>
    </p:spTree>
    <p:extLst>
      <p:ext uri="{BB962C8B-B14F-4D97-AF65-F5344CB8AC3E}">
        <p14:creationId xmlns:p14="http://schemas.microsoft.com/office/powerpoint/2010/main" val="412328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730EF98-A377-4235-9CED-EE434877EB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A1DB9F3-69F4-40E5-A044-3F65CA0334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B122C829-B241-6B94-8523-D43BB871624B}"/>
              </a:ext>
            </a:extLst>
          </p:cNvPr>
          <p:cNvSpPr>
            <a:spLocks noGrp="1"/>
          </p:cNvSpPr>
          <p:nvPr>
            <p:ph type="title"/>
          </p:nvPr>
        </p:nvSpPr>
        <p:spPr>
          <a:xfrm>
            <a:off x="484552" y="365125"/>
            <a:ext cx="5139037" cy="2699500"/>
          </a:xfrm>
        </p:spPr>
        <p:txBody>
          <a:bodyPr anchor="ctr">
            <a:normAutofit/>
          </a:bodyPr>
          <a:lstStyle/>
          <a:p>
            <a:r>
              <a:rPr lang="it-IT" dirty="0">
                <a:latin typeface="Georgia Pro Cond Semibold" panose="02040706050405020303" pitchFamily="18" charset="0"/>
              </a:rPr>
              <a:t>Bilanciamento delle facoltà</a:t>
            </a:r>
            <a:endParaRPr lang="en-GB" dirty="0">
              <a:latin typeface="Georgia Pro Cond Semibold" panose="02040706050405020303" pitchFamily="18" charset="0"/>
            </a:endParaRPr>
          </a:p>
        </p:txBody>
      </p:sp>
      <p:grpSp>
        <p:nvGrpSpPr>
          <p:cNvPr id="20" name="Group 19">
            <a:extLst>
              <a:ext uri="{FF2B5EF4-FFF2-40B4-BE49-F238E27FC236}">
                <a16:creationId xmlns:a16="http://schemas.microsoft.com/office/drawing/2014/main" id="{ACEC0EA9-C59B-41DA-BC24-816C2B13C5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2" y="0"/>
            <a:ext cx="6095998" cy="6858000"/>
            <a:chOff x="6096002" y="-9073"/>
            <a:chExt cx="6095998" cy="6867073"/>
          </a:xfrm>
        </p:grpSpPr>
        <p:sp>
          <p:nvSpPr>
            <p:cNvPr id="21" name="Rectangle 20">
              <a:extLst>
                <a:ext uri="{FF2B5EF4-FFF2-40B4-BE49-F238E27FC236}">
                  <a16:creationId xmlns:a16="http://schemas.microsoft.com/office/drawing/2014/main" id="{7656C42F-62A1-4EF0-A939-AD5B33CD5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9073"/>
              <a:ext cx="6095998" cy="68670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206EBE5-B060-4699-84D2-8DE482E3A6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6987"/>
              <a:ext cx="6095998" cy="6864987"/>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11" name="Segnaposto contenuto 10">
            <a:extLst>
              <a:ext uri="{FF2B5EF4-FFF2-40B4-BE49-F238E27FC236}">
                <a16:creationId xmlns:a16="http://schemas.microsoft.com/office/drawing/2014/main" id="{A89488C3-5E54-9F2D-FE55-ED4FB88A801A}"/>
              </a:ext>
            </a:extLst>
          </p:cNvPr>
          <p:cNvGraphicFramePr>
            <a:graphicFrameLocks noGrp="1"/>
          </p:cNvGraphicFramePr>
          <p:nvPr>
            <p:ph idx="1"/>
            <p:extLst>
              <p:ext uri="{D42A27DB-BD31-4B8C-83A1-F6EECF244321}">
                <p14:modId xmlns:p14="http://schemas.microsoft.com/office/powerpoint/2010/main" val="3448074585"/>
              </p:ext>
            </p:extLst>
          </p:nvPr>
        </p:nvGraphicFramePr>
        <p:xfrm>
          <a:off x="6108140" y="189186"/>
          <a:ext cx="5936715" cy="6295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4706686"/>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50CAFC-1073-2867-9EDD-6F5FFDD15244}"/>
              </a:ext>
            </a:extLst>
          </p:cNvPr>
          <p:cNvSpPr>
            <a:spLocks noGrp="1"/>
          </p:cNvSpPr>
          <p:nvPr>
            <p:ph type="title"/>
          </p:nvPr>
        </p:nvSpPr>
        <p:spPr/>
        <p:txBody>
          <a:bodyPr>
            <a:normAutofit fontScale="90000"/>
          </a:bodyPr>
          <a:lstStyle/>
          <a:p>
            <a:r>
              <a:rPr lang="it-IT" dirty="0">
                <a:latin typeface="Georgia Pro Semibold" panose="02040702050405020303" pitchFamily="18" charset="0"/>
              </a:rPr>
              <a:t>Stabilizzazione delle facoltà e distruzione degli influssi</a:t>
            </a:r>
            <a:endParaRPr lang="en-GB"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49DC437-FD78-4BB7-DD9F-D6216D494265}"/>
              </a:ext>
            </a:extLst>
          </p:cNvPr>
          <p:cNvSpPr>
            <a:spLocks noGrp="1"/>
          </p:cNvSpPr>
          <p:nvPr>
            <p:ph sz="half" idx="1"/>
          </p:nvPr>
        </p:nvSpPr>
        <p:spPr/>
        <p:txBody>
          <a:bodyPr/>
          <a:lstStyle/>
          <a:p>
            <a:r>
              <a:rPr lang="it-IT" b="1" kern="100" dirty="0">
                <a:effectLst/>
                <a:latin typeface="Times New Roman" panose="02020603050405020304" pitchFamily="18" charset="0"/>
                <a:ea typeface="맑은 고딕" panose="020B0503020000020004" pitchFamily="50" charset="-127"/>
                <a:cs typeface="Times New Roman" panose="02020603050405020304" pitchFamily="18" charset="0"/>
              </a:rPr>
              <a:t>SN 48:52</a:t>
            </a:r>
          </a:p>
          <a:p>
            <a:r>
              <a:rPr lang="it-IT" kern="100" dirty="0">
                <a:latin typeface="Times New Roman" panose="02020603050405020304" pitchFamily="18" charset="0"/>
                <a:ea typeface="맑은 고딕" panose="020B0503020000020004" pitchFamily="50" charset="-127"/>
                <a:cs typeface="Times New Roman" panose="02020603050405020304" pitchFamily="18" charset="0"/>
              </a:rPr>
              <a:t>«</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Monaci, fino a che la nobile conoscenza non è sorta nel nobile discepolo, le altre quattro facoltà non sono stabili, le altre quattro facoltà non sono solide. Ma quando la nobile conoscenza è sorta nel nobile discepolo, allora le altre quattro facoltà sono stabili, le altre quattro facoltà sono solide.»</a:t>
            </a:r>
            <a:endParaRPr lang="en-GB"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dirty="0"/>
          </a:p>
        </p:txBody>
      </p:sp>
      <p:sp>
        <p:nvSpPr>
          <p:cNvPr id="4" name="Segnaposto contenuto 3">
            <a:extLst>
              <a:ext uri="{FF2B5EF4-FFF2-40B4-BE49-F238E27FC236}">
                <a16:creationId xmlns:a16="http://schemas.microsoft.com/office/drawing/2014/main" id="{23812C69-C23B-AAFC-7E74-5EB4254E7267}"/>
              </a:ext>
            </a:extLst>
          </p:cNvPr>
          <p:cNvSpPr>
            <a:spLocks noGrp="1"/>
          </p:cNvSpPr>
          <p:nvPr>
            <p:ph sz="half" idx="2"/>
          </p:nvPr>
        </p:nvSpPr>
        <p:spPr/>
        <p:txBody>
          <a:bodyPr/>
          <a:lstStyle/>
          <a:p>
            <a:r>
              <a:rPr lang="it-IT" b="1" kern="100" dirty="0">
                <a:effectLst/>
                <a:latin typeface="Times New Roman" panose="02020603050405020304" pitchFamily="18" charset="0"/>
                <a:ea typeface="맑은 고딕" panose="020B0503020000020004" pitchFamily="50" charset="-127"/>
                <a:cs typeface="Times New Roman" panose="02020603050405020304" pitchFamily="18" charset="0"/>
              </a:rPr>
              <a:t>SN 48:46</a:t>
            </a:r>
          </a:p>
          <a:p>
            <a:r>
              <a:rPr lang="it-IT" kern="100" dirty="0">
                <a:latin typeface="Times New Roman" panose="02020603050405020304" pitchFamily="18" charset="0"/>
                <a:ea typeface="맑은 고딕" panose="020B0503020000020004" pitchFamily="50" charset="-127"/>
                <a:cs typeface="Times New Roman" panose="02020603050405020304" pitchFamily="18" charset="0"/>
              </a:rPr>
              <a:t>«</a:t>
            </a:r>
            <a:r>
              <a:rPr lang="it-IT" kern="100" dirty="0">
                <a:effectLst/>
                <a:latin typeface="Times New Roman" panose="02020603050405020304" pitchFamily="18" charset="0"/>
                <a:ea typeface="맑은 고딕" panose="020B0503020000020004" pitchFamily="50" charset="-127"/>
                <a:cs typeface="Times New Roman" panose="02020603050405020304" pitchFamily="18" charset="0"/>
              </a:rPr>
              <a:t>Monaci, è a causa del fatto che ha sviluppato e coltivato due facoltà che un monaco che ha distrutto gli influssi dichiara conoscenza finale. Quali due? Nobile saggezza e nobile liberazione. La sua nobile saggezza è la sua facoltà della saggezza; la sua nobile liberazione è la sua facoltà della concentrazione.»</a:t>
            </a:r>
            <a:endParaRPr lang="en-GB"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dirty="0"/>
          </a:p>
        </p:txBody>
      </p:sp>
    </p:spTree>
    <p:extLst>
      <p:ext uri="{BB962C8B-B14F-4D97-AF65-F5344CB8AC3E}">
        <p14:creationId xmlns:p14="http://schemas.microsoft.com/office/powerpoint/2010/main" val="2232328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1BEEF0-CA89-4AEF-A492-1D96800D7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64A815-B181-455B-94F4-BE4ABF310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19"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9D16A80F-17FD-4385-6C23-2F394B701E4D}"/>
              </a:ext>
            </a:extLst>
          </p:cNvPr>
          <p:cNvSpPr>
            <a:spLocks noGrp="1"/>
          </p:cNvSpPr>
          <p:nvPr>
            <p:ph type="title"/>
          </p:nvPr>
        </p:nvSpPr>
        <p:spPr>
          <a:xfrm>
            <a:off x="484552" y="709683"/>
            <a:ext cx="5138326" cy="5467279"/>
          </a:xfrm>
        </p:spPr>
        <p:txBody>
          <a:bodyPr anchor="ctr">
            <a:normAutofit/>
          </a:bodyPr>
          <a:lstStyle/>
          <a:p>
            <a:r>
              <a:rPr lang="it-IT" dirty="0">
                <a:latin typeface="Georgia Pro Black" panose="02040A02050405020203" pitchFamily="18" charset="0"/>
              </a:rPr>
              <a:t>Diligenza </a:t>
            </a:r>
            <a:br>
              <a:rPr lang="it-IT" dirty="0">
                <a:latin typeface="Georgia Pro Black" panose="02040A02050405020203" pitchFamily="18" charset="0"/>
              </a:rPr>
            </a:br>
            <a:r>
              <a:rPr lang="it-IT" dirty="0">
                <a:latin typeface="Georgia Pro Black" panose="02040A02050405020203" pitchFamily="18" charset="0"/>
              </a:rPr>
              <a:t>SN 48:56</a:t>
            </a:r>
            <a:endParaRPr lang="en-GB" dirty="0">
              <a:latin typeface="Georgia Pro Black" panose="02040A02050405020203" pitchFamily="18" charset="0"/>
            </a:endParaRPr>
          </a:p>
        </p:txBody>
      </p:sp>
      <p:sp>
        <p:nvSpPr>
          <p:cNvPr id="3" name="Segnaposto contenuto 2">
            <a:extLst>
              <a:ext uri="{FF2B5EF4-FFF2-40B4-BE49-F238E27FC236}">
                <a16:creationId xmlns:a16="http://schemas.microsoft.com/office/drawing/2014/main" id="{AD1109CA-29D5-5788-6829-2AB4B9F021EA}"/>
              </a:ext>
            </a:extLst>
          </p:cNvPr>
          <p:cNvSpPr>
            <a:spLocks noGrp="1"/>
          </p:cNvSpPr>
          <p:nvPr>
            <p:ph idx="1"/>
          </p:nvPr>
        </p:nvSpPr>
        <p:spPr>
          <a:xfrm>
            <a:off x="6400800" y="507206"/>
            <a:ext cx="4953000" cy="5843587"/>
          </a:xfrm>
        </p:spPr>
        <p:txBody>
          <a:bodyPr anchor="ctr">
            <a:normAutofit fontScale="92500" lnSpcReduction="10000"/>
          </a:bodyPr>
          <a:lstStyle/>
          <a:p>
            <a:r>
              <a:rPr lang="it-IT" sz="2400" kern="100" dirty="0">
                <a:latin typeface="Times New Roman" panose="02020603050405020304" pitchFamily="18" charset="0"/>
                <a:ea typeface="맑은 고딕" panose="020B0503020000020004" pitchFamily="50" charset="-127"/>
                <a:cs typeface="Times New Roman" panose="02020603050405020304" pitchFamily="18" charset="0"/>
              </a:rPr>
              <a:t>«Monaci, quando un monaco è ben radicato in una qualità, le cinque facoltà sono in lui sviluppate, ben sviluppate. In quale? Nella diligenza.</a:t>
            </a:r>
          </a:p>
          <a:p>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E cosa, monaci, è la diligenza? Qui, un monaco, custodisce la mente contro gli influssi e contro gli stati influenzati dagli influssi. Mentre custodisce così la mente, la facoltà della fede giunge a compimento tramite lo sviluppo; la facoltà dell’energia …; la facoltà della consapevolezza …; la facoltà della concentrazione …; la facoltà della saggezza giunge a compimento tramite lo sviluppo.»</a:t>
            </a:r>
            <a:endParaRPr lang="en-GB"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dirty="0"/>
          </a:p>
        </p:txBody>
      </p:sp>
    </p:spTree>
    <p:extLst>
      <p:ext uri="{BB962C8B-B14F-4D97-AF65-F5344CB8AC3E}">
        <p14:creationId xmlns:p14="http://schemas.microsoft.com/office/powerpoint/2010/main" val="278795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54CFA0-E502-4D3A-9FE7-F49553F4D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8D7E30-B50A-4ADD-8244-B02C404B7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7991"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6435F7B-33F5-873E-76C5-8799FE8576FC}"/>
              </a:ext>
            </a:extLst>
          </p:cNvPr>
          <p:cNvSpPr>
            <a:spLocks noGrp="1"/>
          </p:cNvSpPr>
          <p:nvPr>
            <p:ph type="title"/>
          </p:nvPr>
        </p:nvSpPr>
        <p:spPr>
          <a:xfrm>
            <a:off x="146222" y="365125"/>
            <a:ext cx="2644746" cy="2842099"/>
          </a:xfrm>
        </p:spPr>
        <p:txBody>
          <a:bodyPr>
            <a:normAutofit/>
          </a:bodyPr>
          <a:lstStyle/>
          <a:p>
            <a:r>
              <a:rPr lang="it-IT" sz="3600">
                <a:latin typeface="Georgia Pro Cond Semibold" panose="02040706050405020303" pitchFamily="18" charset="0"/>
              </a:rPr>
              <a:t>Relazione tra facoltà e poteri</a:t>
            </a:r>
            <a:endParaRPr lang="en-GB" sz="3600">
              <a:latin typeface="Georgia Pro Cond Semibold" panose="02040706050405020303" pitchFamily="18" charset="0"/>
            </a:endParaRPr>
          </a:p>
        </p:txBody>
      </p:sp>
      <p:grpSp>
        <p:nvGrpSpPr>
          <p:cNvPr id="12" name="Group 11">
            <a:extLst>
              <a:ext uri="{FF2B5EF4-FFF2-40B4-BE49-F238E27FC236}">
                <a16:creationId xmlns:a16="http://schemas.microsoft.com/office/drawing/2014/main" id="{E7D6887E-0D0C-441D-AAF6-B1E7D12195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429000"/>
            <a:ext cx="3047997" cy="3438071"/>
            <a:chOff x="0" y="3438071"/>
            <a:chExt cx="3047997" cy="3429000"/>
          </a:xfrm>
        </p:grpSpPr>
        <p:sp>
          <p:nvSpPr>
            <p:cNvPr id="13" name="Rectangle 12">
              <a:extLst>
                <a:ext uri="{FF2B5EF4-FFF2-40B4-BE49-F238E27FC236}">
                  <a16:creationId xmlns:a16="http://schemas.microsoft.com/office/drawing/2014/main" id="{7172EC78-01A4-4610-A4CC-20D362172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 y="3438071"/>
              <a:ext cx="3047991" cy="3429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A3A9756-EBE7-453A-A0B3-2931AD3E7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438071"/>
              <a:ext cx="3047997" cy="342900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Segnaposto contenuto 2">
            <a:extLst>
              <a:ext uri="{FF2B5EF4-FFF2-40B4-BE49-F238E27FC236}">
                <a16:creationId xmlns:a16="http://schemas.microsoft.com/office/drawing/2014/main" id="{71F67908-16E3-BE89-52F7-DCC2CC316ECF}"/>
              </a:ext>
            </a:extLst>
          </p:cNvPr>
          <p:cNvSpPr>
            <a:spLocks noGrp="1"/>
          </p:cNvSpPr>
          <p:nvPr>
            <p:ph idx="1"/>
          </p:nvPr>
        </p:nvSpPr>
        <p:spPr>
          <a:xfrm>
            <a:off x="3343700" y="365125"/>
            <a:ext cx="8010099" cy="5811838"/>
          </a:xfrm>
        </p:spPr>
        <p:txBody>
          <a:bodyPr anchor="ctr">
            <a:normAutofit/>
          </a:bodyPr>
          <a:lstStyle/>
          <a:p>
            <a:pPr eaLnBrk="0" hangingPunct="0"/>
            <a:r>
              <a:rPr lang="it-IT" sz="4800" b="1" dirty="0">
                <a:effectLst/>
                <a:latin typeface="Times New Roman" panose="02020603050405020304" pitchFamily="18" charset="0"/>
                <a:ea typeface="맑은 고딕" panose="020B0503020000020004" pitchFamily="50" charset="-127"/>
              </a:rPr>
              <a:t>SN 48:43</a:t>
            </a:r>
            <a:r>
              <a:rPr lang="it-IT" sz="4800" dirty="0">
                <a:effectLst/>
                <a:latin typeface="Times New Roman" panose="02020603050405020304" pitchFamily="18" charset="0"/>
                <a:ea typeface="맑은 고딕" panose="020B0503020000020004" pitchFamily="50" charset="-127"/>
              </a:rPr>
              <a:t>: «Quello che è la facoltà della fede è il potere della fede; quello che è il potere della fede è la facoltà della fede.»</a:t>
            </a:r>
            <a:endParaRPr lang="en-GB" sz="4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645367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54CFA0-E502-4D3A-9FE7-F49553F4D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8D7E30-B50A-4ADD-8244-B02C404B7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7991"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6435F7B-33F5-873E-76C5-8799FE8576FC}"/>
              </a:ext>
            </a:extLst>
          </p:cNvPr>
          <p:cNvSpPr>
            <a:spLocks noGrp="1"/>
          </p:cNvSpPr>
          <p:nvPr>
            <p:ph type="title"/>
          </p:nvPr>
        </p:nvSpPr>
        <p:spPr>
          <a:xfrm>
            <a:off x="146222" y="365125"/>
            <a:ext cx="2644746" cy="2842099"/>
          </a:xfrm>
        </p:spPr>
        <p:txBody>
          <a:bodyPr>
            <a:normAutofit/>
          </a:bodyPr>
          <a:lstStyle/>
          <a:p>
            <a:r>
              <a:rPr lang="it-IT" sz="3600">
                <a:latin typeface="Georgia Pro Cond Semibold" panose="02040706050405020303" pitchFamily="18" charset="0"/>
              </a:rPr>
              <a:t>Relazione tra facoltà e poteri</a:t>
            </a:r>
            <a:endParaRPr lang="en-GB" sz="3600">
              <a:latin typeface="Georgia Pro Cond Semibold" panose="02040706050405020303" pitchFamily="18" charset="0"/>
            </a:endParaRPr>
          </a:p>
        </p:txBody>
      </p:sp>
      <p:grpSp>
        <p:nvGrpSpPr>
          <p:cNvPr id="12" name="Group 11">
            <a:extLst>
              <a:ext uri="{FF2B5EF4-FFF2-40B4-BE49-F238E27FC236}">
                <a16:creationId xmlns:a16="http://schemas.microsoft.com/office/drawing/2014/main" id="{E7D6887E-0D0C-441D-AAF6-B1E7D12195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429000"/>
            <a:ext cx="3047997" cy="3438071"/>
            <a:chOff x="0" y="3438071"/>
            <a:chExt cx="3047997" cy="3429000"/>
          </a:xfrm>
        </p:grpSpPr>
        <p:sp>
          <p:nvSpPr>
            <p:cNvPr id="13" name="Rectangle 12">
              <a:extLst>
                <a:ext uri="{FF2B5EF4-FFF2-40B4-BE49-F238E27FC236}">
                  <a16:creationId xmlns:a16="http://schemas.microsoft.com/office/drawing/2014/main" id="{7172EC78-01A4-4610-A4CC-20D362172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 y="3438071"/>
              <a:ext cx="3047991" cy="3429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A3A9756-EBE7-453A-A0B3-2931AD3E7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438071"/>
              <a:ext cx="3047997" cy="342900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Segnaposto contenuto 2">
            <a:extLst>
              <a:ext uri="{FF2B5EF4-FFF2-40B4-BE49-F238E27FC236}">
                <a16:creationId xmlns:a16="http://schemas.microsoft.com/office/drawing/2014/main" id="{71F67908-16E3-BE89-52F7-DCC2CC316ECF}"/>
              </a:ext>
            </a:extLst>
          </p:cNvPr>
          <p:cNvSpPr>
            <a:spLocks noGrp="1"/>
          </p:cNvSpPr>
          <p:nvPr>
            <p:ph idx="1"/>
          </p:nvPr>
        </p:nvSpPr>
        <p:spPr>
          <a:xfrm>
            <a:off x="3343700" y="365125"/>
            <a:ext cx="8010099" cy="5811838"/>
          </a:xfrm>
        </p:spPr>
        <p:txBody>
          <a:bodyPr anchor="ctr">
            <a:normAutofit/>
          </a:bodyPr>
          <a:lstStyle/>
          <a:p>
            <a:pPr eaLnBrk="0" hangingPunct="0"/>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Bhikkhu Bodhi, nota 230: “Nonostante sia allettante considerare i poteri come uno stadio molto più sviluppato delle facoltà, nulla nel canone o nei commentari corrobora questa idea. </a:t>
            </a:r>
            <a:r>
              <a:rPr lang="it-IT" sz="24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Spk</a:t>
            </a:r>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 dice che un fattore è la facoltà della fede ‘nel senso di esercitare controllo nella modalità della deliberazione’, e il potere della fede ‘nel senso di rimanere imperturbabile di fronte all’assenza di fede’. Similmente, le altre quattro facoltà esercitano controllo rispettivamente in relazione a energia, base, assenza di distrazione e visione; sono poteri in quanto sono imperturbabili di fronte a lassitudine, dimenticanza, distrazione ed ignoranza.” </a:t>
            </a:r>
            <a:endParaRPr lang="en-GB"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92806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54CFA0-E502-4D3A-9FE7-F49553F4D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C8D7E30-B50A-4ADD-8244-B02C404B7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7991"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6435F7B-33F5-873E-76C5-8799FE8576FC}"/>
              </a:ext>
            </a:extLst>
          </p:cNvPr>
          <p:cNvSpPr>
            <a:spLocks noGrp="1"/>
          </p:cNvSpPr>
          <p:nvPr>
            <p:ph type="title"/>
          </p:nvPr>
        </p:nvSpPr>
        <p:spPr>
          <a:xfrm>
            <a:off x="146222" y="365125"/>
            <a:ext cx="2644746" cy="2842099"/>
          </a:xfrm>
        </p:spPr>
        <p:txBody>
          <a:bodyPr>
            <a:normAutofit/>
          </a:bodyPr>
          <a:lstStyle/>
          <a:p>
            <a:r>
              <a:rPr lang="it-IT" sz="3600">
                <a:latin typeface="Georgia Pro Cond Semibold" panose="02040706050405020303" pitchFamily="18" charset="0"/>
              </a:rPr>
              <a:t>Relazione tra facoltà e poteri</a:t>
            </a:r>
            <a:endParaRPr lang="en-GB" sz="3600">
              <a:latin typeface="Georgia Pro Cond Semibold" panose="02040706050405020303" pitchFamily="18" charset="0"/>
            </a:endParaRPr>
          </a:p>
        </p:txBody>
      </p:sp>
      <p:grpSp>
        <p:nvGrpSpPr>
          <p:cNvPr id="13" name="Group 12">
            <a:extLst>
              <a:ext uri="{FF2B5EF4-FFF2-40B4-BE49-F238E27FC236}">
                <a16:creationId xmlns:a16="http://schemas.microsoft.com/office/drawing/2014/main" id="{E7D6887E-0D0C-441D-AAF6-B1E7D12195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429000"/>
            <a:ext cx="3047997" cy="3438071"/>
            <a:chOff x="0" y="3438071"/>
            <a:chExt cx="3047997" cy="3429000"/>
          </a:xfrm>
        </p:grpSpPr>
        <p:sp>
          <p:nvSpPr>
            <p:cNvPr id="14" name="Rectangle 13">
              <a:extLst>
                <a:ext uri="{FF2B5EF4-FFF2-40B4-BE49-F238E27FC236}">
                  <a16:creationId xmlns:a16="http://schemas.microsoft.com/office/drawing/2014/main" id="{7172EC78-01A4-4610-A4CC-20D362172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 y="3438071"/>
              <a:ext cx="3047991" cy="3429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A3A9756-EBE7-453A-A0B3-2931AD3E7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438071"/>
              <a:ext cx="3047997" cy="342900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egnaposto contenuto 3">
            <a:extLst>
              <a:ext uri="{FF2B5EF4-FFF2-40B4-BE49-F238E27FC236}">
                <a16:creationId xmlns:a16="http://schemas.microsoft.com/office/drawing/2014/main" id="{9DA4808D-10C1-06E9-C755-D14AD6B55795}"/>
              </a:ext>
            </a:extLst>
          </p:cNvPr>
          <p:cNvSpPr>
            <a:spLocks noGrp="1"/>
          </p:cNvSpPr>
          <p:nvPr>
            <p:ph sz="half" idx="4294967295"/>
          </p:nvPr>
        </p:nvSpPr>
        <p:spPr>
          <a:xfrm>
            <a:off x="3544883" y="523081"/>
            <a:ext cx="8010099" cy="5811838"/>
          </a:xfrm>
        </p:spPr>
        <p:txBody>
          <a:bodyPr anchor="ctr">
            <a:normAutofit/>
          </a:bodyPr>
          <a:lstStyle/>
          <a:p>
            <a:r>
              <a:rPr lang="it-IT" sz="2800" dirty="0">
                <a:latin typeface="Times New Roman" panose="02020603050405020304" pitchFamily="18" charset="0"/>
                <a:ea typeface="맑은 고딕" panose="020B0503020000020004" pitchFamily="50" charset="-127"/>
              </a:rPr>
              <a:t>Tuttavia, in altra sede lo stesso Bhikkhu Bodhi afferma che quando le cinque facoltà si sviluppano fino a giungere all’imperturbabilità di fronte ai contaminanti divengono i poteri. </a:t>
            </a:r>
          </a:p>
          <a:p>
            <a:r>
              <a:rPr lang="it-IT" sz="2800" dirty="0">
                <a:latin typeface="Times New Roman" panose="02020603050405020304" pitchFamily="18" charset="0"/>
                <a:ea typeface="맑은 고딕" panose="020B0503020000020004" pitchFamily="50" charset="-127"/>
              </a:rPr>
              <a:t>Questa è anche l’opinione del MPPS, T25, 198, b29: “Queste cinque facoltà quando siano rafforzate sono in grado di bloccare i contaminanti, come la forza di un grande albero può bloccare l’acqua. Quando queste cinque facoltà sono rafforzate, possono trasformarsi in qualità più profonde che vengono chiamate poteri.” </a:t>
            </a:r>
            <a:endParaRPr lang="en-GB" sz="2800" dirty="0"/>
          </a:p>
          <a:p>
            <a:endParaRPr lang="en-GB" dirty="0"/>
          </a:p>
        </p:txBody>
      </p:sp>
    </p:spTree>
    <p:extLst>
      <p:ext uri="{BB962C8B-B14F-4D97-AF65-F5344CB8AC3E}">
        <p14:creationId xmlns:p14="http://schemas.microsoft.com/office/powerpoint/2010/main" val="394407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1BEEF0-CA89-4AEF-A492-1D96800D7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64A815-B181-455B-94F4-BE4ABF310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19"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6BF0D95D-8EB7-486E-A0E8-75048011E807}"/>
              </a:ext>
            </a:extLst>
          </p:cNvPr>
          <p:cNvSpPr>
            <a:spLocks noGrp="1"/>
          </p:cNvSpPr>
          <p:nvPr>
            <p:ph type="title"/>
          </p:nvPr>
        </p:nvSpPr>
        <p:spPr>
          <a:xfrm>
            <a:off x="484552" y="709683"/>
            <a:ext cx="5138326" cy="5467279"/>
          </a:xfrm>
        </p:spPr>
        <p:txBody>
          <a:bodyPr anchor="ctr">
            <a:normAutofit/>
          </a:bodyPr>
          <a:lstStyle/>
          <a:p>
            <a:r>
              <a:rPr lang="it-IT" dirty="0">
                <a:latin typeface="Georgia Pro Black" panose="02040A02050405020203" pitchFamily="18" charset="0"/>
              </a:rPr>
              <a:t>Dalle facoltà ai poteri</a:t>
            </a:r>
            <a:endParaRPr lang="en-GB" dirty="0">
              <a:latin typeface="Georgia Pro Black" panose="02040A02050405020203" pitchFamily="18" charset="0"/>
            </a:endParaRPr>
          </a:p>
        </p:txBody>
      </p:sp>
      <p:sp>
        <p:nvSpPr>
          <p:cNvPr id="3" name="Segnaposto contenuto 2">
            <a:extLst>
              <a:ext uri="{FF2B5EF4-FFF2-40B4-BE49-F238E27FC236}">
                <a16:creationId xmlns:a16="http://schemas.microsoft.com/office/drawing/2014/main" id="{2FCE44F9-AD5D-472C-94CE-697A5598A4AC}"/>
              </a:ext>
            </a:extLst>
          </p:cNvPr>
          <p:cNvSpPr>
            <a:spLocks noGrp="1"/>
          </p:cNvSpPr>
          <p:nvPr>
            <p:ph idx="1"/>
          </p:nvPr>
        </p:nvSpPr>
        <p:spPr>
          <a:xfrm>
            <a:off x="6400800" y="709683"/>
            <a:ext cx="4953000" cy="5467279"/>
          </a:xfrm>
        </p:spPr>
        <p:txBody>
          <a:bodyPr anchor="ctr">
            <a:normAutofit/>
          </a:bodyPr>
          <a:lstStyle/>
          <a:p>
            <a:r>
              <a:rPr lang="it-IT" sz="2800" b="1" dirty="0">
                <a:latin typeface="Times New Roman" panose="02020603050405020304" pitchFamily="18" charset="0"/>
                <a:ea typeface="맑은 고딕" panose="020B0503020000020004" pitchFamily="50" charset="-127"/>
              </a:rPr>
              <a:t>SN 50:1:</a:t>
            </a:r>
          </a:p>
          <a:p>
            <a:r>
              <a:rPr lang="it-IT" sz="2800" dirty="0">
                <a:effectLst/>
                <a:latin typeface="Times New Roman" panose="02020603050405020304" pitchFamily="18" charset="0"/>
                <a:ea typeface="맑은 고딕" panose="020B0503020000020004" pitchFamily="50" charset="-127"/>
              </a:rPr>
              <a:t>“E come, monaco, un monaco sviluppa e coltiva i cinque poteri cosicché pende, piega ed inclina verso il Nibbāna? Qui, monaci, un monaco sviluppa il potere della fede </a:t>
            </a:r>
            <a:r>
              <a:rPr lang="it-IT" sz="2800" b="1" u="sng" dirty="0">
                <a:latin typeface="Times New Roman" panose="02020603050405020304" pitchFamily="18" charset="0"/>
                <a:ea typeface="맑은 고딕" panose="020B0503020000020004" pitchFamily="50" charset="-127"/>
              </a:rPr>
              <a:t>basato</a:t>
            </a:r>
            <a:r>
              <a:rPr lang="it-IT" sz="2800" b="1" u="sng" dirty="0">
                <a:effectLst/>
                <a:latin typeface="Times New Roman" panose="02020603050405020304" pitchFamily="18" charset="0"/>
                <a:ea typeface="맑은 고딕" panose="020B0503020000020004" pitchFamily="50" charset="-127"/>
              </a:rPr>
              <a:t> sulla solitudine, sull’estinzione delle passioni e sulla cessazione, che matura </a:t>
            </a:r>
            <a:r>
              <a:rPr lang="it-IT" sz="2800" b="1" u="sng">
                <a:effectLst/>
                <a:latin typeface="Times New Roman" panose="02020603050405020304" pitchFamily="18" charset="0"/>
                <a:ea typeface="맑은 고딕" panose="020B0503020000020004" pitchFamily="50" charset="-127"/>
              </a:rPr>
              <a:t>nella rinuncia</a:t>
            </a:r>
            <a:r>
              <a:rPr lang="it-IT" sz="2800">
                <a:effectLst/>
                <a:latin typeface="Times New Roman" panose="02020603050405020304" pitchFamily="18" charset="0"/>
                <a:ea typeface="맑은 고딕" panose="020B0503020000020004" pitchFamily="50" charset="-127"/>
              </a:rPr>
              <a:t>. </a:t>
            </a:r>
            <a:endParaRPr lang="en-GB" sz="2800" dirty="0"/>
          </a:p>
        </p:txBody>
      </p:sp>
    </p:spTree>
    <p:extLst>
      <p:ext uri="{BB962C8B-B14F-4D97-AF65-F5344CB8AC3E}">
        <p14:creationId xmlns:p14="http://schemas.microsoft.com/office/powerpoint/2010/main" val="17073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rixVTI">
  <a:themeElements>
    <a:clrScheme name="Custom 29">
      <a:dk1>
        <a:srgbClr val="000000"/>
      </a:dk1>
      <a:lt1>
        <a:sysClr val="window" lastClr="FFFFFF"/>
      </a:lt1>
      <a:dk2>
        <a:srgbClr val="465959"/>
      </a:dk2>
      <a:lt2>
        <a:srgbClr val="ECF0F0"/>
      </a:lt2>
      <a:accent1>
        <a:srgbClr val="1EBE9B"/>
      </a:accent1>
      <a:accent2>
        <a:srgbClr val="FD7C7C"/>
      </a:accent2>
      <a:accent3>
        <a:srgbClr val="7DA8B5"/>
      </a:accent3>
      <a:accent4>
        <a:srgbClr val="17967B"/>
      </a:accent4>
      <a:accent5>
        <a:srgbClr val="FB7365"/>
      </a:accent5>
      <a:accent6>
        <a:srgbClr val="D39B17"/>
      </a:accent6>
      <a:hlink>
        <a:srgbClr val="EF08F7"/>
      </a:hlink>
      <a:folHlink>
        <a:srgbClr val="8477FE"/>
      </a:folHlink>
    </a:clrScheme>
    <a:fontScheme name="Custom 4">
      <a:majorFont>
        <a:latin typeface="Bahnschrif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rixVTI" id="{A2576CCC-A559-4FD4-A542-772649F65A84}" vid="{5CBC41A9-80A0-44C6-90CD-6D8630343525}"/>
    </a:ext>
  </a:extLst>
</a:theme>
</file>

<file path=docProps/app.xml><?xml version="1.0" encoding="utf-8"?>
<Properties xmlns="http://schemas.openxmlformats.org/officeDocument/2006/extended-properties" xmlns:vt="http://schemas.openxmlformats.org/officeDocument/2006/docPropsVTypes">
  <TotalTime>360</TotalTime>
  <Words>1822</Words>
  <Application>Microsoft Office PowerPoint</Application>
  <PresentationFormat>Widescreen</PresentationFormat>
  <Paragraphs>76</Paragraphs>
  <Slides>20</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20</vt:i4>
      </vt:variant>
    </vt:vector>
  </HeadingPairs>
  <TitlesOfParts>
    <vt:vector size="28" baseType="lpstr">
      <vt:lpstr>Arial</vt:lpstr>
      <vt:lpstr>Avenir Next LT Pro</vt:lpstr>
      <vt:lpstr>Bahnschrift</vt:lpstr>
      <vt:lpstr>Georgia Pro Black</vt:lpstr>
      <vt:lpstr>Georgia Pro Cond Semibold</vt:lpstr>
      <vt:lpstr>Georgia Pro Semibold</vt:lpstr>
      <vt:lpstr>Times New Roman</vt:lpstr>
      <vt:lpstr>MatrixVTI</vt:lpstr>
      <vt:lpstr> Le cinque facoltà e i cinque poteri</vt:lpstr>
      <vt:lpstr>I termini</vt:lpstr>
      <vt:lpstr>Le cinque facoltà</vt:lpstr>
      <vt:lpstr>Fede (saddhā/śrāddha) </vt:lpstr>
      <vt:lpstr>Fede</vt:lpstr>
      <vt:lpstr>Energia (vīryia) </vt:lpstr>
      <vt:lpstr>Energia</vt:lpstr>
      <vt:lpstr>Consapevolezza (sati/smṛti) </vt:lpstr>
      <vt:lpstr>Consapevolezza</vt:lpstr>
      <vt:lpstr>Concentrazione (samādhi)</vt:lpstr>
      <vt:lpstr>Concentrazione</vt:lpstr>
      <vt:lpstr>Saggezza (paññā/prajñā)  </vt:lpstr>
      <vt:lpstr>Saggezza</vt:lpstr>
      <vt:lpstr>Bilanciamento delle facoltà</vt:lpstr>
      <vt:lpstr>Stabilizzazione delle facoltà e distruzione degli influssi</vt:lpstr>
      <vt:lpstr>Diligenza  SN 48:56</vt:lpstr>
      <vt:lpstr>Relazione tra facoltà e poteri</vt:lpstr>
      <vt:lpstr>Relazione tra facoltà e poteri</vt:lpstr>
      <vt:lpstr>Relazione tra facoltà e poteri</vt:lpstr>
      <vt:lpstr>Dalle facoltà ai poteri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 cinque facoltà e i cinque poteri</dc:title>
  <dc:creator>isabella coiutti</dc:creator>
  <cp:lastModifiedBy>isabella coiutti</cp:lastModifiedBy>
  <cp:revision>1</cp:revision>
  <dcterms:created xsi:type="dcterms:W3CDTF">2022-12-07T08:16:34Z</dcterms:created>
  <dcterms:modified xsi:type="dcterms:W3CDTF">2022-12-16T07:01:09Z</dcterms:modified>
</cp:coreProperties>
</file>