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8" r:id="rId4"/>
    <p:sldId id="266" r:id="rId5"/>
    <p:sldId id="267" r:id="rId6"/>
    <p:sldId id="264" r:id="rId7"/>
    <p:sldId id="260" r:id="rId8"/>
    <p:sldId id="261" r:id="rId9"/>
    <p:sldId id="263" r:id="rId10"/>
    <p:sldId id="262" r:id="rId11"/>
    <p:sldId id="265" r:id="rId12"/>
    <p:sldId id="268" r:id="rId13"/>
    <p:sldId id="269" r:id="rId14"/>
    <p:sldId id="274" r:id="rId15"/>
    <p:sldId id="280" r:id="rId16"/>
    <p:sldId id="296" r:id="rId17"/>
    <p:sldId id="275" r:id="rId18"/>
    <p:sldId id="276" r:id="rId19"/>
    <p:sldId id="270" r:id="rId20"/>
    <p:sldId id="279" r:id="rId21"/>
    <p:sldId id="297" r:id="rId22"/>
    <p:sldId id="271" r:id="rId23"/>
    <p:sldId id="277" r:id="rId24"/>
    <p:sldId id="284" r:id="rId25"/>
    <p:sldId id="281" r:id="rId26"/>
    <p:sldId id="282" r:id="rId27"/>
    <p:sldId id="278" r:id="rId28"/>
    <p:sldId id="302" r:id="rId29"/>
    <p:sldId id="299" r:id="rId30"/>
    <p:sldId id="298" r:id="rId31"/>
    <p:sldId id="300" r:id="rId32"/>
    <p:sldId id="301" r:id="rId33"/>
    <p:sldId id="303" r:id="rId34"/>
    <p:sldId id="308" r:id="rId35"/>
    <p:sldId id="305" r:id="rId36"/>
    <p:sldId id="306" r:id="rId37"/>
    <p:sldId id="307" r:id="rId38"/>
    <p:sldId id="304" r:id="rId39"/>
    <p:sldId id="309" r:id="rId40"/>
    <p:sldId id="310" r:id="rId41"/>
    <p:sldId id="311" r:id="rId42"/>
    <p:sldId id="312" r:id="rId43"/>
    <p:sldId id="313" r:id="rId44"/>
    <p:sldId id="315" r:id="rId45"/>
    <p:sldId id="314" r:id="rId46"/>
    <p:sldId id="316" r:id="rId47"/>
    <p:sldId id="285" r:id="rId48"/>
    <p:sldId id="273" r:id="rId49"/>
    <p:sldId id="289" r:id="rId50"/>
    <p:sldId id="287" r:id="rId51"/>
    <p:sldId id="288" r:id="rId52"/>
    <p:sldId id="290" r:id="rId53"/>
    <p:sldId id="291" r:id="rId54"/>
    <p:sldId id="292" r:id="rId55"/>
    <p:sldId id="293" r:id="rId56"/>
    <p:sldId id="294" r:id="rId57"/>
    <p:sldId id="295"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590B40-2EE9-4799-A944-B3D49F702A66}" v="4" dt="2023-08-14T03:19:59.732"/>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a coiutti" userId="3098eb96f0132675" providerId="LiveId" clId="{A3AE351A-3A9B-4B53-8072-E5ABCAAEC95F}"/>
    <pc:docChg chg="undo custSel modSld">
      <pc:chgData name="isabella coiutti" userId="3098eb96f0132675" providerId="LiveId" clId="{A3AE351A-3A9B-4B53-8072-E5ABCAAEC95F}" dt="2023-07-21T21:58:17.906" v="17" actId="20577"/>
      <pc:docMkLst>
        <pc:docMk/>
      </pc:docMkLst>
      <pc:sldChg chg="modSp mod">
        <pc:chgData name="isabella coiutti" userId="3098eb96f0132675" providerId="LiveId" clId="{A3AE351A-3A9B-4B53-8072-E5ABCAAEC95F}" dt="2023-07-13T22:26:22.625" v="1" actId="20577"/>
        <pc:sldMkLst>
          <pc:docMk/>
          <pc:sldMk cId="736066549" sldId="271"/>
        </pc:sldMkLst>
        <pc:spChg chg="mod">
          <ac:chgData name="isabella coiutti" userId="3098eb96f0132675" providerId="LiveId" clId="{A3AE351A-3A9B-4B53-8072-E5ABCAAEC95F}" dt="2023-07-13T22:26:22.625" v="1" actId="20577"/>
          <ac:spMkLst>
            <pc:docMk/>
            <pc:sldMk cId="736066549" sldId="271"/>
            <ac:spMk id="3" creationId="{B47F2490-33F7-C402-116B-EF57A30268C3}"/>
          </ac:spMkLst>
        </pc:spChg>
      </pc:sldChg>
      <pc:sldChg chg="modSp mod">
        <pc:chgData name="isabella coiutti" userId="3098eb96f0132675" providerId="LiveId" clId="{A3AE351A-3A9B-4B53-8072-E5ABCAAEC95F}" dt="2023-07-15T00:03:42.021" v="9" actId="207"/>
        <pc:sldMkLst>
          <pc:docMk/>
          <pc:sldMk cId="946318940" sldId="282"/>
        </pc:sldMkLst>
        <pc:graphicFrameChg chg="modGraphic">
          <ac:chgData name="isabella coiutti" userId="3098eb96f0132675" providerId="LiveId" clId="{A3AE351A-3A9B-4B53-8072-E5ABCAAEC95F}" dt="2023-07-15T00:03:42.021" v="9" actId="207"/>
          <ac:graphicFrameMkLst>
            <pc:docMk/>
            <pc:sldMk cId="946318940" sldId="282"/>
            <ac:graphicFrameMk id="8" creationId="{38E29B64-0F5D-13CB-8F35-7116469A727E}"/>
          </ac:graphicFrameMkLst>
        </pc:graphicFrameChg>
      </pc:sldChg>
      <pc:sldChg chg="modSp mod">
        <pc:chgData name="isabella coiutti" userId="3098eb96f0132675" providerId="LiveId" clId="{A3AE351A-3A9B-4B53-8072-E5ABCAAEC95F}" dt="2023-07-21T21:58:17.906" v="17" actId="20577"/>
        <pc:sldMkLst>
          <pc:docMk/>
          <pc:sldMk cId="2729205811" sldId="305"/>
        </pc:sldMkLst>
        <pc:spChg chg="mod">
          <ac:chgData name="isabella coiutti" userId="3098eb96f0132675" providerId="LiveId" clId="{A3AE351A-3A9B-4B53-8072-E5ABCAAEC95F}" dt="2023-07-21T21:58:17.906" v="17" actId="20577"/>
          <ac:spMkLst>
            <pc:docMk/>
            <pc:sldMk cId="2729205811" sldId="305"/>
            <ac:spMk id="3" creationId="{C450C794-D86D-7367-3B47-18910F5CA494}"/>
          </ac:spMkLst>
        </pc:spChg>
      </pc:sldChg>
    </pc:docChg>
  </pc:docChgLst>
  <pc:docChgLst>
    <pc:chgData name="isabella coiutti" userId="3098eb96f0132675" providerId="LiveId" clId="{0B590B40-2EE9-4799-A944-B3D49F702A66}"/>
    <pc:docChg chg="modSld">
      <pc:chgData name="isabella coiutti" userId="3098eb96f0132675" providerId="LiveId" clId="{0B590B40-2EE9-4799-A944-B3D49F702A66}" dt="2023-08-14T03:17:27.370" v="1"/>
      <pc:docMkLst>
        <pc:docMk/>
      </pc:docMkLst>
      <pc:sldChg chg="addSp delSp modSp">
        <pc:chgData name="isabella coiutti" userId="3098eb96f0132675" providerId="LiveId" clId="{0B590B40-2EE9-4799-A944-B3D49F702A66}" dt="2023-08-14T03:17:27.370" v="1"/>
        <pc:sldMkLst>
          <pc:docMk/>
          <pc:sldMk cId="2978864913" sldId="299"/>
        </pc:sldMkLst>
        <pc:graphicFrameChg chg="add del mod">
          <ac:chgData name="isabella coiutti" userId="3098eb96f0132675" providerId="LiveId" clId="{0B590B40-2EE9-4799-A944-B3D49F702A66}" dt="2023-08-14T03:17:27.370" v="1"/>
          <ac:graphicFrameMkLst>
            <pc:docMk/>
            <pc:sldMk cId="2978864913" sldId="299"/>
            <ac:graphicFrameMk id="4" creationId="{4E1242DB-E7DB-6898-81D3-D45A6DB89111}"/>
          </ac:graphicFrameMkLst>
        </pc:graphicFrameChg>
      </pc:sldChg>
    </pc:docChg>
  </pc:docChgLst>
  <pc:docChgLst>
    <pc:chgData name="isabella coiutti" userId="3098eb96f0132675" providerId="LiveId" clId="{9789557F-65B2-4308-B3AE-EE90E710A421}"/>
    <pc:docChg chg="undo custSel addSld delSld modSld sldOrd modShowInfo">
      <pc:chgData name="isabella coiutti" userId="3098eb96f0132675" providerId="LiveId" clId="{9789557F-65B2-4308-B3AE-EE90E710A421}" dt="2023-02-04T07:56:38.544" v="20283" actId="5793"/>
      <pc:docMkLst>
        <pc:docMk/>
      </pc:docMkLst>
      <pc:sldChg chg="modSp mod">
        <pc:chgData name="isabella coiutti" userId="3098eb96f0132675" providerId="LiveId" clId="{9789557F-65B2-4308-B3AE-EE90E710A421}" dt="2023-01-13T00:21:25.848" v="3089" actId="1076"/>
        <pc:sldMkLst>
          <pc:docMk/>
          <pc:sldMk cId="3347019998" sldId="256"/>
        </pc:sldMkLst>
        <pc:spChg chg="mod">
          <ac:chgData name="isabella coiutti" userId="3098eb96f0132675" providerId="LiveId" clId="{9789557F-65B2-4308-B3AE-EE90E710A421}" dt="2023-01-13T00:21:05.885" v="3086" actId="1076"/>
          <ac:spMkLst>
            <pc:docMk/>
            <pc:sldMk cId="3347019998" sldId="256"/>
            <ac:spMk id="2" creationId="{BD127759-8151-2744-7E18-1B37D7CA2A67}"/>
          </ac:spMkLst>
        </pc:spChg>
        <pc:spChg chg="mod">
          <ac:chgData name="isabella coiutti" userId="3098eb96f0132675" providerId="LiveId" clId="{9789557F-65B2-4308-B3AE-EE90E710A421}" dt="2023-01-13T00:21:20.432" v="3088" actId="2711"/>
          <ac:spMkLst>
            <pc:docMk/>
            <pc:sldMk cId="3347019998" sldId="256"/>
            <ac:spMk id="3" creationId="{67471E1E-6A5E-A7F2-0785-AD12C9A756A6}"/>
          </ac:spMkLst>
        </pc:spChg>
        <pc:picChg chg="mod">
          <ac:chgData name="isabella coiutti" userId="3098eb96f0132675" providerId="LiveId" clId="{9789557F-65B2-4308-B3AE-EE90E710A421}" dt="2023-01-13T00:21:25.848" v="3089" actId="1076"/>
          <ac:picMkLst>
            <pc:docMk/>
            <pc:sldMk cId="3347019998" sldId="256"/>
            <ac:picMk id="10" creationId="{C13231A0-67D1-746B-8061-A6E0628EB4D0}"/>
          </ac:picMkLst>
        </pc:picChg>
      </pc:sldChg>
      <pc:sldChg chg="delSp modSp del mod">
        <pc:chgData name="isabella coiutti" userId="3098eb96f0132675" providerId="LiveId" clId="{9789557F-65B2-4308-B3AE-EE90E710A421}" dt="2023-01-12T07:01:17.129" v="2980" actId="2696"/>
        <pc:sldMkLst>
          <pc:docMk/>
          <pc:sldMk cId="3506289663" sldId="257"/>
        </pc:sldMkLst>
        <pc:spChg chg="mod">
          <ac:chgData name="isabella coiutti" userId="3098eb96f0132675" providerId="LiveId" clId="{9789557F-65B2-4308-B3AE-EE90E710A421}" dt="2023-01-12T06:59:07.391" v="2979" actId="948"/>
          <ac:spMkLst>
            <pc:docMk/>
            <pc:sldMk cId="3506289663" sldId="257"/>
            <ac:spMk id="6" creationId="{C54913B2-27AC-9203-A485-687660EB6CF2}"/>
          </ac:spMkLst>
        </pc:spChg>
        <pc:spChg chg="del">
          <ac:chgData name="isabella coiutti" userId="3098eb96f0132675" providerId="LiveId" clId="{9789557F-65B2-4308-B3AE-EE90E710A421}" dt="2023-01-12T06:57:47.083" v="2974" actId="478"/>
          <ac:spMkLst>
            <pc:docMk/>
            <pc:sldMk cId="3506289663" sldId="257"/>
            <ac:spMk id="7" creationId="{E0F4A754-0CC4-76D7-14D8-304A91DDFF86}"/>
          </ac:spMkLst>
        </pc:spChg>
      </pc:sldChg>
      <pc:sldChg chg="modSp mod ord">
        <pc:chgData name="isabella coiutti" userId="3098eb96f0132675" providerId="LiveId" clId="{9789557F-65B2-4308-B3AE-EE90E710A421}" dt="2023-01-14T06:50:11.538" v="5500" actId="313"/>
        <pc:sldMkLst>
          <pc:docMk/>
          <pc:sldMk cId="3931573779" sldId="258"/>
        </pc:sldMkLst>
        <pc:spChg chg="mod">
          <ac:chgData name="isabella coiutti" userId="3098eb96f0132675" providerId="LiveId" clId="{9789557F-65B2-4308-B3AE-EE90E710A421}" dt="2023-01-13T00:41:26.315" v="3143" actId="20577"/>
          <ac:spMkLst>
            <pc:docMk/>
            <pc:sldMk cId="3931573779" sldId="258"/>
            <ac:spMk id="2" creationId="{6F37C985-8CFA-465C-AE8E-00BB965A7541}"/>
          </ac:spMkLst>
        </pc:spChg>
        <pc:spChg chg="mod">
          <ac:chgData name="isabella coiutti" userId="3098eb96f0132675" providerId="LiveId" clId="{9789557F-65B2-4308-B3AE-EE90E710A421}" dt="2023-01-14T06:50:11.538" v="5500" actId="313"/>
          <ac:spMkLst>
            <pc:docMk/>
            <pc:sldMk cId="3931573779" sldId="258"/>
            <ac:spMk id="3" creationId="{EBAF41DC-C631-1E07-7F88-3E89497BADDA}"/>
          </ac:spMkLst>
        </pc:spChg>
      </pc:sldChg>
      <pc:sldChg chg="addSp delSp modSp new add del mod setBg modClrScheme addAnim delAnim setClrOvrMap chgLayout">
        <pc:chgData name="isabella coiutti" userId="3098eb96f0132675" providerId="LiveId" clId="{9789557F-65B2-4308-B3AE-EE90E710A421}" dt="2023-01-13T00:20:24.697" v="3079" actId="2696"/>
        <pc:sldMkLst>
          <pc:docMk/>
          <pc:sldMk cId="525071432" sldId="259"/>
        </pc:sldMkLst>
        <pc:spChg chg="del mod ord">
          <ac:chgData name="isabella coiutti" userId="3098eb96f0132675" providerId="LiveId" clId="{9789557F-65B2-4308-B3AE-EE90E710A421}" dt="2023-01-11T08:12:42.796" v="1" actId="700"/>
          <ac:spMkLst>
            <pc:docMk/>
            <pc:sldMk cId="525071432" sldId="259"/>
            <ac:spMk id="2" creationId="{1B07FAD4-0C46-52FD-880B-5C07FE2ACD85}"/>
          </ac:spMkLst>
        </pc:spChg>
        <pc:spChg chg="del mod ord">
          <ac:chgData name="isabella coiutti" userId="3098eb96f0132675" providerId="LiveId" clId="{9789557F-65B2-4308-B3AE-EE90E710A421}" dt="2023-01-11T08:12:42.796" v="1" actId="700"/>
          <ac:spMkLst>
            <pc:docMk/>
            <pc:sldMk cId="525071432" sldId="259"/>
            <ac:spMk id="3" creationId="{A2C26C12-7235-E6C1-1584-3B68B84E9A77}"/>
          </ac:spMkLst>
        </pc:spChg>
        <pc:spChg chg="add del mod">
          <ac:chgData name="isabella coiutti" userId="3098eb96f0132675" providerId="LiveId" clId="{9789557F-65B2-4308-B3AE-EE90E710A421}" dt="2023-01-13T00:19:32.496" v="3048" actId="478"/>
          <ac:spMkLst>
            <pc:docMk/>
            <pc:sldMk cId="525071432" sldId="259"/>
            <ac:spMk id="3" creationId="{A58A6524-DFA1-FE34-50FF-D590877D1014}"/>
          </ac:spMkLst>
        </pc:spChg>
        <pc:spChg chg="del mod ord">
          <ac:chgData name="isabella coiutti" userId="3098eb96f0132675" providerId="LiveId" clId="{9789557F-65B2-4308-B3AE-EE90E710A421}" dt="2023-01-11T08:12:42.796" v="1" actId="700"/>
          <ac:spMkLst>
            <pc:docMk/>
            <pc:sldMk cId="525071432" sldId="259"/>
            <ac:spMk id="4" creationId="{F0040CBC-665E-1462-53F5-AA99D84826E5}"/>
          </ac:spMkLst>
        </pc:spChg>
        <pc:spChg chg="add mod ord">
          <ac:chgData name="isabella coiutti" userId="3098eb96f0132675" providerId="LiveId" clId="{9789557F-65B2-4308-B3AE-EE90E710A421}" dt="2023-01-13T00:19:44.926" v="3049" actId="2711"/>
          <ac:spMkLst>
            <pc:docMk/>
            <pc:sldMk cId="525071432" sldId="259"/>
            <ac:spMk id="5" creationId="{F293AE4A-9521-CE84-A66C-1AC01C11A8D5}"/>
          </ac:spMkLst>
        </pc:spChg>
        <pc:spChg chg="add del mod ord">
          <ac:chgData name="isabella coiutti" userId="3098eb96f0132675" providerId="LiveId" clId="{9789557F-65B2-4308-B3AE-EE90E710A421}" dt="2023-01-11T08:14:40.451" v="49" actId="931"/>
          <ac:spMkLst>
            <pc:docMk/>
            <pc:sldMk cId="525071432" sldId="259"/>
            <ac:spMk id="6" creationId="{39BC7671-F16F-F1F6-4157-E6B8F5786D03}"/>
          </ac:spMkLst>
        </pc:spChg>
        <pc:spChg chg="add del mod ord">
          <ac:chgData name="isabella coiutti" userId="3098eb96f0132675" providerId="LiveId" clId="{9789557F-65B2-4308-B3AE-EE90E710A421}" dt="2023-01-13T00:19:20.922" v="3047" actId="478"/>
          <ac:spMkLst>
            <pc:docMk/>
            <pc:sldMk cId="525071432" sldId="259"/>
            <ac:spMk id="7" creationId="{7E9F0536-7A05-9DCD-294C-CBA8595883AE}"/>
          </ac:spMkLst>
        </pc:spChg>
        <pc:spChg chg="add del">
          <ac:chgData name="isabella coiutti" userId="3098eb96f0132675" providerId="LiveId" clId="{9789557F-65B2-4308-B3AE-EE90E710A421}" dt="2023-01-11T08:14:50.791" v="54" actId="26606"/>
          <ac:spMkLst>
            <pc:docMk/>
            <pc:sldMk cId="525071432" sldId="259"/>
            <ac:spMk id="14" creationId="{0671A8AE-40A1-4631-A6B8-581AFF065482}"/>
          </ac:spMkLst>
        </pc:spChg>
        <pc:spChg chg="add del">
          <ac:chgData name="isabella coiutti" userId="3098eb96f0132675" providerId="LiveId" clId="{9789557F-65B2-4308-B3AE-EE90E710A421}" dt="2023-01-11T08:14:50.791" v="54" actId="26606"/>
          <ac:spMkLst>
            <pc:docMk/>
            <pc:sldMk cId="525071432" sldId="259"/>
            <ac:spMk id="16" creationId="{AB58EF07-17C2-48CF-ABB0-EEF1F17CB8F0}"/>
          </ac:spMkLst>
        </pc:spChg>
        <pc:spChg chg="add del">
          <ac:chgData name="isabella coiutti" userId="3098eb96f0132675" providerId="LiveId" clId="{9789557F-65B2-4308-B3AE-EE90E710A421}" dt="2023-01-11T08:14:50.791" v="54" actId="26606"/>
          <ac:spMkLst>
            <pc:docMk/>
            <pc:sldMk cId="525071432" sldId="259"/>
            <ac:spMk id="18" creationId="{AF2F604E-43BE-4DC3-B983-E071523364F8}"/>
          </ac:spMkLst>
        </pc:spChg>
        <pc:spChg chg="add del">
          <ac:chgData name="isabella coiutti" userId="3098eb96f0132675" providerId="LiveId" clId="{9789557F-65B2-4308-B3AE-EE90E710A421}" dt="2023-01-11T08:14:50.791" v="54" actId="26606"/>
          <ac:spMkLst>
            <pc:docMk/>
            <pc:sldMk cId="525071432" sldId="259"/>
            <ac:spMk id="20" creationId="{08C9B587-E65E-4B52-B37C-ABEBB6E87928}"/>
          </ac:spMkLst>
        </pc:spChg>
        <pc:spChg chg="add">
          <ac:chgData name="isabella coiutti" userId="3098eb96f0132675" providerId="LiveId" clId="{9789557F-65B2-4308-B3AE-EE90E710A421}" dt="2023-01-11T08:14:50.802" v="55" actId="26606"/>
          <ac:spMkLst>
            <pc:docMk/>
            <pc:sldMk cId="525071432" sldId="259"/>
            <ac:spMk id="22" creationId="{71B2258F-86CA-4D4D-8270-BC05FCDEBFB3}"/>
          </ac:spMkLst>
        </pc:spChg>
        <pc:picChg chg="add mod">
          <ac:chgData name="isabella coiutti" userId="3098eb96f0132675" providerId="LiveId" clId="{9789557F-65B2-4308-B3AE-EE90E710A421}" dt="2023-01-11T08:15:07.741" v="57" actId="962"/>
          <ac:picMkLst>
            <pc:docMk/>
            <pc:sldMk cId="525071432" sldId="259"/>
            <ac:picMk id="9" creationId="{CFDD836C-2F36-64C0-AC4C-D8332993A324}"/>
          </ac:picMkLst>
        </pc:picChg>
      </pc:sldChg>
      <pc:sldChg chg="addSp delSp modSp new mod setBg modClrScheme chgLayout">
        <pc:chgData name="isabella coiutti" userId="3098eb96f0132675" providerId="LiveId" clId="{9789557F-65B2-4308-B3AE-EE90E710A421}" dt="2023-01-11T08:38:44.646" v="1437" actId="1076"/>
        <pc:sldMkLst>
          <pc:docMk/>
          <pc:sldMk cId="1888122344" sldId="260"/>
        </pc:sldMkLst>
        <pc:spChg chg="del">
          <ac:chgData name="isabella coiutti" userId="3098eb96f0132675" providerId="LiveId" clId="{9789557F-65B2-4308-B3AE-EE90E710A421}" dt="2023-01-11T08:15:53.377" v="59" actId="700"/>
          <ac:spMkLst>
            <pc:docMk/>
            <pc:sldMk cId="1888122344" sldId="260"/>
            <ac:spMk id="2" creationId="{682C7D44-7A02-B8AE-5FD3-01B0966CC319}"/>
          </ac:spMkLst>
        </pc:spChg>
        <pc:spChg chg="del">
          <ac:chgData name="isabella coiutti" userId="3098eb96f0132675" providerId="LiveId" clId="{9789557F-65B2-4308-B3AE-EE90E710A421}" dt="2023-01-11T08:15:53.377" v="59" actId="700"/>
          <ac:spMkLst>
            <pc:docMk/>
            <pc:sldMk cId="1888122344" sldId="260"/>
            <ac:spMk id="3" creationId="{D2B24A80-2DE8-D66D-4A62-49F05661FEAE}"/>
          </ac:spMkLst>
        </pc:spChg>
        <pc:spChg chg="del">
          <ac:chgData name="isabella coiutti" userId="3098eb96f0132675" providerId="LiveId" clId="{9789557F-65B2-4308-B3AE-EE90E710A421}" dt="2023-01-11T08:15:53.377" v="59" actId="700"/>
          <ac:spMkLst>
            <pc:docMk/>
            <pc:sldMk cId="1888122344" sldId="260"/>
            <ac:spMk id="4" creationId="{DF8FF505-711A-B860-7892-04E37E0DFC16}"/>
          </ac:spMkLst>
        </pc:spChg>
        <pc:spChg chg="add mod">
          <ac:chgData name="isabella coiutti" userId="3098eb96f0132675" providerId="LiveId" clId="{9789557F-65B2-4308-B3AE-EE90E710A421}" dt="2023-01-11T08:38:31.445" v="1432" actId="1076"/>
          <ac:spMkLst>
            <pc:docMk/>
            <pc:sldMk cId="1888122344" sldId="260"/>
            <ac:spMk id="5" creationId="{77B76F62-92D7-13C1-7FEB-EB44A7088E80}"/>
          </ac:spMkLst>
        </pc:spChg>
        <pc:spChg chg="add mod">
          <ac:chgData name="isabella coiutti" userId="3098eb96f0132675" providerId="LiveId" clId="{9789557F-65B2-4308-B3AE-EE90E710A421}" dt="2023-01-11T08:38:44.646" v="1437" actId="1076"/>
          <ac:spMkLst>
            <pc:docMk/>
            <pc:sldMk cId="1888122344" sldId="260"/>
            <ac:spMk id="6" creationId="{B875C114-BF28-2981-7980-4F52482BE183}"/>
          </ac:spMkLst>
        </pc:spChg>
        <pc:spChg chg="add del mod">
          <ac:chgData name="isabella coiutti" userId="3098eb96f0132675" providerId="LiveId" clId="{9789557F-65B2-4308-B3AE-EE90E710A421}" dt="2023-01-11T08:19:52.247" v="531" actId="478"/>
          <ac:spMkLst>
            <pc:docMk/>
            <pc:sldMk cId="1888122344" sldId="260"/>
            <ac:spMk id="7" creationId="{B65F6F92-9307-199D-8637-946931D150D4}"/>
          </ac:spMkLst>
        </pc:spChg>
      </pc:sldChg>
      <pc:sldChg chg="addSp delSp modSp new mod setBg">
        <pc:chgData name="isabella coiutti" userId="3098eb96f0132675" providerId="LiveId" clId="{9789557F-65B2-4308-B3AE-EE90E710A421}" dt="2023-01-18T23:21:38.014" v="10623" actId="20577"/>
        <pc:sldMkLst>
          <pc:docMk/>
          <pc:sldMk cId="885669127" sldId="261"/>
        </pc:sldMkLst>
        <pc:spChg chg="mod">
          <ac:chgData name="isabella coiutti" userId="3098eb96f0132675" providerId="LiveId" clId="{9789557F-65B2-4308-B3AE-EE90E710A421}" dt="2023-01-11T08:41:26.058" v="1569" actId="20577"/>
          <ac:spMkLst>
            <pc:docMk/>
            <pc:sldMk cId="885669127" sldId="261"/>
            <ac:spMk id="2" creationId="{F51E7DDD-266F-DD90-2023-175236AF86AA}"/>
          </ac:spMkLst>
        </pc:spChg>
        <pc:spChg chg="mod">
          <ac:chgData name="isabella coiutti" userId="3098eb96f0132675" providerId="LiveId" clId="{9789557F-65B2-4308-B3AE-EE90E710A421}" dt="2023-01-18T23:21:38.014" v="10623" actId="20577"/>
          <ac:spMkLst>
            <pc:docMk/>
            <pc:sldMk cId="885669127" sldId="261"/>
            <ac:spMk id="3" creationId="{B47F2490-33F7-C402-116B-EF57A30268C3}"/>
          </ac:spMkLst>
        </pc:spChg>
        <pc:spChg chg="del mod">
          <ac:chgData name="isabella coiutti" userId="3098eb96f0132675" providerId="LiveId" clId="{9789557F-65B2-4308-B3AE-EE90E710A421}" dt="2023-01-11T08:30:28.814" v="701" actId="478"/>
          <ac:spMkLst>
            <pc:docMk/>
            <pc:sldMk cId="885669127" sldId="261"/>
            <ac:spMk id="4" creationId="{BDA862E8-F64A-AD20-C269-7E75BFE10C36}"/>
          </ac:spMkLst>
        </pc:spChg>
        <pc:spChg chg="add del mod">
          <ac:chgData name="isabella coiutti" userId="3098eb96f0132675" providerId="LiveId" clId="{9789557F-65B2-4308-B3AE-EE90E710A421}" dt="2023-01-11T08:39:51.347" v="1442" actId="478"/>
          <ac:spMkLst>
            <pc:docMk/>
            <pc:sldMk cId="885669127" sldId="261"/>
            <ac:spMk id="5" creationId="{AFED43B6-D2E2-CB2A-B91A-CDA7491E80A8}"/>
          </ac:spMkLst>
        </pc:spChg>
      </pc:sldChg>
      <pc:sldChg chg="add del">
        <pc:chgData name="isabella coiutti" userId="3098eb96f0132675" providerId="LiveId" clId="{9789557F-65B2-4308-B3AE-EE90E710A421}" dt="2023-01-11T08:26:33.959" v="678" actId="2696"/>
        <pc:sldMkLst>
          <pc:docMk/>
          <pc:sldMk cId="1280619687" sldId="261"/>
        </pc:sldMkLst>
      </pc:sldChg>
      <pc:sldChg chg="modSp add mod">
        <pc:chgData name="isabella coiutti" userId="3098eb96f0132675" providerId="LiveId" clId="{9789557F-65B2-4308-B3AE-EE90E710A421}" dt="2023-01-28T06:18:46.732" v="14317" actId="20577"/>
        <pc:sldMkLst>
          <pc:docMk/>
          <pc:sldMk cId="750384809" sldId="262"/>
        </pc:sldMkLst>
        <pc:spChg chg="mod">
          <ac:chgData name="isabella coiutti" userId="3098eb96f0132675" providerId="LiveId" clId="{9789557F-65B2-4308-B3AE-EE90E710A421}" dt="2023-01-11T08:42:15.175" v="1637" actId="20577"/>
          <ac:spMkLst>
            <pc:docMk/>
            <pc:sldMk cId="750384809" sldId="262"/>
            <ac:spMk id="2" creationId="{F51E7DDD-266F-DD90-2023-175236AF86AA}"/>
          </ac:spMkLst>
        </pc:spChg>
        <pc:spChg chg="mod">
          <ac:chgData name="isabella coiutti" userId="3098eb96f0132675" providerId="LiveId" clId="{9789557F-65B2-4308-B3AE-EE90E710A421}" dt="2023-01-28T06:18:46.732" v="14317" actId="20577"/>
          <ac:spMkLst>
            <pc:docMk/>
            <pc:sldMk cId="750384809" sldId="262"/>
            <ac:spMk id="3" creationId="{B47F2490-33F7-C402-116B-EF57A30268C3}"/>
          </ac:spMkLst>
        </pc:spChg>
      </pc:sldChg>
      <pc:sldChg chg="modSp add mod">
        <pc:chgData name="isabella coiutti" userId="3098eb96f0132675" providerId="LiveId" clId="{9789557F-65B2-4308-B3AE-EE90E710A421}" dt="2023-01-18T23:22:22.323" v="10626" actId="113"/>
        <pc:sldMkLst>
          <pc:docMk/>
          <pc:sldMk cId="350466336" sldId="263"/>
        </pc:sldMkLst>
        <pc:spChg chg="mod">
          <ac:chgData name="isabella coiutti" userId="3098eb96f0132675" providerId="LiveId" clId="{9789557F-65B2-4308-B3AE-EE90E710A421}" dt="2023-01-18T23:22:22.323" v="10626" actId="113"/>
          <ac:spMkLst>
            <pc:docMk/>
            <pc:sldMk cId="350466336" sldId="263"/>
            <ac:spMk id="2" creationId="{F51E7DDD-266F-DD90-2023-175236AF86AA}"/>
          </ac:spMkLst>
        </pc:spChg>
        <pc:spChg chg="mod">
          <ac:chgData name="isabella coiutti" userId="3098eb96f0132675" providerId="LiveId" clId="{9789557F-65B2-4308-B3AE-EE90E710A421}" dt="2023-01-18T23:22:15.966" v="10625" actId="1076"/>
          <ac:spMkLst>
            <pc:docMk/>
            <pc:sldMk cId="350466336" sldId="263"/>
            <ac:spMk id="3" creationId="{B47F2490-33F7-C402-116B-EF57A30268C3}"/>
          </ac:spMkLst>
        </pc:spChg>
      </pc:sldChg>
      <pc:sldChg chg="modSp add mod">
        <pc:chgData name="isabella coiutti" userId="3098eb96f0132675" providerId="LiveId" clId="{9789557F-65B2-4308-B3AE-EE90E710A421}" dt="2023-01-13T09:53:52.573" v="5496" actId="20577"/>
        <pc:sldMkLst>
          <pc:docMk/>
          <pc:sldMk cId="2037607801" sldId="264"/>
        </pc:sldMkLst>
        <pc:spChg chg="mod">
          <ac:chgData name="isabella coiutti" userId="3098eb96f0132675" providerId="LiveId" clId="{9789557F-65B2-4308-B3AE-EE90E710A421}" dt="2023-01-13T09:53:52.573" v="5496" actId="20577"/>
          <ac:spMkLst>
            <pc:docMk/>
            <pc:sldMk cId="2037607801" sldId="264"/>
            <ac:spMk id="5" creationId="{F293AE4A-9521-CE84-A66C-1AC01C11A8D5}"/>
          </ac:spMkLst>
        </pc:spChg>
      </pc:sldChg>
      <pc:sldChg chg="modSp add del">
        <pc:chgData name="isabella coiutti" userId="3098eb96f0132675" providerId="LiveId" clId="{9789557F-65B2-4308-B3AE-EE90E710A421}" dt="2023-01-12T07:01:54.946" v="3019" actId="2696"/>
        <pc:sldMkLst>
          <pc:docMk/>
          <pc:sldMk cId="2142129787" sldId="264"/>
        </pc:sldMkLst>
        <pc:spChg chg="mod">
          <ac:chgData name="isabella coiutti" userId="3098eb96f0132675" providerId="LiveId" clId="{9789557F-65B2-4308-B3AE-EE90E710A421}" dt="2023-01-12T07:01:49.520" v="3018" actId="20577"/>
          <ac:spMkLst>
            <pc:docMk/>
            <pc:sldMk cId="2142129787" sldId="264"/>
            <ac:spMk id="2" creationId="{BD127759-8151-2744-7E18-1B37D7CA2A67}"/>
          </ac:spMkLst>
        </pc:spChg>
      </pc:sldChg>
      <pc:sldChg chg="addSp modSp add mod setBg">
        <pc:chgData name="isabella coiutti" userId="3098eb96f0132675" providerId="LiveId" clId="{9789557F-65B2-4308-B3AE-EE90E710A421}" dt="2023-01-28T06:25:05.897" v="14324" actId="6549"/>
        <pc:sldMkLst>
          <pc:docMk/>
          <pc:sldMk cId="4204251505" sldId="265"/>
        </pc:sldMkLst>
        <pc:spChg chg="mod">
          <ac:chgData name="isabella coiutti" userId="3098eb96f0132675" providerId="LiveId" clId="{9789557F-65B2-4308-B3AE-EE90E710A421}" dt="2023-01-16T05:39:16.091" v="9617" actId="255"/>
          <ac:spMkLst>
            <pc:docMk/>
            <pc:sldMk cId="4204251505" sldId="265"/>
            <ac:spMk id="2" creationId="{F51E7DDD-266F-DD90-2023-175236AF86AA}"/>
          </ac:spMkLst>
        </pc:spChg>
        <pc:spChg chg="mod">
          <ac:chgData name="isabella coiutti" userId="3098eb96f0132675" providerId="LiveId" clId="{9789557F-65B2-4308-B3AE-EE90E710A421}" dt="2023-01-28T06:25:05.897" v="14324" actId="6549"/>
          <ac:spMkLst>
            <pc:docMk/>
            <pc:sldMk cId="4204251505" sldId="265"/>
            <ac:spMk id="3" creationId="{B47F2490-33F7-C402-116B-EF57A30268C3}"/>
          </ac:spMkLst>
        </pc:spChg>
        <pc:spChg chg="add">
          <ac:chgData name="isabella coiutti" userId="3098eb96f0132675" providerId="LiveId" clId="{9789557F-65B2-4308-B3AE-EE90E710A421}" dt="2023-01-16T05:39:03.819" v="9615" actId="26606"/>
          <ac:spMkLst>
            <pc:docMk/>
            <pc:sldMk cId="4204251505" sldId="265"/>
            <ac:spMk id="8" creationId="{09588DA8-065E-4F6F-8EFD-43104AB2E0CF}"/>
          </ac:spMkLst>
        </pc:spChg>
        <pc:spChg chg="add">
          <ac:chgData name="isabella coiutti" userId="3098eb96f0132675" providerId="LiveId" clId="{9789557F-65B2-4308-B3AE-EE90E710A421}" dt="2023-01-16T05:39:03.819" v="9615" actId="26606"/>
          <ac:spMkLst>
            <pc:docMk/>
            <pc:sldMk cId="4204251505" sldId="265"/>
            <ac:spMk id="10" creationId="{C4285719-470E-454C-AF62-8323075F1F5B}"/>
          </ac:spMkLst>
        </pc:spChg>
        <pc:spChg chg="add">
          <ac:chgData name="isabella coiutti" userId="3098eb96f0132675" providerId="LiveId" clId="{9789557F-65B2-4308-B3AE-EE90E710A421}" dt="2023-01-16T05:39:03.819" v="9615" actId="26606"/>
          <ac:spMkLst>
            <pc:docMk/>
            <pc:sldMk cId="4204251505" sldId="265"/>
            <ac:spMk id="12" creationId="{CD9FE4EF-C4D8-49A0-B2FF-81D8DB7D8A24}"/>
          </ac:spMkLst>
        </pc:spChg>
        <pc:spChg chg="add">
          <ac:chgData name="isabella coiutti" userId="3098eb96f0132675" providerId="LiveId" clId="{9789557F-65B2-4308-B3AE-EE90E710A421}" dt="2023-01-16T05:39:03.819" v="9615" actId="26606"/>
          <ac:spMkLst>
            <pc:docMk/>
            <pc:sldMk cId="4204251505" sldId="265"/>
            <ac:spMk id="14" creationId="{4300840D-0A0B-4512-BACA-B439D5B9C57C}"/>
          </ac:spMkLst>
        </pc:spChg>
        <pc:spChg chg="add">
          <ac:chgData name="isabella coiutti" userId="3098eb96f0132675" providerId="LiveId" clId="{9789557F-65B2-4308-B3AE-EE90E710A421}" dt="2023-01-16T05:39:03.819" v="9615" actId="26606"/>
          <ac:spMkLst>
            <pc:docMk/>
            <pc:sldMk cId="4204251505" sldId="265"/>
            <ac:spMk id="16" creationId="{D2B78728-A580-49A7-84F9-6EF6F583ADE0}"/>
          </ac:spMkLst>
        </pc:spChg>
        <pc:spChg chg="add">
          <ac:chgData name="isabella coiutti" userId="3098eb96f0132675" providerId="LiveId" clId="{9789557F-65B2-4308-B3AE-EE90E710A421}" dt="2023-01-16T05:39:03.819" v="9615" actId="26606"/>
          <ac:spMkLst>
            <pc:docMk/>
            <pc:sldMk cId="4204251505" sldId="265"/>
            <ac:spMk id="18" creationId="{38FAA1A1-D861-433F-88FA-1E9D6FD31D11}"/>
          </ac:spMkLst>
        </pc:spChg>
        <pc:spChg chg="add">
          <ac:chgData name="isabella coiutti" userId="3098eb96f0132675" providerId="LiveId" clId="{9789557F-65B2-4308-B3AE-EE90E710A421}" dt="2023-01-16T05:39:03.819" v="9615" actId="26606"/>
          <ac:spMkLst>
            <pc:docMk/>
            <pc:sldMk cId="4204251505" sldId="265"/>
            <ac:spMk id="20" creationId="{8D71EDA1-87BF-4D5D-AB79-F346FD19278A}"/>
          </ac:spMkLst>
        </pc:spChg>
      </pc:sldChg>
      <pc:sldChg chg="modSp add mod">
        <pc:chgData name="isabella coiutti" userId="3098eb96f0132675" providerId="LiveId" clId="{9789557F-65B2-4308-B3AE-EE90E710A421}" dt="2023-01-13T05:41:07.425" v="4599" actId="20577"/>
        <pc:sldMkLst>
          <pc:docMk/>
          <pc:sldMk cId="4273079468" sldId="266"/>
        </pc:sldMkLst>
        <pc:spChg chg="mod">
          <ac:chgData name="isabella coiutti" userId="3098eb96f0132675" providerId="LiveId" clId="{9789557F-65B2-4308-B3AE-EE90E710A421}" dt="2023-01-13T05:40:29.727" v="4587" actId="14100"/>
          <ac:spMkLst>
            <pc:docMk/>
            <pc:sldMk cId="4273079468" sldId="266"/>
            <ac:spMk id="2" creationId="{6F37C985-8CFA-465C-AE8E-00BB965A7541}"/>
          </ac:spMkLst>
        </pc:spChg>
        <pc:spChg chg="mod">
          <ac:chgData name="isabella coiutti" userId="3098eb96f0132675" providerId="LiveId" clId="{9789557F-65B2-4308-B3AE-EE90E710A421}" dt="2023-01-13T05:41:07.425" v="4599" actId="20577"/>
          <ac:spMkLst>
            <pc:docMk/>
            <pc:sldMk cId="4273079468" sldId="266"/>
            <ac:spMk id="3" creationId="{EBAF41DC-C631-1E07-7F88-3E89497BADDA}"/>
          </ac:spMkLst>
        </pc:spChg>
      </pc:sldChg>
      <pc:sldChg chg="addSp delSp modSp add mod">
        <pc:chgData name="isabella coiutti" userId="3098eb96f0132675" providerId="LiveId" clId="{9789557F-65B2-4308-B3AE-EE90E710A421}" dt="2023-01-15T23:28:31.732" v="5920" actId="14100"/>
        <pc:sldMkLst>
          <pc:docMk/>
          <pc:sldMk cId="147047805" sldId="267"/>
        </pc:sldMkLst>
        <pc:spChg chg="mod">
          <ac:chgData name="isabella coiutti" userId="3098eb96f0132675" providerId="LiveId" clId="{9789557F-65B2-4308-B3AE-EE90E710A421}" dt="2023-01-13T00:52:12.961" v="3852" actId="14100"/>
          <ac:spMkLst>
            <pc:docMk/>
            <pc:sldMk cId="147047805" sldId="267"/>
            <ac:spMk id="2" creationId="{6F37C985-8CFA-465C-AE8E-00BB965A7541}"/>
          </ac:spMkLst>
        </pc:spChg>
        <pc:spChg chg="del mod">
          <ac:chgData name="isabella coiutti" userId="3098eb96f0132675" providerId="LiveId" clId="{9789557F-65B2-4308-B3AE-EE90E710A421}" dt="2023-01-13T00:50:25.111" v="3788" actId="3680"/>
          <ac:spMkLst>
            <pc:docMk/>
            <pc:sldMk cId="147047805" sldId="267"/>
            <ac:spMk id="3" creationId="{EBAF41DC-C631-1E07-7F88-3E89497BADDA}"/>
          </ac:spMkLst>
        </pc:spChg>
        <pc:graphicFrameChg chg="add mod ord modGraphic">
          <ac:chgData name="isabella coiutti" userId="3098eb96f0132675" providerId="LiveId" clId="{9789557F-65B2-4308-B3AE-EE90E710A421}" dt="2023-01-15T23:28:31.732" v="5920" actId="14100"/>
          <ac:graphicFrameMkLst>
            <pc:docMk/>
            <pc:sldMk cId="147047805" sldId="267"/>
            <ac:graphicFrameMk id="4" creationId="{7620DD48-A697-1412-ADEE-D928045A4267}"/>
          </ac:graphicFrameMkLst>
        </pc:graphicFrameChg>
      </pc:sldChg>
      <pc:sldChg chg="addSp delSp modSp add mod setBg">
        <pc:chgData name="isabella coiutti" userId="3098eb96f0132675" providerId="LiveId" clId="{9789557F-65B2-4308-B3AE-EE90E710A421}" dt="2023-01-16T05:38:50.929" v="9614" actId="14100"/>
        <pc:sldMkLst>
          <pc:docMk/>
          <pc:sldMk cId="3293096988" sldId="268"/>
        </pc:sldMkLst>
        <pc:spChg chg="mod">
          <ac:chgData name="isabella coiutti" userId="3098eb96f0132675" providerId="LiveId" clId="{9789557F-65B2-4308-B3AE-EE90E710A421}" dt="2023-01-16T05:38:26.154" v="9609" actId="1076"/>
          <ac:spMkLst>
            <pc:docMk/>
            <pc:sldMk cId="3293096988" sldId="268"/>
            <ac:spMk id="2" creationId="{F51E7DDD-266F-DD90-2023-175236AF86AA}"/>
          </ac:spMkLst>
        </pc:spChg>
        <pc:spChg chg="add del mod">
          <ac:chgData name="isabella coiutti" userId="3098eb96f0132675" providerId="LiveId" clId="{9789557F-65B2-4308-B3AE-EE90E710A421}" dt="2023-01-16T05:22:35.779" v="9178" actId="26606"/>
          <ac:spMkLst>
            <pc:docMk/>
            <pc:sldMk cId="3293096988" sldId="268"/>
            <ac:spMk id="3" creationId="{B47F2490-33F7-C402-116B-EF57A30268C3}"/>
          </ac:spMkLst>
        </pc:spChg>
        <pc:spChg chg="add del">
          <ac:chgData name="isabella coiutti" userId="3098eb96f0132675" providerId="LiveId" clId="{9789557F-65B2-4308-B3AE-EE90E710A421}" dt="2023-01-16T05:22:18.997" v="9173" actId="26606"/>
          <ac:spMkLst>
            <pc:docMk/>
            <pc:sldMk cId="3293096988" sldId="268"/>
            <ac:spMk id="10" creationId="{BACC6370-2D7E-4714-9D71-7542949D7D5D}"/>
          </ac:spMkLst>
        </pc:spChg>
        <pc:spChg chg="add del">
          <ac:chgData name="isabella coiutti" userId="3098eb96f0132675" providerId="LiveId" clId="{9789557F-65B2-4308-B3AE-EE90E710A421}" dt="2023-01-16T05:22:18.997" v="9173" actId="26606"/>
          <ac:spMkLst>
            <pc:docMk/>
            <pc:sldMk cId="3293096988" sldId="268"/>
            <ac:spMk id="12" creationId="{F68B3F68-107C-434F-AA38-110D5EA91B85}"/>
          </ac:spMkLst>
        </pc:spChg>
        <pc:spChg chg="add del">
          <ac:chgData name="isabella coiutti" userId="3098eb96f0132675" providerId="LiveId" clId="{9789557F-65B2-4308-B3AE-EE90E710A421}" dt="2023-01-16T05:22:18.997" v="9173" actId="26606"/>
          <ac:spMkLst>
            <pc:docMk/>
            <pc:sldMk cId="3293096988" sldId="268"/>
            <ac:spMk id="14" creationId="{AAD0DBB9-1A4B-4391-81D4-CB19F9AB918A}"/>
          </ac:spMkLst>
        </pc:spChg>
        <pc:spChg chg="add del">
          <ac:chgData name="isabella coiutti" userId="3098eb96f0132675" providerId="LiveId" clId="{9789557F-65B2-4308-B3AE-EE90E710A421}" dt="2023-01-16T05:22:18.997" v="9173" actId="26606"/>
          <ac:spMkLst>
            <pc:docMk/>
            <pc:sldMk cId="3293096988" sldId="268"/>
            <ac:spMk id="16" creationId="{063BBA22-50EA-4C4D-BE05-F1CE4E63AA56}"/>
          </ac:spMkLst>
        </pc:spChg>
        <pc:spChg chg="add del">
          <ac:chgData name="isabella coiutti" userId="3098eb96f0132675" providerId="LiveId" clId="{9789557F-65B2-4308-B3AE-EE90E710A421}" dt="2023-01-16T05:22:28.335" v="9175" actId="26606"/>
          <ac:spMkLst>
            <pc:docMk/>
            <pc:sldMk cId="3293096988" sldId="268"/>
            <ac:spMk id="19" creationId="{42285737-90EE-47DC-AC80-8AE156B11969}"/>
          </ac:spMkLst>
        </pc:spChg>
        <pc:spChg chg="add del">
          <ac:chgData name="isabella coiutti" userId="3098eb96f0132675" providerId="LiveId" clId="{9789557F-65B2-4308-B3AE-EE90E710A421}" dt="2023-01-16T05:22:35.770" v="9177" actId="26606"/>
          <ac:spMkLst>
            <pc:docMk/>
            <pc:sldMk cId="3293096988" sldId="268"/>
            <ac:spMk id="25" creationId="{85016AEC-0320-4ED0-8ECB-FE11DDDFE17A}"/>
          </ac:spMkLst>
        </pc:spChg>
        <pc:spChg chg="add del">
          <ac:chgData name="isabella coiutti" userId="3098eb96f0132675" providerId="LiveId" clId="{9789557F-65B2-4308-B3AE-EE90E710A421}" dt="2023-01-16T05:22:35.770" v="9177" actId="26606"/>
          <ac:spMkLst>
            <pc:docMk/>
            <pc:sldMk cId="3293096988" sldId="268"/>
            <ac:spMk id="26" creationId="{7939516E-298E-4053-959C-C609EE3BE5A2}"/>
          </ac:spMkLst>
        </pc:spChg>
        <pc:spChg chg="add">
          <ac:chgData name="isabella coiutti" userId="3098eb96f0132675" providerId="LiveId" clId="{9789557F-65B2-4308-B3AE-EE90E710A421}" dt="2023-01-16T05:22:35.779" v="9178" actId="26606"/>
          <ac:spMkLst>
            <pc:docMk/>
            <pc:sldMk cId="3293096988" sldId="268"/>
            <ac:spMk id="29" creationId="{42285737-90EE-47DC-AC80-8AE156B11969}"/>
          </ac:spMkLst>
        </pc:spChg>
        <pc:grpChg chg="add del">
          <ac:chgData name="isabella coiutti" userId="3098eb96f0132675" providerId="LiveId" clId="{9789557F-65B2-4308-B3AE-EE90E710A421}" dt="2023-01-16T05:22:28.335" v="9175" actId="26606"/>
          <ac:grpSpMkLst>
            <pc:docMk/>
            <pc:sldMk cId="3293096988" sldId="268"/>
            <ac:grpSpMk id="20" creationId="{B57BDC17-F1B3-455F-BBF1-680AA1F25C06}"/>
          </ac:grpSpMkLst>
        </pc:grpChg>
        <pc:grpChg chg="add">
          <ac:chgData name="isabella coiutti" userId="3098eb96f0132675" providerId="LiveId" clId="{9789557F-65B2-4308-B3AE-EE90E710A421}" dt="2023-01-16T05:22:35.779" v="9178" actId="26606"/>
          <ac:grpSpMkLst>
            <pc:docMk/>
            <pc:sldMk cId="3293096988" sldId="268"/>
            <ac:grpSpMk id="30" creationId="{B57BDC17-F1B3-455F-BBF1-680AA1F25C06}"/>
          </ac:grpSpMkLst>
        </pc:grpChg>
        <pc:graphicFrameChg chg="add del mod modGraphic">
          <ac:chgData name="isabella coiutti" userId="3098eb96f0132675" providerId="LiveId" clId="{9789557F-65B2-4308-B3AE-EE90E710A421}" dt="2023-01-16T05:22:35.779" v="9178" actId="26606"/>
          <ac:graphicFrameMkLst>
            <pc:docMk/>
            <pc:sldMk cId="3293096988" sldId="268"/>
            <ac:graphicFrameMk id="4" creationId="{FCED7257-5666-17D3-A724-FF5018524E5F}"/>
          </ac:graphicFrameMkLst>
        </pc:graphicFrameChg>
        <pc:graphicFrameChg chg="add del">
          <ac:chgData name="isabella coiutti" userId="3098eb96f0132675" providerId="LiveId" clId="{9789557F-65B2-4308-B3AE-EE90E710A421}" dt="2023-01-16T05:22:18.997" v="9173" actId="26606"/>
          <ac:graphicFrameMkLst>
            <pc:docMk/>
            <pc:sldMk cId="3293096988" sldId="268"/>
            <ac:graphicFrameMk id="7" creationId="{FCED7257-5666-17D3-A724-FF5018524E5F}"/>
          </ac:graphicFrameMkLst>
        </pc:graphicFrameChg>
        <pc:graphicFrameChg chg="add del">
          <ac:chgData name="isabella coiutti" userId="3098eb96f0132675" providerId="LiveId" clId="{9789557F-65B2-4308-B3AE-EE90E710A421}" dt="2023-01-16T05:22:28.335" v="9175" actId="26606"/>
          <ac:graphicFrameMkLst>
            <pc:docMk/>
            <pc:sldMk cId="3293096988" sldId="268"/>
            <ac:graphicFrameMk id="23" creationId="{FCED7257-5666-17D3-A724-FF5018524E5F}"/>
          </ac:graphicFrameMkLst>
        </pc:graphicFrameChg>
        <pc:graphicFrameChg chg="add del">
          <ac:chgData name="isabella coiutti" userId="3098eb96f0132675" providerId="LiveId" clId="{9789557F-65B2-4308-B3AE-EE90E710A421}" dt="2023-01-16T05:22:35.770" v="9177" actId="26606"/>
          <ac:graphicFrameMkLst>
            <pc:docMk/>
            <pc:sldMk cId="3293096988" sldId="268"/>
            <ac:graphicFrameMk id="27" creationId="{FCED7257-5666-17D3-A724-FF5018524E5F}"/>
          </ac:graphicFrameMkLst>
        </pc:graphicFrameChg>
        <pc:graphicFrameChg chg="add mod modGraphic">
          <ac:chgData name="isabella coiutti" userId="3098eb96f0132675" providerId="LiveId" clId="{9789557F-65B2-4308-B3AE-EE90E710A421}" dt="2023-01-16T05:38:50.929" v="9614" actId="14100"/>
          <ac:graphicFrameMkLst>
            <pc:docMk/>
            <pc:sldMk cId="3293096988" sldId="268"/>
            <ac:graphicFrameMk id="33" creationId="{FCED7257-5666-17D3-A724-FF5018524E5F}"/>
          </ac:graphicFrameMkLst>
        </pc:graphicFrameChg>
      </pc:sldChg>
      <pc:sldChg chg="addSp del modTransition delDesignElem">
        <pc:chgData name="isabella coiutti" userId="3098eb96f0132675" providerId="LiveId" clId="{9789557F-65B2-4308-B3AE-EE90E710A421}" dt="2023-01-16T06:42:55.885" v="10619"/>
        <pc:sldMkLst>
          <pc:docMk/>
          <pc:sldMk cId="59781999" sldId="269"/>
        </pc:sldMkLst>
        <pc:spChg chg="add">
          <ac:chgData name="isabella coiutti" userId="3098eb96f0132675" providerId="LiveId" clId="{9789557F-65B2-4308-B3AE-EE90E710A421}" dt="2023-01-13T01:19:06.098" v="4568"/>
          <ac:spMkLst>
            <pc:docMk/>
            <pc:sldMk cId="59781999" sldId="269"/>
            <ac:spMk id="67" creationId="{DCC231C8-C761-4B31-9B1C-C6D19248C6B3}"/>
          </ac:spMkLst>
        </pc:spChg>
      </pc:sldChg>
      <pc:sldChg chg="add del">
        <pc:chgData name="isabella coiutti" userId="3098eb96f0132675" providerId="LiveId" clId="{9789557F-65B2-4308-B3AE-EE90E710A421}" dt="2023-01-13T01:18:35.898" v="4565" actId="2696"/>
        <pc:sldMkLst>
          <pc:docMk/>
          <pc:sldMk cId="3734892583" sldId="269"/>
        </pc:sldMkLst>
      </pc:sldChg>
      <pc:sldChg chg="modSp add mod ord">
        <pc:chgData name="isabella coiutti" userId="3098eb96f0132675" providerId="LiveId" clId="{9789557F-65B2-4308-B3AE-EE90E710A421}" dt="2023-01-13T09:54:05.189" v="5497" actId="113"/>
        <pc:sldMkLst>
          <pc:docMk/>
          <pc:sldMk cId="2867990200" sldId="270"/>
        </pc:sldMkLst>
        <pc:spChg chg="mod">
          <ac:chgData name="isabella coiutti" userId="3098eb96f0132675" providerId="LiveId" clId="{9789557F-65B2-4308-B3AE-EE90E710A421}" dt="2023-01-13T09:54:05.189" v="5497" actId="113"/>
          <ac:spMkLst>
            <pc:docMk/>
            <pc:sldMk cId="2867990200" sldId="270"/>
            <ac:spMk id="5" creationId="{F293AE4A-9521-CE84-A66C-1AC01C11A8D5}"/>
          </ac:spMkLst>
        </pc:spChg>
      </pc:sldChg>
      <pc:sldChg chg="add del">
        <pc:chgData name="isabella coiutti" userId="3098eb96f0132675" providerId="LiveId" clId="{9789557F-65B2-4308-B3AE-EE90E710A421}" dt="2023-01-13T01:18:43.808" v="4566" actId="2696"/>
        <pc:sldMkLst>
          <pc:docMk/>
          <pc:sldMk cId="2962639795" sldId="270"/>
        </pc:sldMkLst>
      </pc:sldChg>
      <pc:sldChg chg="addSp modSp add del mod ord setBg">
        <pc:chgData name="isabella coiutti" userId="3098eb96f0132675" providerId="LiveId" clId="{9789557F-65B2-4308-B3AE-EE90E710A421}" dt="2023-01-28T06:47:18.704" v="14410" actId="1076"/>
        <pc:sldMkLst>
          <pc:docMk/>
          <pc:sldMk cId="736066549" sldId="271"/>
        </pc:sldMkLst>
        <pc:spChg chg="mod">
          <ac:chgData name="isabella coiutti" userId="3098eb96f0132675" providerId="LiveId" clId="{9789557F-65B2-4308-B3AE-EE90E710A421}" dt="2023-01-28T06:47:18.704" v="14410" actId="1076"/>
          <ac:spMkLst>
            <pc:docMk/>
            <pc:sldMk cId="736066549" sldId="271"/>
            <ac:spMk id="2" creationId="{F51E7DDD-266F-DD90-2023-175236AF86AA}"/>
          </ac:spMkLst>
        </pc:spChg>
        <pc:spChg chg="mod">
          <ac:chgData name="isabella coiutti" userId="3098eb96f0132675" providerId="LiveId" clId="{9789557F-65B2-4308-B3AE-EE90E710A421}" dt="2023-01-18T23:47:39.097" v="10630" actId="113"/>
          <ac:spMkLst>
            <pc:docMk/>
            <pc:sldMk cId="736066549" sldId="271"/>
            <ac:spMk id="3" creationId="{B47F2490-33F7-C402-116B-EF57A30268C3}"/>
          </ac:spMkLst>
        </pc:spChg>
        <pc:spChg chg="add">
          <ac:chgData name="isabella coiutti" userId="3098eb96f0132675" providerId="LiveId" clId="{9789557F-65B2-4308-B3AE-EE90E710A421}" dt="2023-01-16T05:21:31.670" v="9165" actId="26606"/>
          <ac:spMkLst>
            <pc:docMk/>
            <pc:sldMk cId="736066549" sldId="271"/>
            <ac:spMk id="8" creationId="{09588DA8-065E-4F6F-8EFD-43104AB2E0CF}"/>
          </ac:spMkLst>
        </pc:spChg>
        <pc:spChg chg="add">
          <ac:chgData name="isabella coiutti" userId="3098eb96f0132675" providerId="LiveId" clId="{9789557F-65B2-4308-B3AE-EE90E710A421}" dt="2023-01-16T05:21:31.670" v="9165" actId="26606"/>
          <ac:spMkLst>
            <pc:docMk/>
            <pc:sldMk cId="736066549" sldId="271"/>
            <ac:spMk id="10" creationId="{C4285719-470E-454C-AF62-8323075F1F5B}"/>
          </ac:spMkLst>
        </pc:spChg>
        <pc:spChg chg="add">
          <ac:chgData name="isabella coiutti" userId="3098eb96f0132675" providerId="LiveId" clId="{9789557F-65B2-4308-B3AE-EE90E710A421}" dt="2023-01-16T05:21:31.670" v="9165" actId="26606"/>
          <ac:spMkLst>
            <pc:docMk/>
            <pc:sldMk cId="736066549" sldId="271"/>
            <ac:spMk id="12" creationId="{CD9FE4EF-C4D8-49A0-B2FF-81D8DB7D8A24}"/>
          </ac:spMkLst>
        </pc:spChg>
        <pc:spChg chg="add">
          <ac:chgData name="isabella coiutti" userId="3098eb96f0132675" providerId="LiveId" clId="{9789557F-65B2-4308-B3AE-EE90E710A421}" dt="2023-01-16T05:21:31.670" v="9165" actId="26606"/>
          <ac:spMkLst>
            <pc:docMk/>
            <pc:sldMk cId="736066549" sldId="271"/>
            <ac:spMk id="14" creationId="{4300840D-0A0B-4512-BACA-B439D5B9C57C}"/>
          </ac:spMkLst>
        </pc:spChg>
        <pc:spChg chg="add">
          <ac:chgData name="isabella coiutti" userId="3098eb96f0132675" providerId="LiveId" clId="{9789557F-65B2-4308-B3AE-EE90E710A421}" dt="2023-01-16T05:21:31.670" v="9165" actId="26606"/>
          <ac:spMkLst>
            <pc:docMk/>
            <pc:sldMk cId="736066549" sldId="271"/>
            <ac:spMk id="16" creationId="{D2B78728-A580-49A7-84F9-6EF6F583ADE0}"/>
          </ac:spMkLst>
        </pc:spChg>
        <pc:spChg chg="add">
          <ac:chgData name="isabella coiutti" userId="3098eb96f0132675" providerId="LiveId" clId="{9789557F-65B2-4308-B3AE-EE90E710A421}" dt="2023-01-16T05:21:31.670" v="9165" actId="26606"/>
          <ac:spMkLst>
            <pc:docMk/>
            <pc:sldMk cId="736066549" sldId="271"/>
            <ac:spMk id="18" creationId="{38FAA1A1-D861-433F-88FA-1E9D6FD31D11}"/>
          </ac:spMkLst>
        </pc:spChg>
        <pc:spChg chg="add">
          <ac:chgData name="isabella coiutti" userId="3098eb96f0132675" providerId="LiveId" clId="{9789557F-65B2-4308-B3AE-EE90E710A421}" dt="2023-01-16T05:21:31.670" v="9165" actId="26606"/>
          <ac:spMkLst>
            <pc:docMk/>
            <pc:sldMk cId="736066549" sldId="271"/>
            <ac:spMk id="20" creationId="{8D71EDA1-87BF-4D5D-AB79-F346FD19278A}"/>
          </ac:spMkLst>
        </pc:spChg>
      </pc:sldChg>
      <pc:sldChg chg="addSp modSp add del mod ord setBg">
        <pc:chgData name="isabella coiutti" userId="3098eb96f0132675" providerId="LiveId" clId="{9789557F-65B2-4308-B3AE-EE90E710A421}" dt="2023-01-28T06:55:23.579" v="14413" actId="2696"/>
        <pc:sldMkLst>
          <pc:docMk/>
          <pc:sldMk cId="321138788" sldId="272"/>
        </pc:sldMkLst>
        <pc:spChg chg="mod">
          <ac:chgData name="isabella coiutti" userId="3098eb96f0132675" providerId="LiveId" clId="{9789557F-65B2-4308-B3AE-EE90E710A421}" dt="2023-01-28T06:49:58.421" v="14411" actId="1076"/>
          <ac:spMkLst>
            <pc:docMk/>
            <pc:sldMk cId="321138788" sldId="272"/>
            <ac:spMk id="2" creationId="{F51E7DDD-266F-DD90-2023-175236AF86AA}"/>
          </ac:spMkLst>
        </pc:spChg>
        <pc:spChg chg="mod">
          <ac:chgData name="isabella coiutti" userId="3098eb96f0132675" providerId="LiveId" clId="{9789557F-65B2-4308-B3AE-EE90E710A421}" dt="2023-01-16T05:35:09.976" v="9541" actId="255"/>
          <ac:spMkLst>
            <pc:docMk/>
            <pc:sldMk cId="321138788" sldId="272"/>
            <ac:spMk id="3" creationId="{B47F2490-33F7-C402-116B-EF57A30268C3}"/>
          </ac:spMkLst>
        </pc:spChg>
        <pc:spChg chg="add">
          <ac:chgData name="isabella coiutti" userId="3098eb96f0132675" providerId="LiveId" clId="{9789557F-65B2-4308-B3AE-EE90E710A421}" dt="2023-01-16T05:21:36.126" v="9166" actId="26606"/>
          <ac:spMkLst>
            <pc:docMk/>
            <pc:sldMk cId="321138788" sldId="272"/>
            <ac:spMk id="8" creationId="{09588DA8-065E-4F6F-8EFD-43104AB2E0CF}"/>
          </ac:spMkLst>
        </pc:spChg>
        <pc:spChg chg="add">
          <ac:chgData name="isabella coiutti" userId="3098eb96f0132675" providerId="LiveId" clId="{9789557F-65B2-4308-B3AE-EE90E710A421}" dt="2023-01-16T05:21:36.126" v="9166" actId="26606"/>
          <ac:spMkLst>
            <pc:docMk/>
            <pc:sldMk cId="321138788" sldId="272"/>
            <ac:spMk id="10" creationId="{C4285719-470E-454C-AF62-8323075F1F5B}"/>
          </ac:spMkLst>
        </pc:spChg>
        <pc:spChg chg="add">
          <ac:chgData name="isabella coiutti" userId="3098eb96f0132675" providerId="LiveId" clId="{9789557F-65B2-4308-B3AE-EE90E710A421}" dt="2023-01-16T05:21:36.126" v="9166" actId="26606"/>
          <ac:spMkLst>
            <pc:docMk/>
            <pc:sldMk cId="321138788" sldId="272"/>
            <ac:spMk id="12" creationId="{CD9FE4EF-C4D8-49A0-B2FF-81D8DB7D8A24}"/>
          </ac:spMkLst>
        </pc:spChg>
        <pc:spChg chg="add">
          <ac:chgData name="isabella coiutti" userId="3098eb96f0132675" providerId="LiveId" clId="{9789557F-65B2-4308-B3AE-EE90E710A421}" dt="2023-01-16T05:21:36.126" v="9166" actId="26606"/>
          <ac:spMkLst>
            <pc:docMk/>
            <pc:sldMk cId="321138788" sldId="272"/>
            <ac:spMk id="14" creationId="{4300840D-0A0B-4512-BACA-B439D5B9C57C}"/>
          </ac:spMkLst>
        </pc:spChg>
        <pc:spChg chg="add">
          <ac:chgData name="isabella coiutti" userId="3098eb96f0132675" providerId="LiveId" clId="{9789557F-65B2-4308-B3AE-EE90E710A421}" dt="2023-01-16T05:21:36.126" v="9166" actId="26606"/>
          <ac:spMkLst>
            <pc:docMk/>
            <pc:sldMk cId="321138788" sldId="272"/>
            <ac:spMk id="16" creationId="{D2B78728-A580-49A7-84F9-6EF6F583ADE0}"/>
          </ac:spMkLst>
        </pc:spChg>
        <pc:spChg chg="add">
          <ac:chgData name="isabella coiutti" userId="3098eb96f0132675" providerId="LiveId" clId="{9789557F-65B2-4308-B3AE-EE90E710A421}" dt="2023-01-16T05:21:36.126" v="9166" actId="26606"/>
          <ac:spMkLst>
            <pc:docMk/>
            <pc:sldMk cId="321138788" sldId="272"/>
            <ac:spMk id="18" creationId="{38FAA1A1-D861-433F-88FA-1E9D6FD31D11}"/>
          </ac:spMkLst>
        </pc:spChg>
        <pc:spChg chg="add">
          <ac:chgData name="isabella coiutti" userId="3098eb96f0132675" providerId="LiveId" clId="{9789557F-65B2-4308-B3AE-EE90E710A421}" dt="2023-01-16T05:21:36.126" v="9166" actId="26606"/>
          <ac:spMkLst>
            <pc:docMk/>
            <pc:sldMk cId="321138788" sldId="272"/>
            <ac:spMk id="20" creationId="{8D71EDA1-87BF-4D5D-AB79-F346FD19278A}"/>
          </ac:spMkLst>
        </pc:spChg>
      </pc:sldChg>
      <pc:sldChg chg="modSp add mod ord">
        <pc:chgData name="isabella coiutti" userId="3098eb96f0132675" providerId="LiveId" clId="{9789557F-65B2-4308-B3AE-EE90E710A421}" dt="2023-01-15T23:39:04.495" v="5952" actId="313"/>
        <pc:sldMkLst>
          <pc:docMk/>
          <pc:sldMk cId="2626422444" sldId="273"/>
        </pc:sldMkLst>
        <pc:spChg chg="mod">
          <ac:chgData name="isabella coiutti" userId="3098eb96f0132675" providerId="LiveId" clId="{9789557F-65B2-4308-B3AE-EE90E710A421}" dt="2023-01-15T23:39:04.495" v="5952" actId="313"/>
          <ac:spMkLst>
            <pc:docMk/>
            <pc:sldMk cId="2626422444" sldId="273"/>
            <ac:spMk id="5" creationId="{F293AE4A-9521-CE84-A66C-1AC01C11A8D5}"/>
          </ac:spMkLst>
        </pc:spChg>
      </pc:sldChg>
      <pc:sldChg chg="addSp modSp new mod setBg">
        <pc:chgData name="isabella coiutti" userId="3098eb96f0132675" providerId="LiveId" clId="{9789557F-65B2-4308-B3AE-EE90E710A421}" dt="2023-01-18T23:41:22.446" v="10628" actId="20577"/>
        <pc:sldMkLst>
          <pc:docMk/>
          <pc:sldMk cId="4189867705" sldId="274"/>
        </pc:sldMkLst>
        <pc:spChg chg="mod">
          <ac:chgData name="isabella coiutti" userId="3098eb96f0132675" providerId="LiveId" clId="{9789557F-65B2-4308-B3AE-EE90E710A421}" dt="2023-01-16T05:36:40.179" v="9587" actId="1036"/>
          <ac:spMkLst>
            <pc:docMk/>
            <pc:sldMk cId="4189867705" sldId="274"/>
            <ac:spMk id="2" creationId="{5CB4456D-D082-3904-038A-A0A735897FBA}"/>
          </ac:spMkLst>
        </pc:spChg>
        <pc:spChg chg="mod">
          <ac:chgData name="isabella coiutti" userId="3098eb96f0132675" providerId="LiveId" clId="{9789557F-65B2-4308-B3AE-EE90E710A421}" dt="2023-01-18T23:41:22.446" v="10628" actId="20577"/>
          <ac:spMkLst>
            <pc:docMk/>
            <pc:sldMk cId="4189867705" sldId="274"/>
            <ac:spMk id="3" creationId="{0E620DAF-A4DB-953E-0011-4DCFB54D7B6F}"/>
          </ac:spMkLst>
        </pc:spChg>
        <pc:spChg chg="add">
          <ac:chgData name="isabella coiutti" userId="3098eb96f0132675" providerId="LiveId" clId="{9789557F-65B2-4308-B3AE-EE90E710A421}" dt="2023-01-16T05:22:03.078" v="9171" actId="26606"/>
          <ac:spMkLst>
            <pc:docMk/>
            <pc:sldMk cId="4189867705" sldId="274"/>
            <ac:spMk id="8" creationId="{09588DA8-065E-4F6F-8EFD-43104AB2E0CF}"/>
          </ac:spMkLst>
        </pc:spChg>
        <pc:spChg chg="add">
          <ac:chgData name="isabella coiutti" userId="3098eb96f0132675" providerId="LiveId" clId="{9789557F-65B2-4308-B3AE-EE90E710A421}" dt="2023-01-16T05:22:03.078" v="9171" actId="26606"/>
          <ac:spMkLst>
            <pc:docMk/>
            <pc:sldMk cId="4189867705" sldId="274"/>
            <ac:spMk id="10" creationId="{C4285719-470E-454C-AF62-8323075F1F5B}"/>
          </ac:spMkLst>
        </pc:spChg>
        <pc:spChg chg="add">
          <ac:chgData name="isabella coiutti" userId="3098eb96f0132675" providerId="LiveId" clId="{9789557F-65B2-4308-B3AE-EE90E710A421}" dt="2023-01-16T05:22:03.078" v="9171" actId="26606"/>
          <ac:spMkLst>
            <pc:docMk/>
            <pc:sldMk cId="4189867705" sldId="274"/>
            <ac:spMk id="12" creationId="{CD9FE4EF-C4D8-49A0-B2FF-81D8DB7D8A24}"/>
          </ac:spMkLst>
        </pc:spChg>
        <pc:spChg chg="add">
          <ac:chgData name="isabella coiutti" userId="3098eb96f0132675" providerId="LiveId" clId="{9789557F-65B2-4308-B3AE-EE90E710A421}" dt="2023-01-16T05:22:03.078" v="9171" actId="26606"/>
          <ac:spMkLst>
            <pc:docMk/>
            <pc:sldMk cId="4189867705" sldId="274"/>
            <ac:spMk id="14" creationId="{4300840D-0A0B-4512-BACA-B439D5B9C57C}"/>
          </ac:spMkLst>
        </pc:spChg>
        <pc:spChg chg="add">
          <ac:chgData name="isabella coiutti" userId="3098eb96f0132675" providerId="LiveId" clId="{9789557F-65B2-4308-B3AE-EE90E710A421}" dt="2023-01-16T05:22:03.078" v="9171" actId="26606"/>
          <ac:spMkLst>
            <pc:docMk/>
            <pc:sldMk cId="4189867705" sldId="274"/>
            <ac:spMk id="16" creationId="{D2B78728-A580-49A7-84F9-6EF6F583ADE0}"/>
          </ac:spMkLst>
        </pc:spChg>
        <pc:spChg chg="add">
          <ac:chgData name="isabella coiutti" userId="3098eb96f0132675" providerId="LiveId" clId="{9789557F-65B2-4308-B3AE-EE90E710A421}" dt="2023-01-16T05:22:03.078" v="9171" actId="26606"/>
          <ac:spMkLst>
            <pc:docMk/>
            <pc:sldMk cId="4189867705" sldId="274"/>
            <ac:spMk id="18" creationId="{38FAA1A1-D861-433F-88FA-1E9D6FD31D11}"/>
          </ac:spMkLst>
        </pc:spChg>
        <pc:spChg chg="add">
          <ac:chgData name="isabella coiutti" userId="3098eb96f0132675" providerId="LiveId" clId="{9789557F-65B2-4308-B3AE-EE90E710A421}" dt="2023-01-16T05:22:03.078" v="9171" actId="26606"/>
          <ac:spMkLst>
            <pc:docMk/>
            <pc:sldMk cId="4189867705" sldId="274"/>
            <ac:spMk id="20" creationId="{8D71EDA1-87BF-4D5D-AB79-F346FD19278A}"/>
          </ac:spMkLst>
        </pc:spChg>
      </pc:sldChg>
      <pc:sldChg chg="addSp modSp add mod setBg">
        <pc:chgData name="isabella coiutti" userId="3098eb96f0132675" providerId="LiveId" clId="{9789557F-65B2-4308-B3AE-EE90E710A421}" dt="2023-01-28T06:37:48.803" v="14347" actId="20577"/>
        <pc:sldMkLst>
          <pc:docMk/>
          <pc:sldMk cId="1697777029" sldId="275"/>
        </pc:sldMkLst>
        <pc:spChg chg="mod">
          <ac:chgData name="isabella coiutti" userId="3098eb96f0132675" providerId="LiveId" clId="{9789557F-65B2-4308-B3AE-EE90E710A421}" dt="2023-01-16T05:37:51.659" v="9603" actId="1038"/>
          <ac:spMkLst>
            <pc:docMk/>
            <pc:sldMk cId="1697777029" sldId="275"/>
            <ac:spMk id="2" creationId="{5CB4456D-D082-3904-038A-A0A735897FBA}"/>
          </ac:spMkLst>
        </pc:spChg>
        <pc:spChg chg="mod">
          <ac:chgData name="isabella coiutti" userId="3098eb96f0132675" providerId="LiveId" clId="{9789557F-65B2-4308-B3AE-EE90E710A421}" dt="2023-01-28T06:37:48.803" v="14347" actId="20577"/>
          <ac:spMkLst>
            <pc:docMk/>
            <pc:sldMk cId="1697777029" sldId="275"/>
            <ac:spMk id="3" creationId="{0E620DAF-A4DB-953E-0011-4DCFB54D7B6F}"/>
          </ac:spMkLst>
        </pc:spChg>
        <pc:spChg chg="add">
          <ac:chgData name="isabella coiutti" userId="3098eb96f0132675" providerId="LiveId" clId="{9789557F-65B2-4308-B3AE-EE90E710A421}" dt="2023-01-16T05:21:57.471" v="9170" actId="26606"/>
          <ac:spMkLst>
            <pc:docMk/>
            <pc:sldMk cId="1697777029" sldId="275"/>
            <ac:spMk id="8" creationId="{09588DA8-065E-4F6F-8EFD-43104AB2E0CF}"/>
          </ac:spMkLst>
        </pc:spChg>
        <pc:spChg chg="add">
          <ac:chgData name="isabella coiutti" userId="3098eb96f0132675" providerId="LiveId" clId="{9789557F-65B2-4308-B3AE-EE90E710A421}" dt="2023-01-16T05:21:57.471" v="9170" actId="26606"/>
          <ac:spMkLst>
            <pc:docMk/>
            <pc:sldMk cId="1697777029" sldId="275"/>
            <ac:spMk id="10" creationId="{C4285719-470E-454C-AF62-8323075F1F5B}"/>
          </ac:spMkLst>
        </pc:spChg>
        <pc:spChg chg="add">
          <ac:chgData name="isabella coiutti" userId="3098eb96f0132675" providerId="LiveId" clId="{9789557F-65B2-4308-B3AE-EE90E710A421}" dt="2023-01-16T05:21:57.471" v="9170" actId="26606"/>
          <ac:spMkLst>
            <pc:docMk/>
            <pc:sldMk cId="1697777029" sldId="275"/>
            <ac:spMk id="12" creationId="{CD9FE4EF-C4D8-49A0-B2FF-81D8DB7D8A24}"/>
          </ac:spMkLst>
        </pc:spChg>
        <pc:spChg chg="add">
          <ac:chgData name="isabella coiutti" userId="3098eb96f0132675" providerId="LiveId" clId="{9789557F-65B2-4308-B3AE-EE90E710A421}" dt="2023-01-16T05:21:57.471" v="9170" actId="26606"/>
          <ac:spMkLst>
            <pc:docMk/>
            <pc:sldMk cId="1697777029" sldId="275"/>
            <ac:spMk id="14" creationId="{4300840D-0A0B-4512-BACA-B439D5B9C57C}"/>
          </ac:spMkLst>
        </pc:spChg>
        <pc:spChg chg="add">
          <ac:chgData name="isabella coiutti" userId="3098eb96f0132675" providerId="LiveId" clId="{9789557F-65B2-4308-B3AE-EE90E710A421}" dt="2023-01-16T05:21:57.471" v="9170" actId="26606"/>
          <ac:spMkLst>
            <pc:docMk/>
            <pc:sldMk cId="1697777029" sldId="275"/>
            <ac:spMk id="16" creationId="{D2B78728-A580-49A7-84F9-6EF6F583ADE0}"/>
          </ac:spMkLst>
        </pc:spChg>
        <pc:spChg chg="add">
          <ac:chgData name="isabella coiutti" userId="3098eb96f0132675" providerId="LiveId" clId="{9789557F-65B2-4308-B3AE-EE90E710A421}" dt="2023-01-16T05:21:57.471" v="9170" actId="26606"/>
          <ac:spMkLst>
            <pc:docMk/>
            <pc:sldMk cId="1697777029" sldId="275"/>
            <ac:spMk id="18" creationId="{38FAA1A1-D861-433F-88FA-1E9D6FD31D11}"/>
          </ac:spMkLst>
        </pc:spChg>
        <pc:spChg chg="add">
          <ac:chgData name="isabella coiutti" userId="3098eb96f0132675" providerId="LiveId" clId="{9789557F-65B2-4308-B3AE-EE90E710A421}" dt="2023-01-16T05:21:57.471" v="9170" actId="26606"/>
          <ac:spMkLst>
            <pc:docMk/>
            <pc:sldMk cId="1697777029" sldId="275"/>
            <ac:spMk id="20" creationId="{8D71EDA1-87BF-4D5D-AB79-F346FD19278A}"/>
          </ac:spMkLst>
        </pc:spChg>
      </pc:sldChg>
      <pc:sldChg chg="addSp modSp add mod setBg">
        <pc:chgData name="isabella coiutti" userId="3098eb96f0132675" providerId="LiveId" clId="{9789557F-65B2-4308-B3AE-EE90E710A421}" dt="2023-01-28T06:38:00.585" v="14348" actId="255"/>
        <pc:sldMkLst>
          <pc:docMk/>
          <pc:sldMk cId="3711472766" sldId="276"/>
        </pc:sldMkLst>
        <pc:spChg chg="mod">
          <ac:chgData name="isabella coiutti" userId="3098eb96f0132675" providerId="LiveId" clId="{9789557F-65B2-4308-B3AE-EE90E710A421}" dt="2023-01-16T05:35:32.420" v="9544" actId="1076"/>
          <ac:spMkLst>
            <pc:docMk/>
            <pc:sldMk cId="3711472766" sldId="276"/>
            <ac:spMk id="2" creationId="{5CB4456D-D082-3904-038A-A0A735897FBA}"/>
          </ac:spMkLst>
        </pc:spChg>
        <pc:spChg chg="mod">
          <ac:chgData name="isabella coiutti" userId="3098eb96f0132675" providerId="LiveId" clId="{9789557F-65B2-4308-B3AE-EE90E710A421}" dt="2023-01-28T06:38:00.585" v="14348" actId="255"/>
          <ac:spMkLst>
            <pc:docMk/>
            <pc:sldMk cId="3711472766" sldId="276"/>
            <ac:spMk id="3" creationId="{0E620DAF-A4DB-953E-0011-4DCFB54D7B6F}"/>
          </ac:spMkLst>
        </pc:spChg>
        <pc:spChg chg="add">
          <ac:chgData name="isabella coiutti" userId="3098eb96f0132675" providerId="LiveId" clId="{9789557F-65B2-4308-B3AE-EE90E710A421}" dt="2023-01-16T05:21:52.951" v="9169" actId="26606"/>
          <ac:spMkLst>
            <pc:docMk/>
            <pc:sldMk cId="3711472766" sldId="276"/>
            <ac:spMk id="8" creationId="{09588DA8-065E-4F6F-8EFD-43104AB2E0CF}"/>
          </ac:spMkLst>
        </pc:spChg>
        <pc:spChg chg="add">
          <ac:chgData name="isabella coiutti" userId="3098eb96f0132675" providerId="LiveId" clId="{9789557F-65B2-4308-B3AE-EE90E710A421}" dt="2023-01-16T05:21:52.951" v="9169" actId="26606"/>
          <ac:spMkLst>
            <pc:docMk/>
            <pc:sldMk cId="3711472766" sldId="276"/>
            <ac:spMk id="10" creationId="{C4285719-470E-454C-AF62-8323075F1F5B}"/>
          </ac:spMkLst>
        </pc:spChg>
        <pc:spChg chg="add">
          <ac:chgData name="isabella coiutti" userId="3098eb96f0132675" providerId="LiveId" clId="{9789557F-65B2-4308-B3AE-EE90E710A421}" dt="2023-01-16T05:21:52.951" v="9169" actId="26606"/>
          <ac:spMkLst>
            <pc:docMk/>
            <pc:sldMk cId="3711472766" sldId="276"/>
            <ac:spMk id="12" creationId="{CD9FE4EF-C4D8-49A0-B2FF-81D8DB7D8A24}"/>
          </ac:spMkLst>
        </pc:spChg>
        <pc:spChg chg="add">
          <ac:chgData name="isabella coiutti" userId="3098eb96f0132675" providerId="LiveId" clId="{9789557F-65B2-4308-B3AE-EE90E710A421}" dt="2023-01-16T05:21:52.951" v="9169" actId="26606"/>
          <ac:spMkLst>
            <pc:docMk/>
            <pc:sldMk cId="3711472766" sldId="276"/>
            <ac:spMk id="14" creationId="{4300840D-0A0B-4512-BACA-B439D5B9C57C}"/>
          </ac:spMkLst>
        </pc:spChg>
        <pc:spChg chg="add">
          <ac:chgData name="isabella coiutti" userId="3098eb96f0132675" providerId="LiveId" clId="{9789557F-65B2-4308-B3AE-EE90E710A421}" dt="2023-01-16T05:21:52.951" v="9169" actId="26606"/>
          <ac:spMkLst>
            <pc:docMk/>
            <pc:sldMk cId="3711472766" sldId="276"/>
            <ac:spMk id="16" creationId="{D2B78728-A580-49A7-84F9-6EF6F583ADE0}"/>
          </ac:spMkLst>
        </pc:spChg>
        <pc:spChg chg="add">
          <ac:chgData name="isabella coiutti" userId="3098eb96f0132675" providerId="LiveId" clId="{9789557F-65B2-4308-B3AE-EE90E710A421}" dt="2023-01-16T05:21:52.951" v="9169" actId="26606"/>
          <ac:spMkLst>
            <pc:docMk/>
            <pc:sldMk cId="3711472766" sldId="276"/>
            <ac:spMk id="18" creationId="{38FAA1A1-D861-433F-88FA-1E9D6FD31D11}"/>
          </ac:spMkLst>
        </pc:spChg>
        <pc:spChg chg="add">
          <ac:chgData name="isabella coiutti" userId="3098eb96f0132675" providerId="LiveId" clId="{9789557F-65B2-4308-B3AE-EE90E710A421}" dt="2023-01-16T05:21:52.951" v="9169" actId="26606"/>
          <ac:spMkLst>
            <pc:docMk/>
            <pc:sldMk cId="3711472766" sldId="276"/>
            <ac:spMk id="20" creationId="{8D71EDA1-87BF-4D5D-AB79-F346FD19278A}"/>
          </ac:spMkLst>
        </pc:spChg>
      </pc:sldChg>
      <pc:sldChg chg="addSp delSp modSp new mod setBg">
        <pc:chgData name="isabella coiutti" userId="3098eb96f0132675" providerId="LiveId" clId="{9789557F-65B2-4308-B3AE-EE90E710A421}" dt="2023-01-18T23:51:50.955" v="10634" actId="1076"/>
        <pc:sldMkLst>
          <pc:docMk/>
          <pc:sldMk cId="213580213" sldId="277"/>
        </pc:sldMkLst>
        <pc:spChg chg="mod">
          <ac:chgData name="isabella coiutti" userId="3098eb96f0132675" providerId="LiveId" clId="{9789557F-65B2-4308-B3AE-EE90E710A421}" dt="2023-01-18T23:51:50.955" v="10634" actId="1076"/>
          <ac:spMkLst>
            <pc:docMk/>
            <pc:sldMk cId="213580213" sldId="277"/>
            <ac:spMk id="2" creationId="{B1A73399-C638-5F5D-0EFD-6EFBBAB5A0B5}"/>
          </ac:spMkLst>
        </pc:spChg>
        <pc:spChg chg="mod">
          <ac:chgData name="isabella coiutti" userId="3098eb96f0132675" providerId="LiveId" clId="{9789557F-65B2-4308-B3AE-EE90E710A421}" dt="2023-01-16T05:34:35.269" v="9535" actId="255"/>
          <ac:spMkLst>
            <pc:docMk/>
            <pc:sldMk cId="213580213" sldId="277"/>
            <ac:spMk id="3" creationId="{45D427F9-84E5-2F9F-A6AD-A940C21A6CFC}"/>
          </ac:spMkLst>
        </pc:spChg>
        <pc:spChg chg="del mod">
          <ac:chgData name="isabella coiutti" userId="3098eb96f0132675" providerId="LiveId" clId="{9789557F-65B2-4308-B3AE-EE90E710A421}" dt="2023-01-16T00:45:55.381" v="8296" actId="478"/>
          <ac:spMkLst>
            <pc:docMk/>
            <pc:sldMk cId="213580213" sldId="277"/>
            <ac:spMk id="4" creationId="{07717959-2436-F721-F7BB-90FDC26DE133}"/>
          </ac:spMkLst>
        </pc:spChg>
        <pc:spChg chg="add">
          <ac:chgData name="isabella coiutti" userId="3098eb96f0132675" providerId="LiveId" clId="{9789557F-65B2-4308-B3AE-EE90E710A421}" dt="2023-01-16T05:21:39.644" v="9167" actId="26606"/>
          <ac:spMkLst>
            <pc:docMk/>
            <pc:sldMk cId="213580213" sldId="277"/>
            <ac:spMk id="8" creationId="{09588DA8-065E-4F6F-8EFD-43104AB2E0CF}"/>
          </ac:spMkLst>
        </pc:spChg>
        <pc:spChg chg="add">
          <ac:chgData name="isabella coiutti" userId="3098eb96f0132675" providerId="LiveId" clId="{9789557F-65B2-4308-B3AE-EE90E710A421}" dt="2023-01-16T05:21:39.644" v="9167" actId="26606"/>
          <ac:spMkLst>
            <pc:docMk/>
            <pc:sldMk cId="213580213" sldId="277"/>
            <ac:spMk id="10" creationId="{C4285719-470E-454C-AF62-8323075F1F5B}"/>
          </ac:spMkLst>
        </pc:spChg>
        <pc:spChg chg="add">
          <ac:chgData name="isabella coiutti" userId="3098eb96f0132675" providerId="LiveId" clId="{9789557F-65B2-4308-B3AE-EE90E710A421}" dt="2023-01-16T05:21:39.644" v="9167" actId="26606"/>
          <ac:spMkLst>
            <pc:docMk/>
            <pc:sldMk cId="213580213" sldId="277"/>
            <ac:spMk id="12" creationId="{CD9FE4EF-C4D8-49A0-B2FF-81D8DB7D8A24}"/>
          </ac:spMkLst>
        </pc:spChg>
        <pc:spChg chg="add">
          <ac:chgData name="isabella coiutti" userId="3098eb96f0132675" providerId="LiveId" clId="{9789557F-65B2-4308-B3AE-EE90E710A421}" dt="2023-01-16T05:21:39.644" v="9167" actId="26606"/>
          <ac:spMkLst>
            <pc:docMk/>
            <pc:sldMk cId="213580213" sldId="277"/>
            <ac:spMk id="14" creationId="{4300840D-0A0B-4512-BACA-B439D5B9C57C}"/>
          </ac:spMkLst>
        </pc:spChg>
        <pc:spChg chg="add">
          <ac:chgData name="isabella coiutti" userId="3098eb96f0132675" providerId="LiveId" clId="{9789557F-65B2-4308-B3AE-EE90E710A421}" dt="2023-01-16T05:21:39.644" v="9167" actId="26606"/>
          <ac:spMkLst>
            <pc:docMk/>
            <pc:sldMk cId="213580213" sldId="277"/>
            <ac:spMk id="16" creationId="{D2B78728-A580-49A7-84F9-6EF6F583ADE0}"/>
          </ac:spMkLst>
        </pc:spChg>
        <pc:spChg chg="add">
          <ac:chgData name="isabella coiutti" userId="3098eb96f0132675" providerId="LiveId" clId="{9789557F-65B2-4308-B3AE-EE90E710A421}" dt="2023-01-16T05:21:39.644" v="9167" actId="26606"/>
          <ac:spMkLst>
            <pc:docMk/>
            <pc:sldMk cId="213580213" sldId="277"/>
            <ac:spMk id="18" creationId="{38FAA1A1-D861-433F-88FA-1E9D6FD31D11}"/>
          </ac:spMkLst>
        </pc:spChg>
        <pc:spChg chg="add">
          <ac:chgData name="isabella coiutti" userId="3098eb96f0132675" providerId="LiveId" clId="{9789557F-65B2-4308-B3AE-EE90E710A421}" dt="2023-01-16T05:21:39.644" v="9167" actId="26606"/>
          <ac:spMkLst>
            <pc:docMk/>
            <pc:sldMk cId="213580213" sldId="277"/>
            <ac:spMk id="20" creationId="{8D71EDA1-87BF-4D5D-AB79-F346FD19278A}"/>
          </ac:spMkLst>
        </pc:spChg>
      </pc:sldChg>
      <pc:sldChg chg="addSp delSp modSp new mod ord setBg modClrScheme delDesignElem chgLayout">
        <pc:chgData name="isabella coiutti" userId="3098eb96f0132675" providerId="LiveId" clId="{9789557F-65B2-4308-B3AE-EE90E710A421}" dt="2023-02-02T09:29:57.110" v="15463" actId="255"/>
        <pc:sldMkLst>
          <pc:docMk/>
          <pc:sldMk cId="1986266666" sldId="278"/>
        </pc:sldMkLst>
        <pc:spChg chg="del mod ord">
          <ac:chgData name="isabella coiutti" userId="3098eb96f0132675" providerId="LiveId" clId="{9789557F-65B2-4308-B3AE-EE90E710A421}" dt="2023-02-02T09:28:26.475" v="15415" actId="478"/>
          <ac:spMkLst>
            <pc:docMk/>
            <pc:sldMk cId="1986266666" sldId="278"/>
            <ac:spMk id="2" creationId="{756C7E29-7322-8E8C-22BD-5AA8FD5A1DD5}"/>
          </ac:spMkLst>
        </pc:spChg>
        <pc:spChg chg="mod ord">
          <ac:chgData name="isabella coiutti" userId="3098eb96f0132675" providerId="LiveId" clId="{9789557F-65B2-4308-B3AE-EE90E710A421}" dt="2023-02-02T09:29:57.110" v="15463" actId="255"/>
          <ac:spMkLst>
            <pc:docMk/>
            <pc:sldMk cId="1986266666" sldId="278"/>
            <ac:spMk id="3" creationId="{C450C794-D86D-7367-3B47-18910F5CA494}"/>
          </ac:spMkLst>
        </pc:spChg>
        <pc:spChg chg="del mod">
          <ac:chgData name="isabella coiutti" userId="3098eb96f0132675" providerId="LiveId" clId="{9789557F-65B2-4308-B3AE-EE90E710A421}" dt="2023-01-16T00:51:09.459" v="8619" actId="478"/>
          <ac:spMkLst>
            <pc:docMk/>
            <pc:sldMk cId="1986266666" sldId="278"/>
            <ac:spMk id="4" creationId="{CCC5663A-720F-D6D1-13CA-70BFD0B9B467}"/>
          </ac:spMkLst>
        </pc:spChg>
        <pc:spChg chg="add del mod">
          <ac:chgData name="isabella coiutti" userId="3098eb96f0132675" providerId="LiveId" clId="{9789557F-65B2-4308-B3AE-EE90E710A421}" dt="2023-02-02T09:29:23.326" v="15421" actId="478"/>
          <ac:spMkLst>
            <pc:docMk/>
            <pc:sldMk cId="1986266666" sldId="278"/>
            <ac:spMk id="5" creationId="{8D9CCD10-CCC4-96EA-D657-0AB6576418CC}"/>
          </ac:spMkLst>
        </pc:spChg>
        <pc:spChg chg="add del">
          <ac:chgData name="isabella coiutti" userId="3098eb96f0132675" providerId="LiveId" clId="{9789557F-65B2-4308-B3AE-EE90E710A421}" dt="2023-02-02T09:25:02.172" v="15326" actId="700"/>
          <ac:spMkLst>
            <pc:docMk/>
            <pc:sldMk cId="1986266666" sldId="278"/>
            <ac:spMk id="8" creationId="{09588DA8-065E-4F6F-8EFD-43104AB2E0CF}"/>
          </ac:spMkLst>
        </pc:spChg>
        <pc:spChg chg="add del">
          <ac:chgData name="isabella coiutti" userId="3098eb96f0132675" providerId="LiveId" clId="{9789557F-65B2-4308-B3AE-EE90E710A421}" dt="2023-02-02T09:25:02.172" v="15326" actId="700"/>
          <ac:spMkLst>
            <pc:docMk/>
            <pc:sldMk cId="1986266666" sldId="278"/>
            <ac:spMk id="10" creationId="{C4285719-470E-454C-AF62-8323075F1F5B}"/>
          </ac:spMkLst>
        </pc:spChg>
        <pc:spChg chg="add del">
          <ac:chgData name="isabella coiutti" userId="3098eb96f0132675" providerId="LiveId" clId="{9789557F-65B2-4308-B3AE-EE90E710A421}" dt="2023-02-02T09:25:02.172" v="15326" actId="700"/>
          <ac:spMkLst>
            <pc:docMk/>
            <pc:sldMk cId="1986266666" sldId="278"/>
            <ac:spMk id="12" creationId="{CD9FE4EF-C4D8-49A0-B2FF-81D8DB7D8A24}"/>
          </ac:spMkLst>
        </pc:spChg>
        <pc:spChg chg="add del">
          <ac:chgData name="isabella coiutti" userId="3098eb96f0132675" providerId="LiveId" clId="{9789557F-65B2-4308-B3AE-EE90E710A421}" dt="2023-02-02T09:25:02.172" v="15326" actId="700"/>
          <ac:spMkLst>
            <pc:docMk/>
            <pc:sldMk cId="1986266666" sldId="278"/>
            <ac:spMk id="14" creationId="{4300840D-0A0B-4512-BACA-B439D5B9C57C}"/>
          </ac:spMkLst>
        </pc:spChg>
        <pc:spChg chg="add del">
          <ac:chgData name="isabella coiutti" userId="3098eb96f0132675" providerId="LiveId" clId="{9789557F-65B2-4308-B3AE-EE90E710A421}" dt="2023-02-02T09:25:02.172" v="15326" actId="700"/>
          <ac:spMkLst>
            <pc:docMk/>
            <pc:sldMk cId="1986266666" sldId="278"/>
            <ac:spMk id="16" creationId="{D2B78728-A580-49A7-84F9-6EF6F583ADE0}"/>
          </ac:spMkLst>
        </pc:spChg>
        <pc:spChg chg="add del">
          <ac:chgData name="isabella coiutti" userId="3098eb96f0132675" providerId="LiveId" clId="{9789557F-65B2-4308-B3AE-EE90E710A421}" dt="2023-02-02T09:25:02.172" v="15326" actId="700"/>
          <ac:spMkLst>
            <pc:docMk/>
            <pc:sldMk cId="1986266666" sldId="278"/>
            <ac:spMk id="18" creationId="{38FAA1A1-D861-433F-88FA-1E9D6FD31D11}"/>
          </ac:spMkLst>
        </pc:spChg>
        <pc:spChg chg="add del">
          <ac:chgData name="isabella coiutti" userId="3098eb96f0132675" providerId="LiveId" clId="{9789557F-65B2-4308-B3AE-EE90E710A421}" dt="2023-02-02T09:25:02.172" v="15326" actId="700"/>
          <ac:spMkLst>
            <pc:docMk/>
            <pc:sldMk cId="1986266666" sldId="278"/>
            <ac:spMk id="20" creationId="{8D71EDA1-87BF-4D5D-AB79-F346FD19278A}"/>
          </ac:spMkLst>
        </pc:spChg>
      </pc:sldChg>
      <pc:sldChg chg="addSp delSp modSp new mod setBg modClrScheme chgLayout">
        <pc:chgData name="isabella coiutti" userId="3098eb96f0132675" providerId="LiveId" clId="{9789557F-65B2-4308-B3AE-EE90E710A421}" dt="2023-01-28T06:44:50.760" v="14402" actId="114"/>
        <pc:sldMkLst>
          <pc:docMk/>
          <pc:sldMk cId="3305303843" sldId="279"/>
        </pc:sldMkLst>
        <pc:spChg chg="mod ord">
          <ac:chgData name="isabella coiutti" userId="3098eb96f0132675" providerId="LiveId" clId="{9789557F-65B2-4308-B3AE-EE90E710A421}" dt="2023-01-16T05:33:28.439" v="9527" actId="2711"/>
          <ac:spMkLst>
            <pc:docMk/>
            <pc:sldMk cId="3305303843" sldId="279"/>
            <ac:spMk id="2" creationId="{146A0EA7-6F19-F3DB-B5EC-3A574FBB8011}"/>
          </ac:spMkLst>
        </pc:spChg>
        <pc:spChg chg="del mod ord">
          <ac:chgData name="isabella coiutti" userId="3098eb96f0132675" providerId="LiveId" clId="{9789557F-65B2-4308-B3AE-EE90E710A421}" dt="2023-01-16T05:19:47.100" v="9076" actId="700"/>
          <ac:spMkLst>
            <pc:docMk/>
            <pc:sldMk cId="3305303843" sldId="279"/>
            <ac:spMk id="3" creationId="{E652D0A5-DFE3-F463-14ED-D166AAC9F677}"/>
          </ac:spMkLst>
        </pc:spChg>
        <pc:spChg chg="del">
          <ac:chgData name="isabella coiutti" userId="3098eb96f0132675" providerId="LiveId" clId="{9789557F-65B2-4308-B3AE-EE90E710A421}" dt="2023-01-16T05:19:47.100" v="9076" actId="700"/>
          <ac:spMkLst>
            <pc:docMk/>
            <pc:sldMk cId="3305303843" sldId="279"/>
            <ac:spMk id="4" creationId="{FBAEBEAC-D44F-4896-7C03-1C83868C171F}"/>
          </ac:spMkLst>
        </pc:spChg>
        <pc:spChg chg="add mod ord">
          <ac:chgData name="isabella coiutti" userId="3098eb96f0132675" providerId="LiveId" clId="{9789557F-65B2-4308-B3AE-EE90E710A421}" dt="2023-01-28T06:44:50.760" v="14402" actId="114"/>
          <ac:spMkLst>
            <pc:docMk/>
            <pc:sldMk cId="3305303843" sldId="279"/>
            <ac:spMk id="5" creationId="{6A37FCFB-79AB-456F-6B75-FEADBD0491B5}"/>
          </ac:spMkLst>
        </pc:spChg>
        <pc:spChg chg="add">
          <ac:chgData name="isabella coiutti" userId="3098eb96f0132675" providerId="LiveId" clId="{9789557F-65B2-4308-B3AE-EE90E710A421}" dt="2023-01-16T05:19:58.549" v="9077" actId="26606"/>
          <ac:spMkLst>
            <pc:docMk/>
            <pc:sldMk cId="3305303843" sldId="279"/>
            <ac:spMk id="10" creationId="{09588DA8-065E-4F6F-8EFD-43104AB2E0CF}"/>
          </ac:spMkLst>
        </pc:spChg>
        <pc:spChg chg="add">
          <ac:chgData name="isabella coiutti" userId="3098eb96f0132675" providerId="LiveId" clId="{9789557F-65B2-4308-B3AE-EE90E710A421}" dt="2023-01-16T05:19:58.549" v="9077" actId="26606"/>
          <ac:spMkLst>
            <pc:docMk/>
            <pc:sldMk cId="3305303843" sldId="279"/>
            <ac:spMk id="12" creationId="{C4285719-470E-454C-AF62-8323075F1F5B}"/>
          </ac:spMkLst>
        </pc:spChg>
        <pc:spChg chg="add">
          <ac:chgData name="isabella coiutti" userId="3098eb96f0132675" providerId="LiveId" clId="{9789557F-65B2-4308-B3AE-EE90E710A421}" dt="2023-01-16T05:19:58.549" v="9077" actId="26606"/>
          <ac:spMkLst>
            <pc:docMk/>
            <pc:sldMk cId="3305303843" sldId="279"/>
            <ac:spMk id="14" creationId="{CD9FE4EF-C4D8-49A0-B2FF-81D8DB7D8A24}"/>
          </ac:spMkLst>
        </pc:spChg>
        <pc:spChg chg="add">
          <ac:chgData name="isabella coiutti" userId="3098eb96f0132675" providerId="LiveId" clId="{9789557F-65B2-4308-B3AE-EE90E710A421}" dt="2023-01-16T05:19:58.549" v="9077" actId="26606"/>
          <ac:spMkLst>
            <pc:docMk/>
            <pc:sldMk cId="3305303843" sldId="279"/>
            <ac:spMk id="16" creationId="{4300840D-0A0B-4512-BACA-B439D5B9C57C}"/>
          </ac:spMkLst>
        </pc:spChg>
        <pc:spChg chg="add">
          <ac:chgData name="isabella coiutti" userId="3098eb96f0132675" providerId="LiveId" clId="{9789557F-65B2-4308-B3AE-EE90E710A421}" dt="2023-01-16T05:19:58.549" v="9077" actId="26606"/>
          <ac:spMkLst>
            <pc:docMk/>
            <pc:sldMk cId="3305303843" sldId="279"/>
            <ac:spMk id="18" creationId="{D2B78728-A580-49A7-84F9-6EF6F583ADE0}"/>
          </ac:spMkLst>
        </pc:spChg>
        <pc:spChg chg="add">
          <ac:chgData name="isabella coiutti" userId="3098eb96f0132675" providerId="LiveId" clId="{9789557F-65B2-4308-B3AE-EE90E710A421}" dt="2023-01-16T05:19:58.549" v="9077" actId="26606"/>
          <ac:spMkLst>
            <pc:docMk/>
            <pc:sldMk cId="3305303843" sldId="279"/>
            <ac:spMk id="20" creationId="{38FAA1A1-D861-433F-88FA-1E9D6FD31D11}"/>
          </ac:spMkLst>
        </pc:spChg>
        <pc:spChg chg="add">
          <ac:chgData name="isabella coiutti" userId="3098eb96f0132675" providerId="LiveId" clId="{9789557F-65B2-4308-B3AE-EE90E710A421}" dt="2023-01-16T05:19:58.549" v="9077" actId="26606"/>
          <ac:spMkLst>
            <pc:docMk/>
            <pc:sldMk cId="3305303843" sldId="279"/>
            <ac:spMk id="22" creationId="{8D71EDA1-87BF-4D5D-AB79-F346FD19278A}"/>
          </ac:spMkLst>
        </pc:spChg>
      </pc:sldChg>
      <pc:sldChg chg="modSp add mod">
        <pc:chgData name="isabella coiutti" userId="3098eb96f0132675" providerId="LiveId" clId="{9789557F-65B2-4308-B3AE-EE90E710A421}" dt="2023-01-16T05:37:26.340" v="9593" actId="255"/>
        <pc:sldMkLst>
          <pc:docMk/>
          <pc:sldMk cId="1117075051" sldId="280"/>
        </pc:sldMkLst>
        <pc:spChg chg="mod">
          <ac:chgData name="isabella coiutti" userId="3098eb96f0132675" providerId="LiveId" clId="{9789557F-65B2-4308-B3AE-EE90E710A421}" dt="2023-01-16T05:37:26.340" v="9593" actId="255"/>
          <ac:spMkLst>
            <pc:docMk/>
            <pc:sldMk cId="1117075051" sldId="280"/>
            <ac:spMk id="3" creationId="{0E620DAF-A4DB-953E-0011-4DCFB54D7B6F}"/>
          </ac:spMkLst>
        </pc:spChg>
      </pc:sldChg>
      <pc:sldChg chg="addSp delSp modSp new mod setBg modClrScheme chgLayout">
        <pc:chgData name="isabella coiutti" userId="3098eb96f0132675" providerId="LiveId" clId="{9789557F-65B2-4308-B3AE-EE90E710A421}" dt="2023-01-16T05:49:25.567" v="9835"/>
        <pc:sldMkLst>
          <pc:docMk/>
          <pc:sldMk cId="3266363790" sldId="281"/>
        </pc:sldMkLst>
        <pc:spChg chg="del mod ord">
          <ac:chgData name="isabella coiutti" userId="3098eb96f0132675" providerId="LiveId" clId="{9789557F-65B2-4308-B3AE-EE90E710A421}" dt="2023-01-16T05:44:44.021" v="9624" actId="700"/>
          <ac:spMkLst>
            <pc:docMk/>
            <pc:sldMk cId="3266363790" sldId="281"/>
            <ac:spMk id="2" creationId="{490BE0EB-F31D-8D99-CC21-7CACDB88947C}"/>
          </ac:spMkLst>
        </pc:spChg>
        <pc:spChg chg="del mod ord">
          <ac:chgData name="isabella coiutti" userId="3098eb96f0132675" providerId="LiveId" clId="{9789557F-65B2-4308-B3AE-EE90E710A421}" dt="2023-01-16T05:44:44.021" v="9624" actId="700"/>
          <ac:spMkLst>
            <pc:docMk/>
            <pc:sldMk cId="3266363790" sldId="281"/>
            <ac:spMk id="3" creationId="{97DE2ED5-5381-19C0-229B-68CD3C130B4F}"/>
          </ac:spMkLst>
        </pc:spChg>
        <pc:spChg chg="del mod ord">
          <ac:chgData name="isabella coiutti" userId="3098eb96f0132675" providerId="LiveId" clId="{9789557F-65B2-4308-B3AE-EE90E710A421}" dt="2023-01-16T05:44:44.021" v="9624" actId="700"/>
          <ac:spMkLst>
            <pc:docMk/>
            <pc:sldMk cId="3266363790" sldId="281"/>
            <ac:spMk id="4" creationId="{7CC2EC17-B77A-3E2A-B2BA-7C51458EA018}"/>
          </ac:spMkLst>
        </pc:spChg>
        <pc:spChg chg="add mod ord">
          <ac:chgData name="isabella coiutti" userId="3098eb96f0132675" providerId="LiveId" clId="{9789557F-65B2-4308-B3AE-EE90E710A421}" dt="2023-01-16T05:49:19.346" v="9834" actId="255"/>
          <ac:spMkLst>
            <pc:docMk/>
            <pc:sldMk cId="3266363790" sldId="281"/>
            <ac:spMk id="5" creationId="{06F87E46-F17B-D514-9C5F-D9D33AEA35C5}"/>
          </ac:spMkLst>
        </pc:spChg>
        <pc:spChg chg="add mod ord">
          <ac:chgData name="isabella coiutti" userId="3098eb96f0132675" providerId="LiveId" clId="{9789557F-65B2-4308-B3AE-EE90E710A421}" dt="2023-01-16T05:46:16.839" v="9659" actId="207"/>
          <ac:spMkLst>
            <pc:docMk/>
            <pc:sldMk cId="3266363790" sldId="281"/>
            <ac:spMk id="6" creationId="{AE3338C3-ADDD-EE84-7BE5-FCF20188B051}"/>
          </ac:spMkLst>
        </pc:spChg>
        <pc:spChg chg="add mod ord">
          <ac:chgData name="isabella coiutti" userId="3098eb96f0132675" providerId="LiveId" clId="{9789557F-65B2-4308-B3AE-EE90E710A421}" dt="2023-01-16T05:46:54.366" v="9666" actId="1076"/>
          <ac:spMkLst>
            <pc:docMk/>
            <pc:sldMk cId="3266363790" sldId="281"/>
            <ac:spMk id="7" creationId="{298AB69B-0CDA-BCE9-3BCA-620BB98E2D0B}"/>
          </ac:spMkLst>
        </pc:spChg>
      </pc:sldChg>
      <pc:sldChg chg="addSp delSp modSp new mod setBg modClrScheme chgLayout">
        <pc:chgData name="isabella coiutti" userId="3098eb96f0132675" providerId="LiveId" clId="{9789557F-65B2-4308-B3AE-EE90E710A421}" dt="2023-01-19T00:01:19.493" v="10642" actId="207"/>
        <pc:sldMkLst>
          <pc:docMk/>
          <pc:sldMk cId="946318940" sldId="282"/>
        </pc:sldMkLst>
        <pc:spChg chg="del mod ord">
          <ac:chgData name="isabella coiutti" userId="3098eb96f0132675" providerId="LiveId" clId="{9789557F-65B2-4308-B3AE-EE90E710A421}" dt="2023-01-16T05:47:37.403" v="9668" actId="700"/>
          <ac:spMkLst>
            <pc:docMk/>
            <pc:sldMk cId="946318940" sldId="282"/>
            <ac:spMk id="2" creationId="{9A26313D-D455-15FE-27DE-21C6ABDEA3BE}"/>
          </ac:spMkLst>
        </pc:spChg>
        <pc:spChg chg="del mod ord">
          <ac:chgData name="isabella coiutti" userId="3098eb96f0132675" providerId="LiveId" clId="{9789557F-65B2-4308-B3AE-EE90E710A421}" dt="2023-01-16T05:47:37.403" v="9668" actId="700"/>
          <ac:spMkLst>
            <pc:docMk/>
            <pc:sldMk cId="946318940" sldId="282"/>
            <ac:spMk id="3" creationId="{5945ECA7-DEBE-22F8-1F01-09490D1B29AD}"/>
          </ac:spMkLst>
        </pc:spChg>
        <pc:spChg chg="del mod ord">
          <ac:chgData name="isabella coiutti" userId="3098eb96f0132675" providerId="LiveId" clId="{9789557F-65B2-4308-B3AE-EE90E710A421}" dt="2023-01-16T05:47:37.403" v="9668" actId="700"/>
          <ac:spMkLst>
            <pc:docMk/>
            <pc:sldMk cId="946318940" sldId="282"/>
            <ac:spMk id="4" creationId="{50FE86BF-B1ED-2D68-1999-50D9FEA18C0A}"/>
          </ac:spMkLst>
        </pc:spChg>
        <pc:spChg chg="add mod ord">
          <ac:chgData name="isabella coiutti" userId="3098eb96f0132675" providerId="LiveId" clId="{9789557F-65B2-4308-B3AE-EE90E710A421}" dt="2023-01-16T05:49:59.144" v="9843" actId="1076"/>
          <ac:spMkLst>
            <pc:docMk/>
            <pc:sldMk cId="946318940" sldId="282"/>
            <ac:spMk id="5" creationId="{82066374-0933-7428-E741-C8316760C29C}"/>
          </ac:spMkLst>
        </pc:spChg>
        <pc:spChg chg="add del mod ord">
          <ac:chgData name="isabella coiutti" userId="3098eb96f0132675" providerId="LiveId" clId="{9789557F-65B2-4308-B3AE-EE90E710A421}" dt="2023-01-16T05:48:01.405" v="9669" actId="3680"/>
          <ac:spMkLst>
            <pc:docMk/>
            <pc:sldMk cId="946318940" sldId="282"/>
            <ac:spMk id="6" creationId="{364A0CF0-1CF1-AA69-406F-467852C7732B}"/>
          </ac:spMkLst>
        </pc:spChg>
        <pc:spChg chg="add mod ord">
          <ac:chgData name="isabella coiutti" userId="3098eb96f0132675" providerId="LiveId" clId="{9789557F-65B2-4308-B3AE-EE90E710A421}" dt="2023-01-16T06:44:30.951" v="10622" actId="14100"/>
          <ac:spMkLst>
            <pc:docMk/>
            <pc:sldMk cId="946318940" sldId="282"/>
            <ac:spMk id="7" creationId="{4F3A5A39-C86E-EEAC-AC5D-723AFBAD8531}"/>
          </ac:spMkLst>
        </pc:spChg>
        <pc:graphicFrameChg chg="add mod ord modGraphic">
          <ac:chgData name="isabella coiutti" userId="3098eb96f0132675" providerId="LiveId" clId="{9789557F-65B2-4308-B3AE-EE90E710A421}" dt="2023-01-19T00:01:19.493" v="10642" actId="207"/>
          <ac:graphicFrameMkLst>
            <pc:docMk/>
            <pc:sldMk cId="946318940" sldId="282"/>
            <ac:graphicFrameMk id="8" creationId="{38E29B64-0F5D-13CB-8F35-7116469A727E}"/>
          </ac:graphicFrameMkLst>
        </pc:graphicFrameChg>
      </pc:sldChg>
      <pc:sldChg chg="modSp del mod delDesignElem">
        <pc:chgData name="isabella coiutti" userId="3098eb96f0132675" providerId="LiveId" clId="{9789557F-65B2-4308-B3AE-EE90E710A421}" dt="2023-01-13T01:12:31.414" v="4317" actId="2696"/>
        <pc:sldMkLst>
          <pc:docMk/>
          <pc:sldMk cId="4037968125" sldId="282"/>
        </pc:sldMkLst>
        <pc:spChg chg="mod">
          <ac:chgData name="isabella coiutti" userId="3098eb96f0132675" providerId="LiveId" clId="{9789557F-65B2-4308-B3AE-EE90E710A421}" dt="2023-01-13T01:11:57.247" v="4313" actId="21"/>
          <ac:spMkLst>
            <pc:docMk/>
            <pc:sldMk cId="4037968125" sldId="282"/>
            <ac:spMk id="92" creationId="{F1561BE1-BB9A-C2F7-B350-EDD621594177}"/>
          </ac:spMkLst>
        </pc:spChg>
      </pc:sldChg>
      <pc:sldChg chg="modSp new del mod">
        <pc:chgData name="isabella coiutti" userId="3098eb96f0132675" providerId="LiveId" clId="{9789557F-65B2-4308-B3AE-EE90E710A421}" dt="2023-01-16T06:16:42.489" v="10186" actId="2696"/>
        <pc:sldMkLst>
          <pc:docMk/>
          <pc:sldMk cId="2000550971" sldId="283"/>
        </pc:sldMkLst>
        <pc:spChg chg="mod">
          <ac:chgData name="isabella coiutti" userId="3098eb96f0132675" providerId="LiveId" clId="{9789557F-65B2-4308-B3AE-EE90E710A421}" dt="2023-01-16T06:15:42.412" v="10175" actId="1076"/>
          <ac:spMkLst>
            <pc:docMk/>
            <pc:sldMk cId="2000550971" sldId="283"/>
            <ac:spMk id="2" creationId="{7543739C-C9DD-3A3B-959C-8F72B2EB914A}"/>
          </ac:spMkLst>
        </pc:spChg>
        <pc:spChg chg="mod">
          <ac:chgData name="isabella coiutti" userId="3098eb96f0132675" providerId="LiveId" clId="{9789557F-65B2-4308-B3AE-EE90E710A421}" dt="2023-01-16T06:16:06.682" v="10179" actId="21"/>
          <ac:spMkLst>
            <pc:docMk/>
            <pc:sldMk cId="2000550971" sldId="283"/>
            <ac:spMk id="3" creationId="{DF0DBF16-85E2-5FBE-1A23-DD1305F64A82}"/>
          </ac:spMkLst>
        </pc:spChg>
        <pc:spChg chg="mod">
          <ac:chgData name="isabella coiutti" userId="3098eb96f0132675" providerId="LiveId" clId="{9789557F-65B2-4308-B3AE-EE90E710A421}" dt="2023-01-16T06:16:23.780" v="10182" actId="21"/>
          <ac:spMkLst>
            <pc:docMk/>
            <pc:sldMk cId="2000550971" sldId="283"/>
            <ac:spMk id="4" creationId="{2386A5A0-7287-189E-3687-35B4F88932F7}"/>
          </ac:spMkLst>
        </pc:spChg>
      </pc:sldChg>
      <pc:sldChg chg="modSp add mod">
        <pc:chgData name="isabella coiutti" userId="3098eb96f0132675" providerId="LiveId" clId="{9789557F-65B2-4308-B3AE-EE90E710A421}" dt="2023-01-28T06:51:09.672" v="14412" actId="20577"/>
        <pc:sldMkLst>
          <pc:docMk/>
          <pc:sldMk cId="3449125295" sldId="284"/>
        </pc:sldMkLst>
        <pc:spChg chg="mod">
          <ac:chgData name="isabella coiutti" userId="3098eb96f0132675" providerId="LiveId" clId="{9789557F-65B2-4308-B3AE-EE90E710A421}" dt="2023-01-28T06:51:09.672" v="14412" actId="20577"/>
          <ac:spMkLst>
            <pc:docMk/>
            <pc:sldMk cId="3449125295" sldId="284"/>
            <ac:spMk id="2" creationId="{756C7E29-7322-8E8C-22BD-5AA8FD5A1DD5}"/>
          </ac:spMkLst>
        </pc:spChg>
      </pc:sldChg>
      <pc:sldChg chg="modSp add mod">
        <pc:chgData name="isabella coiutti" userId="3098eb96f0132675" providerId="LiveId" clId="{9789557F-65B2-4308-B3AE-EE90E710A421}" dt="2023-01-16T06:19:50.878" v="10362" actId="114"/>
        <pc:sldMkLst>
          <pc:docMk/>
          <pc:sldMk cId="1852111615" sldId="285"/>
        </pc:sldMkLst>
        <pc:spChg chg="mod">
          <ac:chgData name="isabella coiutti" userId="3098eb96f0132675" providerId="LiveId" clId="{9789557F-65B2-4308-B3AE-EE90E710A421}" dt="2023-01-16T06:17:46.687" v="10206" actId="20577"/>
          <ac:spMkLst>
            <pc:docMk/>
            <pc:sldMk cId="1852111615" sldId="285"/>
            <ac:spMk id="2" creationId="{756C7E29-7322-8E8C-22BD-5AA8FD5A1DD5}"/>
          </ac:spMkLst>
        </pc:spChg>
        <pc:spChg chg="mod">
          <ac:chgData name="isabella coiutti" userId="3098eb96f0132675" providerId="LiveId" clId="{9789557F-65B2-4308-B3AE-EE90E710A421}" dt="2023-01-16T06:19:50.878" v="10362" actId="114"/>
          <ac:spMkLst>
            <pc:docMk/>
            <pc:sldMk cId="1852111615" sldId="285"/>
            <ac:spMk id="3" creationId="{C450C794-D86D-7367-3B47-18910F5CA494}"/>
          </ac:spMkLst>
        </pc:spChg>
      </pc:sldChg>
      <pc:sldChg chg="addSp delSp modSp new del mod modClrScheme chgLayout">
        <pc:chgData name="isabella coiutti" userId="3098eb96f0132675" providerId="LiveId" clId="{9789557F-65B2-4308-B3AE-EE90E710A421}" dt="2023-01-16T06:36:02.071" v="10421" actId="2696"/>
        <pc:sldMkLst>
          <pc:docMk/>
          <pc:sldMk cId="2009698351" sldId="286"/>
        </pc:sldMkLst>
        <pc:spChg chg="mod ord">
          <ac:chgData name="isabella coiutti" userId="3098eb96f0132675" providerId="LiveId" clId="{9789557F-65B2-4308-B3AE-EE90E710A421}" dt="2023-01-16T06:35:39.274" v="10416" actId="21"/>
          <ac:spMkLst>
            <pc:docMk/>
            <pc:sldMk cId="2009698351" sldId="286"/>
            <ac:spMk id="2" creationId="{FE051C55-6511-ECD2-6C45-CA976B5FABD1}"/>
          </ac:spMkLst>
        </pc:spChg>
        <pc:spChg chg="del mod ord">
          <ac:chgData name="isabella coiutti" userId="3098eb96f0132675" providerId="LiveId" clId="{9789557F-65B2-4308-B3AE-EE90E710A421}" dt="2023-01-16T06:24:13.470" v="10403" actId="700"/>
          <ac:spMkLst>
            <pc:docMk/>
            <pc:sldMk cId="2009698351" sldId="286"/>
            <ac:spMk id="3" creationId="{64323C82-DECC-4467-9FAC-E4CAFB68CFD3}"/>
          </ac:spMkLst>
        </pc:spChg>
        <pc:spChg chg="mod ord">
          <ac:chgData name="isabella coiutti" userId="3098eb96f0132675" providerId="LiveId" clId="{9789557F-65B2-4308-B3AE-EE90E710A421}" dt="2023-01-16T06:35:49.326" v="10418" actId="21"/>
          <ac:spMkLst>
            <pc:docMk/>
            <pc:sldMk cId="2009698351" sldId="286"/>
            <ac:spMk id="4" creationId="{02C380B9-71CC-D153-1570-B5C23C7D723F}"/>
          </ac:spMkLst>
        </pc:spChg>
        <pc:spChg chg="add mod ord">
          <ac:chgData name="isabella coiutti" userId="3098eb96f0132675" providerId="LiveId" clId="{9789557F-65B2-4308-B3AE-EE90E710A421}" dt="2023-01-16T06:24:13.470" v="10403" actId="700"/>
          <ac:spMkLst>
            <pc:docMk/>
            <pc:sldMk cId="2009698351" sldId="286"/>
            <ac:spMk id="5" creationId="{7911A756-281A-6B27-0B53-E70BD400F363}"/>
          </ac:spMkLst>
        </pc:spChg>
      </pc:sldChg>
      <pc:sldChg chg="modSp add mod ord">
        <pc:chgData name="isabella coiutti" userId="3098eb96f0132675" providerId="LiveId" clId="{9789557F-65B2-4308-B3AE-EE90E710A421}" dt="2023-01-19T00:23:19.135" v="10643" actId="114"/>
        <pc:sldMkLst>
          <pc:docMk/>
          <pc:sldMk cId="1871237085" sldId="287"/>
        </pc:sldMkLst>
        <pc:spChg chg="mod">
          <ac:chgData name="isabella coiutti" userId="3098eb96f0132675" providerId="LiveId" clId="{9789557F-65B2-4308-B3AE-EE90E710A421}" dt="2023-01-19T00:23:19.135" v="10643" actId="114"/>
          <ac:spMkLst>
            <pc:docMk/>
            <pc:sldMk cId="1871237085" sldId="287"/>
            <ac:spMk id="2" creationId="{756C7E29-7322-8E8C-22BD-5AA8FD5A1DD5}"/>
          </ac:spMkLst>
        </pc:spChg>
        <pc:spChg chg="mod">
          <ac:chgData name="isabella coiutti" userId="3098eb96f0132675" providerId="LiveId" clId="{9789557F-65B2-4308-B3AE-EE90E710A421}" dt="2023-01-16T06:39:14.308" v="10618" actId="5793"/>
          <ac:spMkLst>
            <pc:docMk/>
            <pc:sldMk cId="1871237085" sldId="287"/>
            <ac:spMk id="3" creationId="{C450C794-D86D-7367-3B47-18910F5CA494}"/>
          </ac:spMkLst>
        </pc:spChg>
      </pc:sldChg>
      <pc:sldChg chg="modSp add mod">
        <pc:chgData name="isabella coiutti" userId="3098eb96f0132675" providerId="LiveId" clId="{9789557F-65B2-4308-B3AE-EE90E710A421}" dt="2023-02-04T07:56:38.544" v="20283" actId="5793"/>
        <pc:sldMkLst>
          <pc:docMk/>
          <pc:sldMk cId="3909496243" sldId="288"/>
        </pc:sldMkLst>
        <pc:spChg chg="mod">
          <ac:chgData name="isabella coiutti" userId="3098eb96f0132675" providerId="LiveId" clId="{9789557F-65B2-4308-B3AE-EE90E710A421}" dt="2023-01-19T23:44:32.032" v="10665" actId="313"/>
          <ac:spMkLst>
            <pc:docMk/>
            <pc:sldMk cId="3909496243" sldId="288"/>
            <ac:spMk id="2" creationId="{756C7E29-7322-8E8C-22BD-5AA8FD5A1DD5}"/>
          </ac:spMkLst>
        </pc:spChg>
        <pc:spChg chg="mod">
          <ac:chgData name="isabella coiutti" userId="3098eb96f0132675" providerId="LiveId" clId="{9789557F-65B2-4308-B3AE-EE90E710A421}" dt="2023-02-04T07:56:38.544" v="20283" actId="5793"/>
          <ac:spMkLst>
            <pc:docMk/>
            <pc:sldMk cId="3909496243" sldId="288"/>
            <ac:spMk id="3" creationId="{C450C794-D86D-7367-3B47-18910F5CA494}"/>
          </ac:spMkLst>
        </pc:spChg>
      </pc:sldChg>
      <pc:sldChg chg="modSp add mod ord">
        <pc:chgData name="isabella coiutti" userId="3098eb96f0132675" providerId="LiveId" clId="{9789557F-65B2-4308-B3AE-EE90E710A421}" dt="2023-01-20T00:00:47.970" v="11724"/>
        <pc:sldMkLst>
          <pc:docMk/>
          <pc:sldMk cId="3954331854" sldId="289"/>
        </pc:sldMkLst>
        <pc:spChg chg="mod">
          <ac:chgData name="isabella coiutti" userId="3098eb96f0132675" providerId="LiveId" clId="{9789557F-65B2-4308-B3AE-EE90E710A421}" dt="2023-01-19T23:53:18.960" v="11209" actId="313"/>
          <ac:spMkLst>
            <pc:docMk/>
            <pc:sldMk cId="3954331854" sldId="289"/>
            <ac:spMk id="3" creationId="{C450C794-D86D-7367-3B47-18910F5CA494}"/>
          </ac:spMkLst>
        </pc:spChg>
      </pc:sldChg>
      <pc:sldChg chg="modSp add mod ord">
        <pc:chgData name="isabella coiutti" userId="3098eb96f0132675" providerId="LiveId" clId="{9789557F-65B2-4308-B3AE-EE90E710A421}" dt="2023-01-20T01:04:47.286" v="11752" actId="20577"/>
        <pc:sldMkLst>
          <pc:docMk/>
          <pc:sldMk cId="1443985204" sldId="290"/>
        </pc:sldMkLst>
        <pc:spChg chg="mod">
          <ac:chgData name="isabella coiutti" userId="3098eb96f0132675" providerId="LiveId" clId="{9789557F-65B2-4308-B3AE-EE90E710A421}" dt="2023-01-20T01:04:47.286" v="11752" actId="20577"/>
          <ac:spMkLst>
            <pc:docMk/>
            <pc:sldMk cId="1443985204" sldId="290"/>
            <ac:spMk id="5" creationId="{F293AE4A-9521-CE84-A66C-1AC01C11A8D5}"/>
          </ac:spMkLst>
        </pc:spChg>
      </pc:sldChg>
      <pc:sldChg chg="modSp add del mod">
        <pc:chgData name="isabella coiutti" userId="3098eb96f0132675" providerId="LiveId" clId="{9789557F-65B2-4308-B3AE-EE90E710A421}" dt="2023-01-20T00:00:31.561" v="11722" actId="2696"/>
        <pc:sldMkLst>
          <pc:docMk/>
          <pc:sldMk cId="3969178256" sldId="290"/>
        </pc:sldMkLst>
        <pc:spChg chg="mod">
          <ac:chgData name="isabella coiutti" userId="3098eb96f0132675" providerId="LiveId" clId="{9789557F-65B2-4308-B3AE-EE90E710A421}" dt="2023-01-20T00:00:26.016" v="11721" actId="20577"/>
          <ac:spMkLst>
            <pc:docMk/>
            <pc:sldMk cId="3969178256" sldId="290"/>
            <ac:spMk id="3" creationId="{C450C794-D86D-7367-3B47-18910F5CA494}"/>
          </ac:spMkLst>
        </pc:spChg>
      </pc:sldChg>
      <pc:sldChg chg="addSp modSp new mod setBg">
        <pc:chgData name="isabella coiutti" userId="3098eb96f0132675" providerId="LiveId" clId="{9789557F-65B2-4308-B3AE-EE90E710A421}" dt="2023-01-26T06:03:04.714" v="12519" actId="20577"/>
        <pc:sldMkLst>
          <pc:docMk/>
          <pc:sldMk cId="4246118357" sldId="291"/>
        </pc:sldMkLst>
        <pc:graphicFrameChg chg="add mod modGraphic">
          <ac:chgData name="isabella coiutti" userId="3098eb96f0132675" providerId="LiveId" clId="{9789557F-65B2-4308-B3AE-EE90E710A421}" dt="2023-01-26T06:03:04.714" v="12519" actId="20577"/>
          <ac:graphicFrameMkLst>
            <pc:docMk/>
            <pc:sldMk cId="4246118357" sldId="291"/>
            <ac:graphicFrameMk id="2" creationId="{CCC9CF6B-2CF6-1436-4440-CB7420CE63E2}"/>
          </ac:graphicFrameMkLst>
        </pc:graphicFrameChg>
      </pc:sldChg>
      <pc:sldChg chg="addSp modSp new mod setBg modClrScheme chgLayout">
        <pc:chgData name="isabella coiutti" userId="3098eb96f0132675" providerId="LiveId" clId="{9789557F-65B2-4308-B3AE-EE90E710A421}" dt="2023-01-26T06:18:25.584" v="12669" actId="20577"/>
        <pc:sldMkLst>
          <pc:docMk/>
          <pc:sldMk cId="1018168324" sldId="292"/>
        </pc:sldMkLst>
        <pc:spChg chg="add mod">
          <ac:chgData name="isabella coiutti" userId="3098eb96f0132675" providerId="LiveId" clId="{9789557F-65B2-4308-B3AE-EE90E710A421}" dt="2023-01-26T06:18:25.584" v="12669" actId="20577"/>
          <ac:spMkLst>
            <pc:docMk/>
            <pc:sldMk cId="1018168324" sldId="292"/>
            <ac:spMk id="2" creationId="{0E15C5EC-6A25-E9CD-231B-EAD31AE7E91F}"/>
          </ac:spMkLst>
        </pc:spChg>
        <pc:spChg chg="add mod">
          <ac:chgData name="isabella coiutti" userId="3098eb96f0132675" providerId="LiveId" clId="{9789557F-65B2-4308-B3AE-EE90E710A421}" dt="2023-01-26T06:11:06.789" v="12615" actId="1076"/>
          <ac:spMkLst>
            <pc:docMk/>
            <pc:sldMk cId="1018168324" sldId="292"/>
            <ac:spMk id="3" creationId="{F2C8B5E4-B738-48FB-C667-339142A99322}"/>
          </ac:spMkLst>
        </pc:spChg>
      </pc:sldChg>
      <pc:sldChg chg="modSp add mod ord">
        <pc:chgData name="isabella coiutti" userId="3098eb96f0132675" providerId="LiveId" clId="{9789557F-65B2-4308-B3AE-EE90E710A421}" dt="2023-01-27T06:27:56.671" v="13457" actId="27636"/>
        <pc:sldMkLst>
          <pc:docMk/>
          <pc:sldMk cId="2230104061" sldId="293"/>
        </pc:sldMkLst>
        <pc:spChg chg="mod">
          <ac:chgData name="isabella coiutti" userId="3098eb96f0132675" providerId="LiveId" clId="{9789557F-65B2-4308-B3AE-EE90E710A421}" dt="2023-01-27T06:19:14.849" v="12694" actId="20577"/>
          <ac:spMkLst>
            <pc:docMk/>
            <pc:sldMk cId="2230104061" sldId="293"/>
            <ac:spMk id="2" creationId="{756C7E29-7322-8E8C-22BD-5AA8FD5A1DD5}"/>
          </ac:spMkLst>
        </pc:spChg>
        <pc:spChg chg="mod">
          <ac:chgData name="isabella coiutti" userId="3098eb96f0132675" providerId="LiveId" clId="{9789557F-65B2-4308-B3AE-EE90E710A421}" dt="2023-01-27T06:27:56.671" v="13457" actId="27636"/>
          <ac:spMkLst>
            <pc:docMk/>
            <pc:sldMk cId="2230104061" sldId="293"/>
            <ac:spMk id="3" creationId="{C450C794-D86D-7367-3B47-18910F5CA494}"/>
          </ac:spMkLst>
        </pc:spChg>
      </pc:sldChg>
      <pc:sldChg chg="modSp add mod">
        <pc:chgData name="isabella coiutti" userId="3098eb96f0132675" providerId="LiveId" clId="{9789557F-65B2-4308-B3AE-EE90E710A421}" dt="2023-01-27T06:55:56.244" v="14170" actId="20577"/>
        <pc:sldMkLst>
          <pc:docMk/>
          <pc:sldMk cId="1842438458" sldId="294"/>
        </pc:sldMkLst>
        <pc:spChg chg="mod">
          <ac:chgData name="isabella coiutti" userId="3098eb96f0132675" providerId="LiveId" clId="{9789557F-65B2-4308-B3AE-EE90E710A421}" dt="2023-01-27T06:55:56.244" v="14170" actId="20577"/>
          <ac:spMkLst>
            <pc:docMk/>
            <pc:sldMk cId="1842438458" sldId="294"/>
            <ac:spMk id="3" creationId="{C450C794-D86D-7367-3B47-18910F5CA494}"/>
          </ac:spMkLst>
        </pc:spChg>
      </pc:sldChg>
      <pc:sldChg chg="modSp add mod">
        <pc:chgData name="isabella coiutti" userId="3098eb96f0132675" providerId="LiveId" clId="{9789557F-65B2-4308-B3AE-EE90E710A421}" dt="2023-01-27T06:57:21.020" v="14297" actId="20577"/>
        <pc:sldMkLst>
          <pc:docMk/>
          <pc:sldMk cId="170021595" sldId="295"/>
        </pc:sldMkLst>
        <pc:spChg chg="mod">
          <ac:chgData name="isabella coiutti" userId="3098eb96f0132675" providerId="LiveId" clId="{9789557F-65B2-4308-B3AE-EE90E710A421}" dt="2023-01-27T06:57:21.020" v="14297" actId="20577"/>
          <ac:spMkLst>
            <pc:docMk/>
            <pc:sldMk cId="170021595" sldId="295"/>
            <ac:spMk id="3" creationId="{C450C794-D86D-7367-3B47-18910F5CA494}"/>
          </ac:spMkLst>
        </pc:spChg>
      </pc:sldChg>
      <pc:sldChg chg="modSp add mod ord">
        <pc:chgData name="isabella coiutti" userId="3098eb96f0132675" providerId="LiveId" clId="{9789557F-65B2-4308-B3AE-EE90E710A421}" dt="2023-01-28T06:36:37.123" v="14329"/>
        <pc:sldMkLst>
          <pc:docMk/>
          <pc:sldMk cId="908359025" sldId="296"/>
        </pc:sldMkLst>
        <pc:spChg chg="mod">
          <ac:chgData name="isabella coiutti" userId="3098eb96f0132675" providerId="LiveId" clId="{9789557F-65B2-4308-B3AE-EE90E710A421}" dt="2023-01-28T06:36:21.102" v="14327" actId="255"/>
          <ac:spMkLst>
            <pc:docMk/>
            <pc:sldMk cId="908359025" sldId="296"/>
            <ac:spMk id="3" creationId="{0E620DAF-A4DB-953E-0011-4DCFB54D7B6F}"/>
          </ac:spMkLst>
        </pc:spChg>
      </pc:sldChg>
      <pc:sldChg chg="modSp add mod">
        <pc:chgData name="isabella coiutti" userId="3098eb96f0132675" providerId="LiveId" clId="{9789557F-65B2-4308-B3AE-EE90E710A421}" dt="2023-01-28T06:45:00.251" v="14408" actId="20577"/>
        <pc:sldMkLst>
          <pc:docMk/>
          <pc:sldMk cId="739433165" sldId="297"/>
        </pc:sldMkLst>
        <pc:spChg chg="mod">
          <ac:chgData name="isabella coiutti" userId="3098eb96f0132675" providerId="LiveId" clId="{9789557F-65B2-4308-B3AE-EE90E710A421}" dt="2023-01-28T06:45:00.251" v="14408" actId="20577"/>
          <ac:spMkLst>
            <pc:docMk/>
            <pc:sldMk cId="739433165" sldId="297"/>
            <ac:spMk id="5" creationId="{6A37FCFB-79AB-456F-6B75-FEADBD0491B5}"/>
          </ac:spMkLst>
        </pc:spChg>
      </pc:sldChg>
      <pc:sldChg chg="new del">
        <pc:chgData name="isabella coiutti" userId="3098eb96f0132675" providerId="LiveId" clId="{9789557F-65B2-4308-B3AE-EE90E710A421}" dt="2023-01-28T06:58:02.400" v="14416" actId="2696"/>
        <pc:sldMkLst>
          <pc:docMk/>
          <pc:sldMk cId="3161646777" sldId="298"/>
        </pc:sldMkLst>
      </pc:sldChg>
      <pc:sldChg chg="modSp add mod">
        <pc:chgData name="isabella coiutti" userId="3098eb96f0132675" providerId="LiveId" clId="{9789557F-65B2-4308-B3AE-EE90E710A421}" dt="2023-02-03T10:06:51.282" v="20277" actId="114"/>
        <pc:sldMkLst>
          <pc:docMk/>
          <pc:sldMk cId="3648483511" sldId="298"/>
        </pc:sldMkLst>
        <pc:spChg chg="mod">
          <ac:chgData name="isabella coiutti" userId="3098eb96f0132675" providerId="LiveId" clId="{9789557F-65B2-4308-B3AE-EE90E710A421}" dt="2023-02-03T10:06:51.282" v="20277" actId="114"/>
          <ac:spMkLst>
            <pc:docMk/>
            <pc:sldMk cId="3648483511" sldId="298"/>
            <ac:spMk id="2" creationId="{756C7E29-7322-8E8C-22BD-5AA8FD5A1DD5}"/>
          </ac:spMkLst>
        </pc:spChg>
      </pc:sldChg>
      <pc:sldChg chg="modSp add del mod">
        <pc:chgData name="isabella coiutti" userId="3098eb96f0132675" providerId="LiveId" clId="{9789557F-65B2-4308-B3AE-EE90E710A421}" dt="2023-01-28T06:58:45.765" v="14447" actId="2696"/>
        <pc:sldMkLst>
          <pc:docMk/>
          <pc:sldMk cId="1842657454" sldId="299"/>
        </pc:sldMkLst>
        <pc:spChg chg="mod">
          <ac:chgData name="isabella coiutti" userId="3098eb96f0132675" providerId="LiveId" clId="{9789557F-65B2-4308-B3AE-EE90E710A421}" dt="2023-01-28T06:58:42.554" v="14446" actId="20577"/>
          <ac:spMkLst>
            <pc:docMk/>
            <pc:sldMk cId="1842657454" sldId="299"/>
            <ac:spMk id="2" creationId="{146A0EA7-6F19-F3DB-B5EC-3A574FBB8011}"/>
          </ac:spMkLst>
        </pc:spChg>
      </pc:sldChg>
      <pc:sldChg chg="modSp add mod">
        <pc:chgData name="isabella coiutti" userId="3098eb96f0132675" providerId="LiveId" clId="{9789557F-65B2-4308-B3AE-EE90E710A421}" dt="2023-02-03T10:05:23.404" v="20240" actId="14100"/>
        <pc:sldMkLst>
          <pc:docMk/>
          <pc:sldMk cId="2978864913" sldId="299"/>
        </pc:sldMkLst>
        <pc:spChg chg="mod">
          <ac:chgData name="isabella coiutti" userId="3098eb96f0132675" providerId="LiveId" clId="{9789557F-65B2-4308-B3AE-EE90E710A421}" dt="2023-02-03T10:05:23.404" v="20240" actId="14100"/>
          <ac:spMkLst>
            <pc:docMk/>
            <pc:sldMk cId="2978864913" sldId="299"/>
            <ac:spMk id="2" creationId="{756C7E29-7322-8E8C-22BD-5AA8FD5A1DD5}"/>
          </ac:spMkLst>
        </pc:spChg>
      </pc:sldChg>
      <pc:sldChg chg="modSp add mod ord">
        <pc:chgData name="isabella coiutti" userId="3098eb96f0132675" providerId="LiveId" clId="{9789557F-65B2-4308-B3AE-EE90E710A421}" dt="2023-02-02T09:30:24.717" v="15471" actId="20577"/>
        <pc:sldMkLst>
          <pc:docMk/>
          <pc:sldMk cId="3930206496" sldId="300"/>
        </pc:sldMkLst>
        <pc:spChg chg="mod">
          <ac:chgData name="isabella coiutti" userId="3098eb96f0132675" providerId="LiveId" clId="{9789557F-65B2-4308-B3AE-EE90E710A421}" dt="2023-02-02T08:44:32.865" v="14941" actId="20577"/>
          <ac:spMkLst>
            <pc:docMk/>
            <pc:sldMk cId="3930206496" sldId="300"/>
            <ac:spMk id="2" creationId="{756C7E29-7322-8E8C-22BD-5AA8FD5A1DD5}"/>
          </ac:spMkLst>
        </pc:spChg>
        <pc:spChg chg="mod">
          <ac:chgData name="isabella coiutti" userId="3098eb96f0132675" providerId="LiveId" clId="{9789557F-65B2-4308-B3AE-EE90E710A421}" dt="2023-02-02T09:30:24.717" v="15471" actId="20577"/>
          <ac:spMkLst>
            <pc:docMk/>
            <pc:sldMk cId="3930206496" sldId="300"/>
            <ac:spMk id="3" creationId="{C450C794-D86D-7367-3B47-18910F5CA494}"/>
          </ac:spMkLst>
        </pc:spChg>
      </pc:sldChg>
      <pc:sldChg chg="modSp add mod">
        <pc:chgData name="isabella coiutti" userId="3098eb96f0132675" providerId="LiveId" clId="{9789557F-65B2-4308-B3AE-EE90E710A421}" dt="2023-02-02T09:24:22.269" v="15324" actId="20577"/>
        <pc:sldMkLst>
          <pc:docMk/>
          <pc:sldMk cId="821853980" sldId="301"/>
        </pc:sldMkLst>
        <pc:spChg chg="mod">
          <ac:chgData name="isabella coiutti" userId="3098eb96f0132675" providerId="LiveId" clId="{9789557F-65B2-4308-B3AE-EE90E710A421}" dt="2023-02-02T09:20:25.388" v="14984" actId="20577"/>
          <ac:spMkLst>
            <pc:docMk/>
            <pc:sldMk cId="821853980" sldId="301"/>
            <ac:spMk id="2" creationId="{756C7E29-7322-8E8C-22BD-5AA8FD5A1DD5}"/>
          </ac:spMkLst>
        </pc:spChg>
        <pc:spChg chg="mod">
          <ac:chgData name="isabella coiutti" userId="3098eb96f0132675" providerId="LiveId" clId="{9789557F-65B2-4308-B3AE-EE90E710A421}" dt="2023-02-02T09:24:22.269" v="15324" actId="20577"/>
          <ac:spMkLst>
            <pc:docMk/>
            <pc:sldMk cId="821853980" sldId="301"/>
            <ac:spMk id="3" creationId="{C450C794-D86D-7367-3B47-18910F5CA494}"/>
          </ac:spMkLst>
        </pc:spChg>
      </pc:sldChg>
      <pc:sldChg chg="add">
        <pc:chgData name="isabella coiutti" userId="3098eb96f0132675" providerId="LiveId" clId="{9789557F-65B2-4308-B3AE-EE90E710A421}" dt="2023-02-02T09:24:54.821" v="15325" actId="2890"/>
        <pc:sldMkLst>
          <pc:docMk/>
          <pc:sldMk cId="752373667" sldId="302"/>
        </pc:sldMkLst>
      </pc:sldChg>
      <pc:sldChg chg="modSp add mod">
        <pc:chgData name="isabella coiutti" userId="3098eb96f0132675" providerId="LiveId" clId="{9789557F-65B2-4308-B3AE-EE90E710A421}" dt="2023-02-03T10:05:49.604" v="20246" actId="1076"/>
        <pc:sldMkLst>
          <pc:docMk/>
          <pc:sldMk cId="2325821794" sldId="303"/>
        </pc:sldMkLst>
        <pc:spChg chg="mod">
          <ac:chgData name="isabella coiutti" userId="3098eb96f0132675" providerId="LiveId" clId="{9789557F-65B2-4308-B3AE-EE90E710A421}" dt="2023-02-03T10:05:49.604" v="20246" actId="1076"/>
          <ac:spMkLst>
            <pc:docMk/>
            <pc:sldMk cId="2325821794" sldId="303"/>
            <ac:spMk id="2" creationId="{756C7E29-7322-8E8C-22BD-5AA8FD5A1DD5}"/>
          </ac:spMkLst>
        </pc:spChg>
        <pc:spChg chg="mod">
          <ac:chgData name="isabella coiutti" userId="3098eb96f0132675" providerId="LiveId" clId="{9789557F-65B2-4308-B3AE-EE90E710A421}" dt="2023-02-02T09:38:34.813" v="16288" actId="20577"/>
          <ac:spMkLst>
            <pc:docMk/>
            <pc:sldMk cId="2325821794" sldId="303"/>
            <ac:spMk id="3" creationId="{C450C794-D86D-7367-3B47-18910F5CA494}"/>
          </ac:spMkLst>
        </pc:spChg>
      </pc:sldChg>
      <pc:sldChg chg="modSp add mod ord">
        <pc:chgData name="isabella coiutti" userId="3098eb96f0132675" providerId="LiveId" clId="{9789557F-65B2-4308-B3AE-EE90E710A421}" dt="2023-02-02T09:59:07.273" v="17533" actId="313"/>
        <pc:sldMkLst>
          <pc:docMk/>
          <pc:sldMk cId="3193604688" sldId="304"/>
        </pc:sldMkLst>
        <pc:spChg chg="mod">
          <ac:chgData name="isabella coiutti" userId="3098eb96f0132675" providerId="LiveId" clId="{9789557F-65B2-4308-B3AE-EE90E710A421}" dt="2023-02-02T09:58:39.768" v="17520" actId="20577"/>
          <ac:spMkLst>
            <pc:docMk/>
            <pc:sldMk cId="3193604688" sldId="304"/>
            <ac:spMk id="2" creationId="{756C7E29-7322-8E8C-22BD-5AA8FD5A1DD5}"/>
          </ac:spMkLst>
        </pc:spChg>
        <pc:spChg chg="mod">
          <ac:chgData name="isabella coiutti" userId="3098eb96f0132675" providerId="LiveId" clId="{9789557F-65B2-4308-B3AE-EE90E710A421}" dt="2023-02-02T09:59:07.273" v="17533" actId="313"/>
          <ac:spMkLst>
            <pc:docMk/>
            <pc:sldMk cId="3193604688" sldId="304"/>
            <ac:spMk id="3" creationId="{C450C794-D86D-7367-3B47-18910F5CA494}"/>
          </ac:spMkLst>
        </pc:spChg>
      </pc:sldChg>
      <pc:sldChg chg="modSp add mod">
        <pc:chgData name="isabella coiutti" userId="3098eb96f0132675" providerId="LiveId" clId="{9789557F-65B2-4308-B3AE-EE90E710A421}" dt="2023-02-02T09:46:54.223" v="16355" actId="313"/>
        <pc:sldMkLst>
          <pc:docMk/>
          <pc:sldMk cId="2729205811" sldId="305"/>
        </pc:sldMkLst>
        <pc:spChg chg="mod">
          <ac:chgData name="isabella coiutti" userId="3098eb96f0132675" providerId="LiveId" clId="{9789557F-65B2-4308-B3AE-EE90E710A421}" dt="2023-02-02T09:44:34.948" v="16329" actId="20577"/>
          <ac:spMkLst>
            <pc:docMk/>
            <pc:sldMk cId="2729205811" sldId="305"/>
            <ac:spMk id="2" creationId="{756C7E29-7322-8E8C-22BD-5AA8FD5A1DD5}"/>
          </ac:spMkLst>
        </pc:spChg>
        <pc:spChg chg="mod">
          <ac:chgData name="isabella coiutti" userId="3098eb96f0132675" providerId="LiveId" clId="{9789557F-65B2-4308-B3AE-EE90E710A421}" dt="2023-02-02T09:46:54.223" v="16355" actId="313"/>
          <ac:spMkLst>
            <pc:docMk/>
            <pc:sldMk cId="2729205811" sldId="305"/>
            <ac:spMk id="3" creationId="{C450C794-D86D-7367-3B47-18910F5CA494}"/>
          </ac:spMkLst>
        </pc:spChg>
      </pc:sldChg>
      <pc:sldChg chg="modSp add mod">
        <pc:chgData name="isabella coiutti" userId="3098eb96f0132675" providerId="LiveId" clId="{9789557F-65B2-4308-B3AE-EE90E710A421}" dt="2023-02-03T10:05:56.762" v="20247" actId="14100"/>
        <pc:sldMkLst>
          <pc:docMk/>
          <pc:sldMk cId="1375745983" sldId="306"/>
        </pc:sldMkLst>
        <pc:spChg chg="mod">
          <ac:chgData name="isabella coiutti" userId="3098eb96f0132675" providerId="LiveId" clId="{9789557F-65B2-4308-B3AE-EE90E710A421}" dt="2023-02-03T10:05:56.762" v="20247" actId="14100"/>
          <ac:spMkLst>
            <pc:docMk/>
            <pc:sldMk cId="1375745983" sldId="306"/>
            <ac:spMk id="2" creationId="{756C7E29-7322-8E8C-22BD-5AA8FD5A1DD5}"/>
          </ac:spMkLst>
        </pc:spChg>
        <pc:spChg chg="mod">
          <ac:chgData name="isabella coiutti" userId="3098eb96f0132675" providerId="LiveId" clId="{9789557F-65B2-4308-B3AE-EE90E710A421}" dt="2023-02-02T09:57:58.220" v="17511" actId="20577"/>
          <ac:spMkLst>
            <pc:docMk/>
            <pc:sldMk cId="1375745983" sldId="306"/>
            <ac:spMk id="3" creationId="{C450C794-D86D-7367-3B47-18910F5CA494}"/>
          </ac:spMkLst>
        </pc:spChg>
      </pc:sldChg>
      <pc:sldChg chg="modSp add mod">
        <pc:chgData name="isabella coiutti" userId="3098eb96f0132675" providerId="LiveId" clId="{9789557F-65B2-4308-B3AE-EE90E710A421}" dt="2023-02-04T07:32:54.212" v="20280" actId="20577"/>
        <pc:sldMkLst>
          <pc:docMk/>
          <pc:sldMk cId="3060494658" sldId="307"/>
        </pc:sldMkLst>
        <pc:spChg chg="mod">
          <ac:chgData name="isabella coiutti" userId="3098eb96f0132675" providerId="LiveId" clId="{9789557F-65B2-4308-B3AE-EE90E710A421}" dt="2023-02-03T10:06:01.443" v="20248" actId="14100"/>
          <ac:spMkLst>
            <pc:docMk/>
            <pc:sldMk cId="3060494658" sldId="307"/>
            <ac:spMk id="2" creationId="{756C7E29-7322-8E8C-22BD-5AA8FD5A1DD5}"/>
          </ac:spMkLst>
        </pc:spChg>
        <pc:spChg chg="mod">
          <ac:chgData name="isabella coiutti" userId="3098eb96f0132675" providerId="LiveId" clId="{9789557F-65B2-4308-B3AE-EE90E710A421}" dt="2023-02-04T07:32:54.212" v="20280" actId="20577"/>
          <ac:spMkLst>
            <pc:docMk/>
            <pc:sldMk cId="3060494658" sldId="307"/>
            <ac:spMk id="3" creationId="{C450C794-D86D-7367-3B47-18910F5CA494}"/>
          </ac:spMkLst>
        </pc:spChg>
      </pc:sldChg>
      <pc:sldChg chg="add">
        <pc:chgData name="isabella coiutti" userId="3098eb96f0132675" providerId="LiveId" clId="{9789557F-65B2-4308-B3AE-EE90E710A421}" dt="2023-02-02T09:58:27.724" v="17512" actId="2890"/>
        <pc:sldMkLst>
          <pc:docMk/>
          <pc:sldMk cId="2885447053" sldId="308"/>
        </pc:sldMkLst>
      </pc:sldChg>
      <pc:sldChg chg="modSp add mod ord">
        <pc:chgData name="isabella coiutti" userId="3098eb96f0132675" providerId="LiveId" clId="{9789557F-65B2-4308-B3AE-EE90E710A421}" dt="2023-02-02T10:10:07.229" v="18144" actId="20577"/>
        <pc:sldMkLst>
          <pc:docMk/>
          <pc:sldMk cId="4235515819" sldId="309"/>
        </pc:sldMkLst>
        <pc:spChg chg="mod">
          <ac:chgData name="isabella coiutti" userId="3098eb96f0132675" providerId="LiveId" clId="{9789557F-65B2-4308-B3AE-EE90E710A421}" dt="2023-02-02T10:10:07.229" v="18144" actId="20577"/>
          <ac:spMkLst>
            <pc:docMk/>
            <pc:sldMk cId="4235515819" sldId="309"/>
            <ac:spMk id="3" creationId="{C450C794-D86D-7367-3B47-18910F5CA494}"/>
          </ac:spMkLst>
        </pc:spChg>
      </pc:sldChg>
      <pc:sldChg chg="modSp add mod">
        <pc:chgData name="isabella coiutti" userId="3098eb96f0132675" providerId="LiveId" clId="{9789557F-65B2-4308-B3AE-EE90E710A421}" dt="2023-02-02T10:22:34.202" v="19495" actId="114"/>
        <pc:sldMkLst>
          <pc:docMk/>
          <pc:sldMk cId="1830400951" sldId="310"/>
        </pc:sldMkLst>
        <pc:spChg chg="mod">
          <ac:chgData name="isabella coiutti" userId="3098eb96f0132675" providerId="LiveId" clId="{9789557F-65B2-4308-B3AE-EE90E710A421}" dt="2023-02-02T10:22:34.202" v="19495" actId="114"/>
          <ac:spMkLst>
            <pc:docMk/>
            <pc:sldMk cId="1830400951" sldId="310"/>
            <ac:spMk id="3" creationId="{C450C794-D86D-7367-3B47-18910F5CA494}"/>
          </ac:spMkLst>
        </pc:spChg>
      </pc:sldChg>
      <pc:sldChg chg="modSp add mod">
        <pc:chgData name="isabella coiutti" userId="3098eb96f0132675" providerId="LiveId" clId="{9789557F-65B2-4308-B3AE-EE90E710A421}" dt="2023-02-02T10:21:19.017" v="19450" actId="21"/>
        <pc:sldMkLst>
          <pc:docMk/>
          <pc:sldMk cId="1900407687" sldId="311"/>
        </pc:sldMkLst>
        <pc:spChg chg="mod">
          <ac:chgData name="isabella coiutti" userId="3098eb96f0132675" providerId="LiveId" clId="{9789557F-65B2-4308-B3AE-EE90E710A421}" dt="2023-02-02T10:21:19.017" v="19450" actId="21"/>
          <ac:spMkLst>
            <pc:docMk/>
            <pc:sldMk cId="1900407687" sldId="311"/>
            <ac:spMk id="3" creationId="{C450C794-D86D-7367-3B47-18910F5CA494}"/>
          </ac:spMkLst>
        </pc:spChg>
      </pc:sldChg>
      <pc:sldChg chg="modSp add mod">
        <pc:chgData name="isabella coiutti" userId="3098eb96f0132675" providerId="LiveId" clId="{9789557F-65B2-4308-B3AE-EE90E710A421}" dt="2023-02-02T10:21:39.926" v="19491" actId="20577"/>
        <pc:sldMkLst>
          <pc:docMk/>
          <pc:sldMk cId="2065750213" sldId="312"/>
        </pc:sldMkLst>
        <pc:spChg chg="mod">
          <ac:chgData name="isabella coiutti" userId="3098eb96f0132675" providerId="LiveId" clId="{9789557F-65B2-4308-B3AE-EE90E710A421}" dt="2023-02-02T10:21:39.926" v="19491" actId="20577"/>
          <ac:spMkLst>
            <pc:docMk/>
            <pc:sldMk cId="2065750213" sldId="312"/>
            <ac:spMk id="3" creationId="{C450C794-D86D-7367-3B47-18910F5CA494}"/>
          </ac:spMkLst>
        </pc:spChg>
      </pc:sldChg>
      <pc:sldChg chg="modSp add mod ord">
        <pc:chgData name="isabella coiutti" userId="3098eb96f0132675" providerId="LiveId" clId="{9789557F-65B2-4308-B3AE-EE90E710A421}" dt="2023-02-02T10:23:55.081" v="19515" actId="20577"/>
        <pc:sldMkLst>
          <pc:docMk/>
          <pc:sldMk cId="3575912761" sldId="313"/>
        </pc:sldMkLst>
        <pc:spChg chg="mod">
          <ac:chgData name="isabella coiutti" userId="3098eb96f0132675" providerId="LiveId" clId="{9789557F-65B2-4308-B3AE-EE90E710A421}" dt="2023-02-02T10:23:29.933" v="19504" actId="20577"/>
          <ac:spMkLst>
            <pc:docMk/>
            <pc:sldMk cId="3575912761" sldId="313"/>
            <ac:spMk id="2" creationId="{756C7E29-7322-8E8C-22BD-5AA8FD5A1DD5}"/>
          </ac:spMkLst>
        </pc:spChg>
        <pc:spChg chg="mod">
          <ac:chgData name="isabella coiutti" userId="3098eb96f0132675" providerId="LiveId" clId="{9789557F-65B2-4308-B3AE-EE90E710A421}" dt="2023-02-02T10:23:55.081" v="19515" actId="20577"/>
          <ac:spMkLst>
            <pc:docMk/>
            <pc:sldMk cId="3575912761" sldId="313"/>
            <ac:spMk id="3" creationId="{C450C794-D86D-7367-3B47-18910F5CA494}"/>
          </ac:spMkLst>
        </pc:spChg>
      </pc:sldChg>
      <pc:sldChg chg="modSp add mod ord">
        <pc:chgData name="isabella coiutti" userId="3098eb96f0132675" providerId="LiveId" clId="{9789557F-65B2-4308-B3AE-EE90E710A421}" dt="2023-02-04T07:40:09.560" v="20282" actId="313"/>
        <pc:sldMkLst>
          <pc:docMk/>
          <pc:sldMk cId="3288018913" sldId="314"/>
        </pc:sldMkLst>
        <pc:spChg chg="mod">
          <ac:chgData name="isabella coiutti" userId="3098eb96f0132675" providerId="LiveId" clId="{9789557F-65B2-4308-B3AE-EE90E710A421}" dt="2023-02-04T07:40:09.560" v="20282" actId="313"/>
          <ac:spMkLst>
            <pc:docMk/>
            <pc:sldMk cId="3288018913" sldId="314"/>
            <ac:spMk id="3" creationId="{C450C794-D86D-7367-3B47-18910F5CA494}"/>
          </ac:spMkLst>
        </pc:spChg>
      </pc:sldChg>
      <pc:sldChg chg="modSp add mod">
        <pc:chgData name="isabella coiutti" userId="3098eb96f0132675" providerId="LiveId" clId="{9789557F-65B2-4308-B3AE-EE90E710A421}" dt="2023-02-02T10:24:50.792" v="19536" actId="20577"/>
        <pc:sldMkLst>
          <pc:docMk/>
          <pc:sldMk cId="1237095669" sldId="315"/>
        </pc:sldMkLst>
        <pc:spChg chg="mod">
          <ac:chgData name="isabella coiutti" userId="3098eb96f0132675" providerId="LiveId" clId="{9789557F-65B2-4308-B3AE-EE90E710A421}" dt="2023-02-02T10:24:28.568" v="19524" actId="20577"/>
          <ac:spMkLst>
            <pc:docMk/>
            <pc:sldMk cId="1237095669" sldId="315"/>
            <ac:spMk id="2" creationId="{756C7E29-7322-8E8C-22BD-5AA8FD5A1DD5}"/>
          </ac:spMkLst>
        </pc:spChg>
        <pc:spChg chg="mod">
          <ac:chgData name="isabella coiutti" userId="3098eb96f0132675" providerId="LiveId" clId="{9789557F-65B2-4308-B3AE-EE90E710A421}" dt="2023-02-02T10:24:50.792" v="19536" actId="20577"/>
          <ac:spMkLst>
            <pc:docMk/>
            <pc:sldMk cId="1237095669" sldId="315"/>
            <ac:spMk id="3" creationId="{C450C794-D86D-7367-3B47-18910F5CA494}"/>
          </ac:spMkLst>
        </pc:spChg>
      </pc:sldChg>
      <pc:sldChg chg="modSp add mod">
        <pc:chgData name="isabella coiutti" userId="3098eb96f0132675" providerId="LiveId" clId="{9789557F-65B2-4308-B3AE-EE90E710A421}" dt="2023-02-02T10:32:39.433" v="20230" actId="20577"/>
        <pc:sldMkLst>
          <pc:docMk/>
          <pc:sldMk cId="1612150467" sldId="316"/>
        </pc:sldMkLst>
        <pc:spChg chg="mod">
          <ac:chgData name="isabella coiutti" userId="3098eb96f0132675" providerId="LiveId" clId="{9789557F-65B2-4308-B3AE-EE90E710A421}" dt="2023-02-02T10:32:39.433" v="20230" actId="20577"/>
          <ac:spMkLst>
            <pc:docMk/>
            <pc:sldMk cId="1612150467" sldId="316"/>
            <ac:spMk id="3" creationId="{C450C794-D86D-7367-3B47-18910F5CA49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875DEB-2CD8-40BF-B42C-74B00AA9C1A1}" type="doc">
      <dgm:prSet loTypeId="urn:microsoft.com/office/officeart/2008/layout/LinedList" loCatId="list" qsTypeId="urn:microsoft.com/office/officeart/2005/8/quickstyle/simple1" qsCatId="simple" csTypeId="urn:microsoft.com/office/officeart/2005/8/colors/accent3_2" csCatId="accent3" phldr="1"/>
      <dgm:spPr/>
      <dgm:t>
        <a:bodyPr/>
        <a:lstStyle/>
        <a:p>
          <a:endParaRPr lang="en-US"/>
        </a:p>
      </dgm:t>
    </dgm:pt>
    <dgm:pt modelId="{CE4210EF-C750-446E-9383-341B482CBFBA}">
      <dgm:prSet/>
      <dgm:spPr/>
      <dgm:t>
        <a:bodyPr/>
        <a:lstStyle/>
        <a:p>
          <a:r>
            <a:rPr lang="it-IT">
              <a:latin typeface="Monotype Corsiva" panose="03010101010201010101" pitchFamily="66" charset="0"/>
            </a:rPr>
            <a:t>1. Concepire X (identificazione diretta)</a:t>
          </a:r>
          <a:endParaRPr lang="en-US">
            <a:latin typeface="Monotype Corsiva" panose="03010101010201010101" pitchFamily="66" charset="0"/>
          </a:endParaRPr>
        </a:p>
      </dgm:t>
    </dgm:pt>
    <dgm:pt modelId="{F3982E41-9557-4A3C-B8DE-51E56A2A83B9}" type="parTrans" cxnId="{AB87898E-E1C8-48C8-875E-A54243978C9F}">
      <dgm:prSet/>
      <dgm:spPr/>
      <dgm:t>
        <a:bodyPr/>
        <a:lstStyle/>
        <a:p>
          <a:endParaRPr lang="en-US"/>
        </a:p>
      </dgm:t>
    </dgm:pt>
    <dgm:pt modelId="{8D6F0F20-2831-4FC1-B673-2D363B7BAB92}" type="sibTrans" cxnId="{AB87898E-E1C8-48C8-875E-A54243978C9F}">
      <dgm:prSet/>
      <dgm:spPr/>
      <dgm:t>
        <a:bodyPr/>
        <a:lstStyle/>
        <a:p>
          <a:endParaRPr lang="en-US"/>
        </a:p>
      </dgm:t>
    </dgm:pt>
    <dgm:pt modelId="{30D95350-7A66-4FA5-B61E-3188754E6D85}">
      <dgm:prSet/>
      <dgm:spPr/>
      <dgm:t>
        <a:bodyPr/>
        <a:lstStyle/>
        <a:p>
          <a:r>
            <a:rPr lang="it-IT">
              <a:latin typeface="Monotype Corsiva" panose="03010101010201010101" pitchFamily="66" charset="0"/>
            </a:rPr>
            <a:t>2. Concepire in X (il sé come appartenente a X)</a:t>
          </a:r>
          <a:endParaRPr lang="en-US">
            <a:latin typeface="Monotype Corsiva" panose="03010101010201010101" pitchFamily="66" charset="0"/>
          </a:endParaRPr>
        </a:p>
      </dgm:t>
    </dgm:pt>
    <dgm:pt modelId="{548DBC56-B6D5-4C8A-8AC9-96CA2898AA0B}" type="parTrans" cxnId="{F6FF8D01-1821-4732-B896-3CC8A368383F}">
      <dgm:prSet/>
      <dgm:spPr/>
      <dgm:t>
        <a:bodyPr/>
        <a:lstStyle/>
        <a:p>
          <a:endParaRPr lang="en-US"/>
        </a:p>
      </dgm:t>
    </dgm:pt>
    <dgm:pt modelId="{807C4975-E5A3-4C32-9751-F6FE98D7C18F}" type="sibTrans" cxnId="{F6FF8D01-1821-4732-B896-3CC8A368383F}">
      <dgm:prSet/>
      <dgm:spPr/>
      <dgm:t>
        <a:bodyPr/>
        <a:lstStyle/>
        <a:p>
          <a:endParaRPr lang="en-US"/>
        </a:p>
      </dgm:t>
    </dgm:pt>
    <dgm:pt modelId="{206C65D4-9E16-425E-A866-ECEF94EC47F1}">
      <dgm:prSet/>
      <dgm:spPr/>
      <dgm:t>
        <a:bodyPr/>
        <a:lstStyle/>
        <a:p>
          <a:r>
            <a:rPr lang="it-IT">
              <a:latin typeface="Monotype Corsiva" panose="03010101010201010101" pitchFamily="66" charset="0"/>
            </a:rPr>
            <a:t>3. Concepire da X (il sé come derivante da X)</a:t>
          </a:r>
          <a:endParaRPr lang="en-US">
            <a:latin typeface="Monotype Corsiva" panose="03010101010201010101" pitchFamily="66" charset="0"/>
          </a:endParaRPr>
        </a:p>
      </dgm:t>
    </dgm:pt>
    <dgm:pt modelId="{62A20A49-F6D4-4C38-8995-4A29E8713D54}" type="parTrans" cxnId="{F4012DD4-5980-447A-9039-2906F8CB2F40}">
      <dgm:prSet/>
      <dgm:spPr/>
      <dgm:t>
        <a:bodyPr/>
        <a:lstStyle/>
        <a:p>
          <a:endParaRPr lang="en-US"/>
        </a:p>
      </dgm:t>
    </dgm:pt>
    <dgm:pt modelId="{D72CCBEB-486E-481C-8805-3FEA4048A1E4}" type="sibTrans" cxnId="{F4012DD4-5980-447A-9039-2906F8CB2F40}">
      <dgm:prSet/>
      <dgm:spPr/>
      <dgm:t>
        <a:bodyPr/>
        <a:lstStyle/>
        <a:p>
          <a:endParaRPr lang="en-US"/>
        </a:p>
      </dgm:t>
    </dgm:pt>
    <dgm:pt modelId="{CAD30889-2D40-4391-BAD4-34068B4FC66F}">
      <dgm:prSet/>
      <dgm:spPr/>
      <dgm:t>
        <a:bodyPr/>
        <a:lstStyle/>
        <a:p>
          <a:r>
            <a:rPr lang="it-IT">
              <a:latin typeface="Monotype Corsiva" panose="03010101010201010101" pitchFamily="66" charset="0"/>
            </a:rPr>
            <a:t>4. Concepire ‘X è mio’ (appropriazione di X)</a:t>
          </a:r>
          <a:endParaRPr lang="en-US">
            <a:latin typeface="Monotype Corsiva" panose="03010101010201010101" pitchFamily="66" charset="0"/>
          </a:endParaRPr>
        </a:p>
      </dgm:t>
    </dgm:pt>
    <dgm:pt modelId="{B4634ECC-4581-4FD7-BDCE-3CD92DB91EDE}" type="parTrans" cxnId="{B7AF9389-DD14-413E-9364-0A39FA14C6F2}">
      <dgm:prSet/>
      <dgm:spPr/>
      <dgm:t>
        <a:bodyPr/>
        <a:lstStyle/>
        <a:p>
          <a:endParaRPr lang="en-US"/>
        </a:p>
      </dgm:t>
    </dgm:pt>
    <dgm:pt modelId="{F357F525-57EB-46FC-A49B-DD0313FA5D34}" type="sibTrans" cxnId="{B7AF9389-DD14-413E-9364-0A39FA14C6F2}">
      <dgm:prSet/>
      <dgm:spPr/>
      <dgm:t>
        <a:bodyPr/>
        <a:lstStyle/>
        <a:p>
          <a:endParaRPr lang="en-US"/>
        </a:p>
      </dgm:t>
    </dgm:pt>
    <dgm:pt modelId="{9540BC80-C15E-42FC-9362-1801C73F6D55}" type="pres">
      <dgm:prSet presAssocID="{98875DEB-2CD8-40BF-B42C-74B00AA9C1A1}" presName="vert0" presStyleCnt="0">
        <dgm:presLayoutVars>
          <dgm:dir/>
          <dgm:animOne val="branch"/>
          <dgm:animLvl val="lvl"/>
        </dgm:presLayoutVars>
      </dgm:prSet>
      <dgm:spPr/>
    </dgm:pt>
    <dgm:pt modelId="{45399201-F926-4281-A064-DA80CFFD97D7}" type="pres">
      <dgm:prSet presAssocID="{CE4210EF-C750-446E-9383-341B482CBFBA}" presName="thickLine" presStyleLbl="alignNode1" presStyleIdx="0" presStyleCnt="4"/>
      <dgm:spPr/>
    </dgm:pt>
    <dgm:pt modelId="{C97D9447-A299-4208-86AD-CF8BADD6459A}" type="pres">
      <dgm:prSet presAssocID="{CE4210EF-C750-446E-9383-341B482CBFBA}" presName="horz1" presStyleCnt="0"/>
      <dgm:spPr/>
    </dgm:pt>
    <dgm:pt modelId="{E3AF90CF-71F1-457B-BCF1-165AE36AAD5E}" type="pres">
      <dgm:prSet presAssocID="{CE4210EF-C750-446E-9383-341B482CBFBA}" presName="tx1" presStyleLbl="revTx" presStyleIdx="0" presStyleCnt="4"/>
      <dgm:spPr/>
    </dgm:pt>
    <dgm:pt modelId="{25A9DF65-BD6E-49C6-9493-1ECCA5E6FA04}" type="pres">
      <dgm:prSet presAssocID="{CE4210EF-C750-446E-9383-341B482CBFBA}" presName="vert1" presStyleCnt="0"/>
      <dgm:spPr/>
    </dgm:pt>
    <dgm:pt modelId="{02942E7C-E7B7-4025-8D30-4FEBB0FEE886}" type="pres">
      <dgm:prSet presAssocID="{30D95350-7A66-4FA5-B61E-3188754E6D85}" presName="thickLine" presStyleLbl="alignNode1" presStyleIdx="1" presStyleCnt="4"/>
      <dgm:spPr/>
    </dgm:pt>
    <dgm:pt modelId="{7CB12DDE-236E-46FA-BF45-FE9F7A840FAD}" type="pres">
      <dgm:prSet presAssocID="{30D95350-7A66-4FA5-B61E-3188754E6D85}" presName="horz1" presStyleCnt="0"/>
      <dgm:spPr/>
    </dgm:pt>
    <dgm:pt modelId="{C46627C8-88D1-41D9-BB02-039489B5CA82}" type="pres">
      <dgm:prSet presAssocID="{30D95350-7A66-4FA5-B61E-3188754E6D85}" presName="tx1" presStyleLbl="revTx" presStyleIdx="1" presStyleCnt="4"/>
      <dgm:spPr/>
    </dgm:pt>
    <dgm:pt modelId="{130E4E38-2D16-4520-B857-4CAE6C6126F6}" type="pres">
      <dgm:prSet presAssocID="{30D95350-7A66-4FA5-B61E-3188754E6D85}" presName="vert1" presStyleCnt="0"/>
      <dgm:spPr/>
    </dgm:pt>
    <dgm:pt modelId="{356809B3-B547-4EB7-9D10-7A3D50E30EDD}" type="pres">
      <dgm:prSet presAssocID="{206C65D4-9E16-425E-A866-ECEF94EC47F1}" presName="thickLine" presStyleLbl="alignNode1" presStyleIdx="2" presStyleCnt="4"/>
      <dgm:spPr/>
    </dgm:pt>
    <dgm:pt modelId="{545EA26D-A755-4F05-BA6B-01DB749053FF}" type="pres">
      <dgm:prSet presAssocID="{206C65D4-9E16-425E-A866-ECEF94EC47F1}" presName="horz1" presStyleCnt="0"/>
      <dgm:spPr/>
    </dgm:pt>
    <dgm:pt modelId="{965D7A0F-3E0E-4E6E-9FD7-8B0370F4A830}" type="pres">
      <dgm:prSet presAssocID="{206C65D4-9E16-425E-A866-ECEF94EC47F1}" presName="tx1" presStyleLbl="revTx" presStyleIdx="2" presStyleCnt="4"/>
      <dgm:spPr/>
    </dgm:pt>
    <dgm:pt modelId="{9910CEAE-6F96-4024-9E93-1CF34C1BA978}" type="pres">
      <dgm:prSet presAssocID="{206C65D4-9E16-425E-A866-ECEF94EC47F1}" presName="vert1" presStyleCnt="0"/>
      <dgm:spPr/>
    </dgm:pt>
    <dgm:pt modelId="{37A2B285-75C7-42A2-8089-8947C7872C83}" type="pres">
      <dgm:prSet presAssocID="{CAD30889-2D40-4391-BAD4-34068B4FC66F}" presName="thickLine" presStyleLbl="alignNode1" presStyleIdx="3" presStyleCnt="4"/>
      <dgm:spPr/>
    </dgm:pt>
    <dgm:pt modelId="{B92F1949-86A7-4E83-B89F-46C433AB8E1D}" type="pres">
      <dgm:prSet presAssocID="{CAD30889-2D40-4391-BAD4-34068B4FC66F}" presName="horz1" presStyleCnt="0"/>
      <dgm:spPr/>
    </dgm:pt>
    <dgm:pt modelId="{95310B10-3B0A-4C55-A06A-BFC1F1A27CE0}" type="pres">
      <dgm:prSet presAssocID="{CAD30889-2D40-4391-BAD4-34068B4FC66F}" presName="tx1" presStyleLbl="revTx" presStyleIdx="3" presStyleCnt="4"/>
      <dgm:spPr/>
    </dgm:pt>
    <dgm:pt modelId="{1A033FD8-38E8-4FAD-8992-3AF2EB6C994E}" type="pres">
      <dgm:prSet presAssocID="{CAD30889-2D40-4391-BAD4-34068B4FC66F}" presName="vert1" presStyleCnt="0"/>
      <dgm:spPr/>
    </dgm:pt>
  </dgm:ptLst>
  <dgm:cxnLst>
    <dgm:cxn modelId="{F6FF8D01-1821-4732-B896-3CC8A368383F}" srcId="{98875DEB-2CD8-40BF-B42C-74B00AA9C1A1}" destId="{30D95350-7A66-4FA5-B61E-3188754E6D85}" srcOrd="1" destOrd="0" parTransId="{548DBC56-B6D5-4C8A-8AC9-96CA2898AA0B}" sibTransId="{807C4975-E5A3-4C32-9751-F6FE98D7C18F}"/>
    <dgm:cxn modelId="{2B527D76-8EDE-46CF-B733-ADE5883744A6}" type="presOf" srcId="{CAD30889-2D40-4391-BAD4-34068B4FC66F}" destId="{95310B10-3B0A-4C55-A06A-BFC1F1A27CE0}" srcOrd="0" destOrd="0" presId="urn:microsoft.com/office/officeart/2008/layout/LinedList"/>
    <dgm:cxn modelId="{1E5FC280-5E22-4291-B880-F5AF7D3318BD}" type="presOf" srcId="{CE4210EF-C750-446E-9383-341B482CBFBA}" destId="{E3AF90CF-71F1-457B-BCF1-165AE36AAD5E}" srcOrd="0" destOrd="0" presId="urn:microsoft.com/office/officeart/2008/layout/LinedList"/>
    <dgm:cxn modelId="{B7AF9389-DD14-413E-9364-0A39FA14C6F2}" srcId="{98875DEB-2CD8-40BF-B42C-74B00AA9C1A1}" destId="{CAD30889-2D40-4391-BAD4-34068B4FC66F}" srcOrd="3" destOrd="0" parTransId="{B4634ECC-4581-4FD7-BDCE-3CD92DB91EDE}" sibTransId="{F357F525-57EB-46FC-A49B-DD0313FA5D34}"/>
    <dgm:cxn modelId="{4BE6208C-FFD3-4059-85EB-A7533995B894}" type="presOf" srcId="{30D95350-7A66-4FA5-B61E-3188754E6D85}" destId="{C46627C8-88D1-41D9-BB02-039489B5CA82}" srcOrd="0" destOrd="0" presId="urn:microsoft.com/office/officeart/2008/layout/LinedList"/>
    <dgm:cxn modelId="{AB87898E-E1C8-48C8-875E-A54243978C9F}" srcId="{98875DEB-2CD8-40BF-B42C-74B00AA9C1A1}" destId="{CE4210EF-C750-446E-9383-341B482CBFBA}" srcOrd="0" destOrd="0" parTransId="{F3982E41-9557-4A3C-B8DE-51E56A2A83B9}" sibTransId="{8D6F0F20-2831-4FC1-B673-2D363B7BAB92}"/>
    <dgm:cxn modelId="{E25EEBCD-B391-409B-A305-97CD9E56D739}" type="presOf" srcId="{206C65D4-9E16-425E-A866-ECEF94EC47F1}" destId="{965D7A0F-3E0E-4E6E-9FD7-8B0370F4A830}" srcOrd="0" destOrd="0" presId="urn:microsoft.com/office/officeart/2008/layout/LinedList"/>
    <dgm:cxn modelId="{F4012DD4-5980-447A-9039-2906F8CB2F40}" srcId="{98875DEB-2CD8-40BF-B42C-74B00AA9C1A1}" destId="{206C65D4-9E16-425E-A866-ECEF94EC47F1}" srcOrd="2" destOrd="0" parTransId="{62A20A49-F6D4-4C38-8995-4A29E8713D54}" sibTransId="{D72CCBEB-486E-481C-8805-3FEA4048A1E4}"/>
    <dgm:cxn modelId="{A6C758F1-D6D4-447E-9DD1-6C48C5622E89}" type="presOf" srcId="{98875DEB-2CD8-40BF-B42C-74B00AA9C1A1}" destId="{9540BC80-C15E-42FC-9362-1801C73F6D55}" srcOrd="0" destOrd="0" presId="urn:microsoft.com/office/officeart/2008/layout/LinedList"/>
    <dgm:cxn modelId="{489E8306-6659-43ED-8A4D-A338C129BD4E}" type="presParOf" srcId="{9540BC80-C15E-42FC-9362-1801C73F6D55}" destId="{45399201-F926-4281-A064-DA80CFFD97D7}" srcOrd="0" destOrd="0" presId="urn:microsoft.com/office/officeart/2008/layout/LinedList"/>
    <dgm:cxn modelId="{638D3BBE-CF81-4B65-BBC7-607F058ECC31}" type="presParOf" srcId="{9540BC80-C15E-42FC-9362-1801C73F6D55}" destId="{C97D9447-A299-4208-86AD-CF8BADD6459A}" srcOrd="1" destOrd="0" presId="urn:microsoft.com/office/officeart/2008/layout/LinedList"/>
    <dgm:cxn modelId="{81AD3674-54E2-4C15-8D2F-F3A592D70E22}" type="presParOf" srcId="{C97D9447-A299-4208-86AD-CF8BADD6459A}" destId="{E3AF90CF-71F1-457B-BCF1-165AE36AAD5E}" srcOrd="0" destOrd="0" presId="urn:microsoft.com/office/officeart/2008/layout/LinedList"/>
    <dgm:cxn modelId="{7835303F-78A9-4676-9ED9-FDB9B9F2BDAF}" type="presParOf" srcId="{C97D9447-A299-4208-86AD-CF8BADD6459A}" destId="{25A9DF65-BD6E-49C6-9493-1ECCA5E6FA04}" srcOrd="1" destOrd="0" presId="urn:microsoft.com/office/officeart/2008/layout/LinedList"/>
    <dgm:cxn modelId="{C2AA0DBE-C40E-4248-9666-15784CCC1144}" type="presParOf" srcId="{9540BC80-C15E-42FC-9362-1801C73F6D55}" destId="{02942E7C-E7B7-4025-8D30-4FEBB0FEE886}" srcOrd="2" destOrd="0" presId="urn:microsoft.com/office/officeart/2008/layout/LinedList"/>
    <dgm:cxn modelId="{29729FAD-09C6-4264-B054-F76D4F9D9122}" type="presParOf" srcId="{9540BC80-C15E-42FC-9362-1801C73F6D55}" destId="{7CB12DDE-236E-46FA-BF45-FE9F7A840FAD}" srcOrd="3" destOrd="0" presId="urn:microsoft.com/office/officeart/2008/layout/LinedList"/>
    <dgm:cxn modelId="{833BCEAD-D9AA-4C72-8159-ED47037DF74B}" type="presParOf" srcId="{7CB12DDE-236E-46FA-BF45-FE9F7A840FAD}" destId="{C46627C8-88D1-41D9-BB02-039489B5CA82}" srcOrd="0" destOrd="0" presId="urn:microsoft.com/office/officeart/2008/layout/LinedList"/>
    <dgm:cxn modelId="{27068F0D-4D47-45AA-8742-A2768D40FC8C}" type="presParOf" srcId="{7CB12DDE-236E-46FA-BF45-FE9F7A840FAD}" destId="{130E4E38-2D16-4520-B857-4CAE6C6126F6}" srcOrd="1" destOrd="0" presId="urn:microsoft.com/office/officeart/2008/layout/LinedList"/>
    <dgm:cxn modelId="{D8B045EE-0DC7-403B-BBAB-7283BE2A23B5}" type="presParOf" srcId="{9540BC80-C15E-42FC-9362-1801C73F6D55}" destId="{356809B3-B547-4EB7-9D10-7A3D50E30EDD}" srcOrd="4" destOrd="0" presId="urn:microsoft.com/office/officeart/2008/layout/LinedList"/>
    <dgm:cxn modelId="{1DF3A63A-A350-41A7-B37A-1E81669BF1A4}" type="presParOf" srcId="{9540BC80-C15E-42FC-9362-1801C73F6D55}" destId="{545EA26D-A755-4F05-BA6B-01DB749053FF}" srcOrd="5" destOrd="0" presId="urn:microsoft.com/office/officeart/2008/layout/LinedList"/>
    <dgm:cxn modelId="{3D055874-5A59-452B-8672-BB9776CC27BA}" type="presParOf" srcId="{545EA26D-A755-4F05-BA6B-01DB749053FF}" destId="{965D7A0F-3E0E-4E6E-9FD7-8B0370F4A830}" srcOrd="0" destOrd="0" presId="urn:microsoft.com/office/officeart/2008/layout/LinedList"/>
    <dgm:cxn modelId="{842476EB-FE44-4C48-8A5D-B4113198ECB9}" type="presParOf" srcId="{545EA26D-A755-4F05-BA6B-01DB749053FF}" destId="{9910CEAE-6F96-4024-9E93-1CF34C1BA978}" srcOrd="1" destOrd="0" presId="urn:microsoft.com/office/officeart/2008/layout/LinedList"/>
    <dgm:cxn modelId="{431DA453-9DB7-40E1-A46F-A9219B86EFD2}" type="presParOf" srcId="{9540BC80-C15E-42FC-9362-1801C73F6D55}" destId="{37A2B285-75C7-42A2-8089-8947C7872C83}" srcOrd="6" destOrd="0" presId="urn:microsoft.com/office/officeart/2008/layout/LinedList"/>
    <dgm:cxn modelId="{86D63B57-F9FF-4CA7-B460-87B04AF19139}" type="presParOf" srcId="{9540BC80-C15E-42FC-9362-1801C73F6D55}" destId="{B92F1949-86A7-4E83-B89F-46C433AB8E1D}" srcOrd="7" destOrd="0" presId="urn:microsoft.com/office/officeart/2008/layout/LinedList"/>
    <dgm:cxn modelId="{BE3F83E7-461A-4456-BE32-8430E0AEE59C}" type="presParOf" srcId="{B92F1949-86A7-4E83-B89F-46C433AB8E1D}" destId="{95310B10-3B0A-4C55-A06A-BFC1F1A27CE0}" srcOrd="0" destOrd="0" presId="urn:microsoft.com/office/officeart/2008/layout/LinedList"/>
    <dgm:cxn modelId="{B4E2009A-80EC-433C-9722-33CA5E5AD36F}" type="presParOf" srcId="{B92F1949-86A7-4E83-B89F-46C433AB8E1D}" destId="{1A033FD8-38E8-4FAD-8992-3AF2EB6C994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399201-F926-4281-A064-DA80CFFD97D7}">
      <dsp:nvSpPr>
        <dsp:cNvPr id="0" name=""/>
        <dsp:cNvSpPr/>
      </dsp:nvSpPr>
      <dsp:spPr>
        <a:xfrm>
          <a:off x="0" y="0"/>
          <a:ext cx="626364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AF90CF-71F1-457B-BCF1-165AE36AAD5E}">
      <dsp:nvSpPr>
        <dsp:cNvPr id="0" name=""/>
        <dsp:cNvSpPr/>
      </dsp:nvSpPr>
      <dsp:spPr>
        <a:xfrm>
          <a:off x="0" y="0"/>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it-IT" sz="3800" kern="1200">
              <a:latin typeface="Monotype Corsiva" panose="03010101010201010101" pitchFamily="66" charset="0"/>
            </a:rPr>
            <a:t>1. Concepire X (identificazione diretta)</a:t>
          </a:r>
          <a:endParaRPr lang="en-US" sz="3800" kern="1200">
            <a:latin typeface="Monotype Corsiva" panose="03010101010201010101" pitchFamily="66" charset="0"/>
          </a:endParaRPr>
        </a:p>
      </dsp:txBody>
      <dsp:txXfrm>
        <a:off x="0" y="0"/>
        <a:ext cx="6263640" cy="1376171"/>
      </dsp:txXfrm>
    </dsp:sp>
    <dsp:sp modelId="{02942E7C-E7B7-4025-8D30-4FEBB0FEE886}">
      <dsp:nvSpPr>
        <dsp:cNvPr id="0" name=""/>
        <dsp:cNvSpPr/>
      </dsp:nvSpPr>
      <dsp:spPr>
        <a:xfrm>
          <a:off x="0" y="1376171"/>
          <a:ext cx="626364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6627C8-88D1-41D9-BB02-039489B5CA82}">
      <dsp:nvSpPr>
        <dsp:cNvPr id="0" name=""/>
        <dsp:cNvSpPr/>
      </dsp:nvSpPr>
      <dsp:spPr>
        <a:xfrm>
          <a:off x="0" y="1376171"/>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it-IT" sz="3800" kern="1200">
              <a:latin typeface="Monotype Corsiva" panose="03010101010201010101" pitchFamily="66" charset="0"/>
            </a:rPr>
            <a:t>2. Concepire in X (il sé come appartenente a X)</a:t>
          </a:r>
          <a:endParaRPr lang="en-US" sz="3800" kern="1200">
            <a:latin typeface="Monotype Corsiva" panose="03010101010201010101" pitchFamily="66" charset="0"/>
          </a:endParaRPr>
        </a:p>
      </dsp:txBody>
      <dsp:txXfrm>
        <a:off x="0" y="1376171"/>
        <a:ext cx="6263640" cy="1376171"/>
      </dsp:txXfrm>
    </dsp:sp>
    <dsp:sp modelId="{356809B3-B547-4EB7-9D10-7A3D50E30EDD}">
      <dsp:nvSpPr>
        <dsp:cNvPr id="0" name=""/>
        <dsp:cNvSpPr/>
      </dsp:nvSpPr>
      <dsp:spPr>
        <a:xfrm>
          <a:off x="0" y="2752343"/>
          <a:ext cx="626364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5D7A0F-3E0E-4E6E-9FD7-8B0370F4A830}">
      <dsp:nvSpPr>
        <dsp:cNvPr id="0" name=""/>
        <dsp:cNvSpPr/>
      </dsp:nvSpPr>
      <dsp:spPr>
        <a:xfrm>
          <a:off x="0" y="2752343"/>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it-IT" sz="3800" kern="1200">
              <a:latin typeface="Monotype Corsiva" panose="03010101010201010101" pitchFamily="66" charset="0"/>
            </a:rPr>
            <a:t>3. Concepire da X (il sé come derivante da X)</a:t>
          </a:r>
          <a:endParaRPr lang="en-US" sz="3800" kern="1200">
            <a:latin typeface="Monotype Corsiva" panose="03010101010201010101" pitchFamily="66" charset="0"/>
          </a:endParaRPr>
        </a:p>
      </dsp:txBody>
      <dsp:txXfrm>
        <a:off x="0" y="2752343"/>
        <a:ext cx="6263640" cy="1376171"/>
      </dsp:txXfrm>
    </dsp:sp>
    <dsp:sp modelId="{37A2B285-75C7-42A2-8089-8947C7872C83}">
      <dsp:nvSpPr>
        <dsp:cNvPr id="0" name=""/>
        <dsp:cNvSpPr/>
      </dsp:nvSpPr>
      <dsp:spPr>
        <a:xfrm>
          <a:off x="0" y="4128515"/>
          <a:ext cx="626364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310B10-3B0A-4C55-A06A-BFC1F1A27CE0}">
      <dsp:nvSpPr>
        <dsp:cNvPr id="0" name=""/>
        <dsp:cNvSpPr/>
      </dsp:nvSpPr>
      <dsp:spPr>
        <a:xfrm>
          <a:off x="0" y="4128515"/>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it-IT" sz="3800" kern="1200">
              <a:latin typeface="Monotype Corsiva" panose="03010101010201010101" pitchFamily="66" charset="0"/>
            </a:rPr>
            <a:t>4. Concepire ‘X è mio’ (appropriazione di X)</a:t>
          </a:r>
          <a:endParaRPr lang="en-US" sz="3800" kern="1200">
            <a:latin typeface="Monotype Corsiva" panose="03010101010201010101" pitchFamily="66" charset="0"/>
          </a:endParaRPr>
        </a:p>
      </dsp:txBody>
      <dsp:txXfrm>
        <a:off x="0" y="4128515"/>
        <a:ext cx="6263640" cy="137617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31D66A3-93CB-40E9-6CCE-A5751EFC53B4}"/>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GB"/>
          </a:p>
        </p:txBody>
      </p:sp>
      <p:sp>
        <p:nvSpPr>
          <p:cNvPr id="3" name="Sottotitolo 2">
            <a:extLst>
              <a:ext uri="{FF2B5EF4-FFF2-40B4-BE49-F238E27FC236}">
                <a16:creationId xmlns:a16="http://schemas.microsoft.com/office/drawing/2014/main" id="{027415A4-05DB-D413-C7A3-D47B1D9E3A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a:extLst>
              <a:ext uri="{FF2B5EF4-FFF2-40B4-BE49-F238E27FC236}">
                <a16:creationId xmlns:a16="http://schemas.microsoft.com/office/drawing/2014/main" id="{8F84B624-1E44-254E-F959-10967A5935B4}"/>
              </a:ext>
            </a:extLst>
          </p:cNvPr>
          <p:cNvSpPr>
            <a:spLocks noGrp="1"/>
          </p:cNvSpPr>
          <p:nvPr>
            <p:ph type="dt" sz="half" idx="10"/>
          </p:nvPr>
        </p:nvSpPr>
        <p:spPr/>
        <p:txBody>
          <a:bodyPr/>
          <a:lstStyle/>
          <a:p>
            <a:fld id="{2E69B733-E57E-4950-A909-56964A838A25}" type="datetimeFigureOut">
              <a:rPr lang="en-GB" smtClean="0"/>
              <a:t>13/08/2023</a:t>
            </a:fld>
            <a:endParaRPr lang="en-GB"/>
          </a:p>
        </p:txBody>
      </p:sp>
      <p:sp>
        <p:nvSpPr>
          <p:cNvPr id="5" name="Segnaposto piè di pagina 4">
            <a:extLst>
              <a:ext uri="{FF2B5EF4-FFF2-40B4-BE49-F238E27FC236}">
                <a16:creationId xmlns:a16="http://schemas.microsoft.com/office/drawing/2014/main" id="{7A2F98A6-C750-08B3-17AF-5368B86B3045}"/>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47E36958-8D60-AFD1-EBF1-98B34DC2FA9A}"/>
              </a:ext>
            </a:extLst>
          </p:cNvPr>
          <p:cNvSpPr>
            <a:spLocks noGrp="1"/>
          </p:cNvSpPr>
          <p:nvPr>
            <p:ph type="sldNum" sz="quarter" idx="12"/>
          </p:nvPr>
        </p:nvSpPr>
        <p:spPr/>
        <p:txBody>
          <a:bodyPr/>
          <a:lstStyle/>
          <a:p>
            <a:fld id="{577AF4ED-F00E-413E-A6FC-B0B8A39A26C9}" type="slidenum">
              <a:rPr lang="en-GB" smtClean="0"/>
              <a:t>‹N›</a:t>
            </a:fld>
            <a:endParaRPr lang="en-GB"/>
          </a:p>
        </p:txBody>
      </p:sp>
    </p:spTree>
    <p:extLst>
      <p:ext uri="{BB962C8B-B14F-4D97-AF65-F5344CB8AC3E}">
        <p14:creationId xmlns:p14="http://schemas.microsoft.com/office/powerpoint/2010/main" val="1675725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88B902-F644-A029-C478-5B1A5720AB5A}"/>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8C3D60E5-B112-9B96-4F46-6C2E484CC3F3}"/>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90CE0AE5-F9AD-156B-B376-AFA6AD7364E9}"/>
              </a:ext>
            </a:extLst>
          </p:cNvPr>
          <p:cNvSpPr>
            <a:spLocks noGrp="1"/>
          </p:cNvSpPr>
          <p:nvPr>
            <p:ph type="dt" sz="half" idx="10"/>
          </p:nvPr>
        </p:nvSpPr>
        <p:spPr/>
        <p:txBody>
          <a:bodyPr/>
          <a:lstStyle/>
          <a:p>
            <a:fld id="{2E69B733-E57E-4950-A909-56964A838A25}" type="datetimeFigureOut">
              <a:rPr lang="en-GB" smtClean="0"/>
              <a:t>13/08/2023</a:t>
            </a:fld>
            <a:endParaRPr lang="en-GB"/>
          </a:p>
        </p:txBody>
      </p:sp>
      <p:sp>
        <p:nvSpPr>
          <p:cNvPr id="5" name="Segnaposto piè di pagina 4">
            <a:extLst>
              <a:ext uri="{FF2B5EF4-FFF2-40B4-BE49-F238E27FC236}">
                <a16:creationId xmlns:a16="http://schemas.microsoft.com/office/drawing/2014/main" id="{D65F8F2D-870A-4F4B-9BCE-0D24B8F47DC8}"/>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1BE4D5D0-ACC3-DE00-95B7-9513F6FF980D}"/>
              </a:ext>
            </a:extLst>
          </p:cNvPr>
          <p:cNvSpPr>
            <a:spLocks noGrp="1"/>
          </p:cNvSpPr>
          <p:nvPr>
            <p:ph type="sldNum" sz="quarter" idx="12"/>
          </p:nvPr>
        </p:nvSpPr>
        <p:spPr/>
        <p:txBody>
          <a:bodyPr/>
          <a:lstStyle/>
          <a:p>
            <a:fld id="{577AF4ED-F00E-413E-A6FC-B0B8A39A26C9}" type="slidenum">
              <a:rPr lang="en-GB" smtClean="0"/>
              <a:t>‹N›</a:t>
            </a:fld>
            <a:endParaRPr lang="en-GB"/>
          </a:p>
        </p:txBody>
      </p:sp>
    </p:spTree>
    <p:extLst>
      <p:ext uri="{BB962C8B-B14F-4D97-AF65-F5344CB8AC3E}">
        <p14:creationId xmlns:p14="http://schemas.microsoft.com/office/powerpoint/2010/main" val="3364264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AC2BE4-C1A9-E183-D9CA-59BA90222C41}"/>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45000414-3272-CF34-B4C2-532B45B49F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348B99D-DDC8-0D07-620F-ADFE089DF980}"/>
              </a:ext>
            </a:extLst>
          </p:cNvPr>
          <p:cNvSpPr>
            <a:spLocks noGrp="1"/>
          </p:cNvSpPr>
          <p:nvPr>
            <p:ph type="dt" sz="half" idx="10"/>
          </p:nvPr>
        </p:nvSpPr>
        <p:spPr/>
        <p:txBody>
          <a:bodyPr/>
          <a:lstStyle/>
          <a:p>
            <a:fld id="{2E69B733-E57E-4950-A909-56964A838A25}" type="datetimeFigureOut">
              <a:rPr lang="en-GB" smtClean="0"/>
              <a:t>13/08/2023</a:t>
            </a:fld>
            <a:endParaRPr lang="en-GB"/>
          </a:p>
        </p:txBody>
      </p:sp>
      <p:sp>
        <p:nvSpPr>
          <p:cNvPr id="5" name="Segnaposto piè di pagina 4">
            <a:extLst>
              <a:ext uri="{FF2B5EF4-FFF2-40B4-BE49-F238E27FC236}">
                <a16:creationId xmlns:a16="http://schemas.microsoft.com/office/drawing/2014/main" id="{51B92191-9910-88EF-2CB1-5C9A931546F5}"/>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D8D55054-A0E8-4A9A-B05B-A4DD99E3F774}"/>
              </a:ext>
            </a:extLst>
          </p:cNvPr>
          <p:cNvSpPr>
            <a:spLocks noGrp="1"/>
          </p:cNvSpPr>
          <p:nvPr>
            <p:ph type="sldNum" sz="quarter" idx="12"/>
          </p:nvPr>
        </p:nvSpPr>
        <p:spPr/>
        <p:txBody>
          <a:bodyPr/>
          <a:lstStyle/>
          <a:p>
            <a:fld id="{577AF4ED-F00E-413E-A6FC-B0B8A39A26C9}" type="slidenum">
              <a:rPr lang="en-GB" smtClean="0"/>
              <a:t>‹N›</a:t>
            </a:fld>
            <a:endParaRPr lang="en-GB"/>
          </a:p>
        </p:txBody>
      </p:sp>
    </p:spTree>
    <p:extLst>
      <p:ext uri="{BB962C8B-B14F-4D97-AF65-F5344CB8AC3E}">
        <p14:creationId xmlns:p14="http://schemas.microsoft.com/office/powerpoint/2010/main" val="2358513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96545CC-FDCE-604F-B30C-258FF19E3E92}"/>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03D52139-038A-46B7-BF2D-0407FA14C643}"/>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contenuto 3">
            <a:extLst>
              <a:ext uri="{FF2B5EF4-FFF2-40B4-BE49-F238E27FC236}">
                <a16:creationId xmlns:a16="http://schemas.microsoft.com/office/drawing/2014/main" id="{C42D01F8-E407-58E6-70AE-4AB6685B0E30}"/>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data 4">
            <a:extLst>
              <a:ext uri="{FF2B5EF4-FFF2-40B4-BE49-F238E27FC236}">
                <a16:creationId xmlns:a16="http://schemas.microsoft.com/office/drawing/2014/main" id="{7856C301-63D2-35C8-4EBF-AEF4B0D00DB8}"/>
              </a:ext>
            </a:extLst>
          </p:cNvPr>
          <p:cNvSpPr>
            <a:spLocks noGrp="1"/>
          </p:cNvSpPr>
          <p:nvPr>
            <p:ph type="dt" sz="half" idx="10"/>
          </p:nvPr>
        </p:nvSpPr>
        <p:spPr/>
        <p:txBody>
          <a:bodyPr/>
          <a:lstStyle/>
          <a:p>
            <a:fld id="{2E69B733-E57E-4950-A909-56964A838A25}" type="datetimeFigureOut">
              <a:rPr lang="en-GB" smtClean="0"/>
              <a:t>13/08/2023</a:t>
            </a:fld>
            <a:endParaRPr lang="en-GB"/>
          </a:p>
        </p:txBody>
      </p:sp>
      <p:sp>
        <p:nvSpPr>
          <p:cNvPr id="6" name="Segnaposto piè di pagina 5">
            <a:extLst>
              <a:ext uri="{FF2B5EF4-FFF2-40B4-BE49-F238E27FC236}">
                <a16:creationId xmlns:a16="http://schemas.microsoft.com/office/drawing/2014/main" id="{45A8063C-878F-3E31-0232-98E4099C19F5}"/>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69A2E4C9-B11C-3FD4-F0B2-ACC3012BE62B}"/>
              </a:ext>
            </a:extLst>
          </p:cNvPr>
          <p:cNvSpPr>
            <a:spLocks noGrp="1"/>
          </p:cNvSpPr>
          <p:nvPr>
            <p:ph type="sldNum" sz="quarter" idx="12"/>
          </p:nvPr>
        </p:nvSpPr>
        <p:spPr/>
        <p:txBody>
          <a:bodyPr/>
          <a:lstStyle/>
          <a:p>
            <a:fld id="{577AF4ED-F00E-413E-A6FC-B0B8A39A26C9}" type="slidenum">
              <a:rPr lang="en-GB" smtClean="0"/>
              <a:t>‹N›</a:t>
            </a:fld>
            <a:endParaRPr lang="en-GB"/>
          </a:p>
        </p:txBody>
      </p:sp>
    </p:spTree>
    <p:extLst>
      <p:ext uri="{BB962C8B-B14F-4D97-AF65-F5344CB8AC3E}">
        <p14:creationId xmlns:p14="http://schemas.microsoft.com/office/powerpoint/2010/main" val="1555187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F6CC82-636E-B0DD-ADF0-7A7DD07B4B8B}"/>
              </a:ext>
            </a:extLst>
          </p:cNvPr>
          <p:cNvSpPr>
            <a:spLocks noGrp="1"/>
          </p:cNvSpPr>
          <p:nvPr>
            <p:ph type="title"/>
          </p:nvPr>
        </p:nvSpPr>
        <p:spPr>
          <a:xfrm>
            <a:off x="839788" y="365125"/>
            <a:ext cx="10515600" cy="1325563"/>
          </a:xfrm>
        </p:spPr>
        <p:txBody>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62E95568-A1DC-D7D7-67E1-CE29427431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CA4952AB-A671-F35A-2BAA-F4C6ECD6B9CF}"/>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testo 4">
            <a:extLst>
              <a:ext uri="{FF2B5EF4-FFF2-40B4-BE49-F238E27FC236}">
                <a16:creationId xmlns:a16="http://schemas.microsoft.com/office/drawing/2014/main" id="{5C2C8C5C-C8B8-3439-E8A8-C29DE62CA9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39C770AB-6B00-018B-3B3B-D8FF0C445B83}"/>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Segnaposto data 6">
            <a:extLst>
              <a:ext uri="{FF2B5EF4-FFF2-40B4-BE49-F238E27FC236}">
                <a16:creationId xmlns:a16="http://schemas.microsoft.com/office/drawing/2014/main" id="{89FA2112-270C-79AD-BEE5-4422BC6AABE1}"/>
              </a:ext>
            </a:extLst>
          </p:cNvPr>
          <p:cNvSpPr>
            <a:spLocks noGrp="1"/>
          </p:cNvSpPr>
          <p:nvPr>
            <p:ph type="dt" sz="half" idx="10"/>
          </p:nvPr>
        </p:nvSpPr>
        <p:spPr/>
        <p:txBody>
          <a:bodyPr/>
          <a:lstStyle/>
          <a:p>
            <a:fld id="{2E69B733-E57E-4950-A909-56964A838A25}" type="datetimeFigureOut">
              <a:rPr lang="en-GB" smtClean="0"/>
              <a:t>13/08/2023</a:t>
            </a:fld>
            <a:endParaRPr lang="en-GB"/>
          </a:p>
        </p:txBody>
      </p:sp>
      <p:sp>
        <p:nvSpPr>
          <p:cNvPr id="8" name="Segnaposto piè di pagina 7">
            <a:extLst>
              <a:ext uri="{FF2B5EF4-FFF2-40B4-BE49-F238E27FC236}">
                <a16:creationId xmlns:a16="http://schemas.microsoft.com/office/drawing/2014/main" id="{567F8E88-626B-E9E6-3EC3-AA8640C022F4}"/>
              </a:ext>
            </a:extLst>
          </p:cNvPr>
          <p:cNvSpPr>
            <a:spLocks noGrp="1"/>
          </p:cNvSpPr>
          <p:nvPr>
            <p:ph type="ftr" sz="quarter" idx="11"/>
          </p:nvPr>
        </p:nvSpPr>
        <p:spPr/>
        <p:txBody>
          <a:bodyPr/>
          <a:lstStyle/>
          <a:p>
            <a:endParaRPr lang="en-GB"/>
          </a:p>
        </p:txBody>
      </p:sp>
      <p:sp>
        <p:nvSpPr>
          <p:cNvPr id="9" name="Segnaposto numero diapositiva 8">
            <a:extLst>
              <a:ext uri="{FF2B5EF4-FFF2-40B4-BE49-F238E27FC236}">
                <a16:creationId xmlns:a16="http://schemas.microsoft.com/office/drawing/2014/main" id="{3837591B-C538-506B-D076-81C6B60B7E41}"/>
              </a:ext>
            </a:extLst>
          </p:cNvPr>
          <p:cNvSpPr>
            <a:spLocks noGrp="1"/>
          </p:cNvSpPr>
          <p:nvPr>
            <p:ph type="sldNum" sz="quarter" idx="12"/>
          </p:nvPr>
        </p:nvSpPr>
        <p:spPr/>
        <p:txBody>
          <a:bodyPr/>
          <a:lstStyle/>
          <a:p>
            <a:fld id="{577AF4ED-F00E-413E-A6FC-B0B8A39A26C9}" type="slidenum">
              <a:rPr lang="en-GB" smtClean="0"/>
              <a:t>‹N›</a:t>
            </a:fld>
            <a:endParaRPr lang="en-GB"/>
          </a:p>
        </p:txBody>
      </p:sp>
    </p:spTree>
    <p:extLst>
      <p:ext uri="{BB962C8B-B14F-4D97-AF65-F5344CB8AC3E}">
        <p14:creationId xmlns:p14="http://schemas.microsoft.com/office/powerpoint/2010/main" val="1421429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F60E16-80A6-245A-972F-E07D1E6C9FED}"/>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data 2">
            <a:extLst>
              <a:ext uri="{FF2B5EF4-FFF2-40B4-BE49-F238E27FC236}">
                <a16:creationId xmlns:a16="http://schemas.microsoft.com/office/drawing/2014/main" id="{02071A6C-10AC-AF0D-D1B0-6C814625F7EF}"/>
              </a:ext>
            </a:extLst>
          </p:cNvPr>
          <p:cNvSpPr>
            <a:spLocks noGrp="1"/>
          </p:cNvSpPr>
          <p:nvPr>
            <p:ph type="dt" sz="half" idx="10"/>
          </p:nvPr>
        </p:nvSpPr>
        <p:spPr/>
        <p:txBody>
          <a:bodyPr/>
          <a:lstStyle/>
          <a:p>
            <a:fld id="{2E69B733-E57E-4950-A909-56964A838A25}" type="datetimeFigureOut">
              <a:rPr lang="en-GB" smtClean="0"/>
              <a:t>13/08/2023</a:t>
            </a:fld>
            <a:endParaRPr lang="en-GB"/>
          </a:p>
        </p:txBody>
      </p:sp>
      <p:sp>
        <p:nvSpPr>
          <p:cNvPr id="4" name="Segnaposto piè di pagina 3">
            <a:extLst>
              <a:ext uri="{FF2B5EF4-FFF2-40B4-BE49-F238E27FC236}">
                <a16:creationId xmlns:a16="http://schemas.microsoft.com/office/drawing/2014/main" id="{3A968E5B-0B85-0704-AE4C-FD6CCE1A4816}"/>
              </a:ext>
            </a:extLst>
          </p:cNvPr>
          <p:cNvSpPr>
            <a:spLocks noGrp="1"/>
          </p:cNvSpPr>
          <p:nvPr>
            <p:ph type="ftr" sz="quarter" idx="11"/>
          </p:nvPr>
        </p:nvSpPr>
        <p:spPr/>
        <p:txBody>
          <a:bodyPr/>
          <a:lstStyle/>
          <a:p>
            <a:endParaRPr lang="en-GB"/>
          </a:p>
        </p:txBody>
      </p:sp>
      <p:sp>
        <p:nvSpPr>
          <p:cNvPr id="5" name="Segnaposto numero diapositiva 4">
            <a:extLst>
              <a:ext uri="{FF2B5EF4-FFF2-40B4-BE49-F238E27FC236}">
                <a16:creationId xmlns:a16="http://schemas.microsoft.com/office/drawing/2014/main" id="{AF23AEE2-3643-F826-CBD5-75D2CBEAEC68}"/>
              </a:ext>
            </a:extLst>
          </p:cNvPr>
          <p:cNvSpPr>
            <a:spLocks noGrp="1"/>
          </p:cNvSpPr>
          <p:nvPr>
            <p:ph type="sldNum" sz="quarter" idx="12"/>
          </p:nvPr>
        </p:nvSpPr>
        <p:spPr/>
        <p:txBody>
          <a:bodyPr/>
          <a:lstStyle/>
          <a:p>
            <a:fld id="{577AF4ED-F00E-413E-A6FC-B0B8A39A26C9}" type="slidenum">
              <a:rPr lang="en-GB" smtClean="0"/>
              <a:t>‹N›</a:t>
            </a:fld>
            <a:endParaRPr lang="en-GB"/>
          </a:p>
        </p:txBody>
      </p:sp>
    </p:spTree>
    <p:extLst>
      <p:ext uri="{BB962C8B-B14F-4D97-AF65-F5344CB8AC3E}">
        <p14:creationId xmlns:p14="http://schemas.microsoft.com/office/powerpoint/2010/main" val="2870105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11713244-EC9F-B77D-213C-2B71E73F5982}"/>
              </a:ext>
            </a:extLst>
          </p:cNvPr>
          <p:cNvSpPr>
            <a:spLocks noGrp="1"/>
          </p:cNvSpPr>
          <p:nvPr>
            <p:ph type="dt" sz="half" idx="10"/>
          </p:nvPr>
        </p:nvSpPr>
        <p:spPr/>
        <p:txBody>
          <a:bodyPr/>
          <a:lstStyle/>
          <a:p>
            <a:fld id="{2E69B733-E57E-4950-A909-56964A838A25}" type="datetimeFigureOut">
              <a:rPr lang="en-GB" smtClean="0"/>
              <a:t>13/08/2023</a:t>
            </a:fld>
            <a:endParaRPr lang="en-GB"/>
          </a:p>
        </p:txBody>
      </p:sp>
      <p:sp>
        <p:nvSpPr>
          <p:cNvPr id="3" name="Segnaposto piè di pagina 2">
            <a:extLst>
              <a:ext uri="{FF2B5EF4-FFF2-40B4-BE49-F238E27FC236}">
                <a16:creationId xmlns:a16="http://schemas.microsoft.com/office/drawing/2014/main" id="{BFB030DB-433F-0C92-0D52-6121CC0952ED}"/>
              </a:ext>
            </a:extLst>
          </p:cNvPr>
          <p:cNvSpPr>
            <a:spLocks noGrp="1"/>
          </p:cNvSpPr>
          <p:nvPr>
            <p:ph type="ftr" sz="quarter" idx="11"/>
          </p:nvPr>
        </p:nvSpPr>
        <p:spPr/>
        <p:txBody>
          <a:bodyPr/>
          <a:lstStyle/>
          <a:p>
            <a:endParaRPr lang="en-GB"/>
          </a:p>
        </p:txBody>
      </p:sp>
      <p:sp>
        <p:nvSpPr>
          <p:cNvPr id="4" name="Segnaposto numero diapositiva 3">
            <a:extLst>
              <a:ext uri="{FF2B5EF4-FFF2-40B4-BE49-F238E27FC236}">
                <a16:creationId xmlns:a16="http://schemas.microsoft.com/office/drawing/2014/main" id="{FD664C2E-5B9F-6276-F3FA-731DDF8C16AE}"/>
              </a:ext>
            </a:extLst>
          </p:cNvPr>
          <p:cNvSpPr>
            <a:spLocks noGrp="1"/>
          </p:cNvSpPr>
          <p:nvPr>
            <p:ph type="sldNum" sz="quarter" idx="12"/>
          </p:nvPr>
        </p:nvSpPr>
        <p:spPr/>
        <p:txBody>
          <a:bodyPr/>
          <a:lstStyle/>
          <a:p>
            <a:fld id="{577AF4ED-F00E-413E-A6FC-B0B8A39A26C9}" type="slidenum">
              <a:rPr lang="en-GB" smtClean="0"/>
              <a:t>‹N›</a:t>
            </a:fld>
            <a:endParaRPr lang="en-GB"/>
          </a:p>
        </p:txBody>
      </p:sp>
    </p:spTree>
    <p:extLst>
      <p:ext uri="{BB962C8B-B14F-4D97-AF65-F5344CB8AC3E}">
        <p14:creationId xmlns:p14="http://schemas.microsoft.com/office/powerpoint/2010/main" val="1615188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8307DF-3049-8F72-DF46-65F59F461938}"/>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EF689B41-6195-EC8C-3247-CD22F8156E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a:extLst>
              <a:ext uri="{FF2B5EF4-FFF2-40B4-BE49-F238E27FC236}">
                <a16:creationId xmlns:a16="http://schemas.microsoft.com/office/drawing/2014/main" id="{AEE39ACC-E90F-7488-890E-A6AB80BED8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1D2F2F99-E67E-27D6-3E29-7A59A785D7C9}"/>
              </a:ext>
            </a:extLst>
          </p:cNvPr>
          <p:cNvSpPr>
            <a:spLocks noGrp="1"/>
          </p:cNvSpPr>
          <p:nvPr>
            <p:ph type="dt" sz="half" idx="10"/>
          </p:nvPr>
        </p:nvSpPr>
        <p:spPr/>
        <p:txBody>
          <a:bodyPr/>
          <a:lstStyle/>
          <a:p>
            <a:fld id="{2E69B733-E57E-4950-A909-56964A838A25}" type="datetimeFigureOut">
              <a:rPr lang="en-GB" smtClean="0"/>
              <a:t>13/08/2023</a:t>
            </a:fld>
            <a:endParaRPr lang="en-GB"/>
          </a:p>
        </p:txBody>
      </p:sp>
      <p:sp>
        <p:nvSpPr>
          <p:cNvPr id="6" name="Segnaposto piè di pagina 5">
            <a:extLst>
              <a:ext uri="{FF2B5EF4-FFF2-40B4-BE49-F238E27FC236}">
                <a16:creationId xmlns:a16="http://schemas.microsoft.com/office/drawing/2014/main" id="{278C5999-8B0F-0554-04B1-C09686A55725}"/>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1479486A-5C20-83FF-A312-815B508CD47D}"/>
              </a:ext>
            </a:extLst>
          </p:cNvPr>
          <p:cNvSpPr>
            <a:spLocks noGrp="1"/>
          </p:cNvSpPr>
          <p:nvPr>
            <p:ph type="sldNum" sz="quarter" idx="12"/>
          </p:nvPr>
        </p:nvSpPr>
        <p:spPr/>
        <p:txBody>
          <a:bodyPr/>
          <a:lstStyle/>
          <a:p>
            <a:fld id="{577AF4ED-F00E-413E-A6FC-B0B8A39A26C9}" type="slidenum">
              <a:rPr lang="en-GB" smtClean="0"/>
              <a:t>‹N›</a:t>
            </a:fld>
            <a:endParaRPr lang="en-GB"/>
          </a:p>
        </p:txBody>
      </p:sp>
    </p:spTree>
    <p:extLst>
      <p:ext uri="{BB962C8B-B14F-4D97-AF65-F5344CB8AC3E}">
        <p14:creationId xmlns:p14="http://schemas.microsoft.com/office/powerpoint/2010/main" val="3007890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0717BF-C542-CA57-B533-78F33C5120D6}"/>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immagine 2">
            <a:extLst>
              <a:ext uri="{FF2B5EF4-FFF2-40B4-BE49-F238E27FC236}">
                <a16:creationId xmlns:a16="http://schemas.microsoft.com/office/drawing/2014/main" id="{120EC999-68C1-2E02-839F-E1FA0106E8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a:extLst>
              <a:ext uri="{FF2B5EF4-FFF2-40B4-BE49-F238E27FC236}">
                <a16:creationId xmlns:a16="http://schemas.microsoft.com/office/drawing/2014/main" id="{DC10E824-935C-49E7-C706-91623171D4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F5746E28-F186-14E0-7D82-B3B88B9A74E2}"/>
              </a:ext>
            </a:extLst>
          </p:cNvPr>
          <p:cNvSpPr>
            <a:spLocks noGrp="1"/>
          </p:cNvSpPr>
          <p:nvPr>
            <p:ph type="dt" sz="half" idx="10"/>
          </p:nvPr>
        </p:nvSpPr>
        <p:spPr/>
        <p:txBody>
          <a:bodyPr/>
          <a:lstStyle/>
          <a:p>
            <a:fld id="{2E69B733-E57E-4950-A909-56964A838A25}" type="datetimeFigureOut">
              <a:rPr lang="en-GB" smtClean="0"/>
              <a:t>13/08/2023</a:t>
            </a:fld>
            <a:endParaRPr lang="en-GB"/>
          </a:p>
        </p:txBody>
      </p:sp>
      <p:sp>
        <p:nvSpPr>
          <p:cNvPr id="6" name="Segnaposto piè di pagina 5">
            <a:extLst>
              <a:ext uri="{FF2B5EF4-FFF2-40B4-BE49-F238E27FC236}">
                <a16:creationId xmlns:a16="http://schemas.microsoft.com/office/drawing/2014/main" id="{6ADEB753-548E-40C9-4B47-67565B944E8A}"/>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F453ED34-6284-3514-D1BE-D4AA701815BD}"/>
              </a:ext>
            </a:extLst>
          </p:cNvPr>
          <p:cNvSpPr>
            <a:spLocks noGrp="1"/>
          </p:cNvSpPr>
          <p:nvPr>
            <p:ph type="sldNum" sz="quarter" idx="12"/>
          </p:nvPr>
        </p:nvSpPr>
        <p:spPr/>
        <p:txBody>
          <a:bodyPr/>
          <a:lstStyle/>
          <a:p>
            <a:fld id="{577AF4ED-F00E-413E-A6FC-B0B8A39A26C9}" type="slidenum">
              <a:rPr lang="en-GB" smtClean="0"/>
              <a:t>‹N›</a:t>
            </a:fld>
            <a:endParaRPr lang="en-GB"/>
          </a:p>
        </p:txBody>
      </p:sp>
    </p:spTree>
    <p:extLst>
      <p:ext uri="{BB962C8B-B14F-4D97-AF65-F5344CB8AC3E}">
        <p14:creationId xmlns:p14="http://schemas.microsoft.com/office/powerpoint/2010/main" val="1511434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0EDE24-59F0-84C3-2182-E5A091DCE509}"/>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6ED0FBF3-C943-CC51-66FD-60ABD90B4F3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EE056C46-1841-74DD-93E1-6416E413453A}"/>
              </a:ext>
            </a:extLst>
          </p:cNvPr>
          <p:cNvSpPr>
            <a:spLocks noGrp="1"/>
          </p:cNvSpPr>
          <p:nvPr>
            <p:ph type="dt" sz="half" idx="10"/>
          </p:nvPr>
        </p:nvSpPr>
        <p:spPr/>
        <p:txBody>
          <a:bodyPr/>
          <a:lstStyle/>
          <a:p>
            <a:fld id="{2E69B733-E57E-4950-A909-56964A838A25}" type="datetimeFigureOut">
              <a:rPr lang="en-GB" smtClean="0"/>
              <a:t>13/08/2023</a:t>
            </a:fld>
            <a:endParaRPr lang="en-GB"/>
          </a:p>
        </p:txBody>
      </p:sp>
      <p:sp>
        <p:nvSpPr>
          <p:cNvPr id="5" name="Segnaposto piè di pagina 4">
            <a:extLst>
              <a:ext uri="{FF2B5EF4-FFF2-40B4-BE49-F238E27FC236}">
                <a16:creationId xmlns:a16="http://schemas.microsoft.com/office/drawing/2014/main" id="{34BB8C93-FD46-8DFD-2D9C-7C9EA7A51CDD}"/>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11EE52D0-E616-A89C-6756-565AC2F68308}"/>
              </a:ext>
            </a:extLst>
          </p:cNvPr>
          <p:cNvSpPr>
            <a:spLocks noGrp="1"/>
          </p:cNvSpPr>
          <p:nvPr>
            <p:ph type="sldNum" sz="quarter" idx="12"/>
          </p:nvPr>
        </p:nvSpPr>
        <p:spPr/>
        <p:txBody>
          <a:bodyPr/>
          <a:lstStyle/>
          <a:p>
            <a:fld id="{577AF4ED-F00E-413E-A6FC-B0B8A39A26C9}" type="slidenum">
              <a:rPr lang="en-GB" smtClean="0"/>
              <a:t>‹N›</a:t>
            </a:fld>
            <a:endParaRPr lang="en-GB"/>
          </a:p>
        </p:txBody>
      </p:sp>
    </p:spTree>
    <p:extLst>
      <p:ext uri="{BB962C8B-B14F-4D97-AF65-F5344CB8AC3E}">
        <p14:creationId xmlns:p14="http://schemas.microsoft.com/office/powerpoint/2010/main" val="274163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44601A12-5097-16AA-E4F2-017CCCE3D0BC}"/>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6D79E241-1CD1-D97F-D037-95D2A1860314}"/>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37B3399B-2EBE-F805-1A9D-3EE2ABA43893}"/>
              </a:ext>
            </a:extLst>
          </p:cNvPr>
          <p:cNvSpPr>
            <a:spLocks noGrp="1"/>
          </p:cNvSpPr>
          <p:nvPr>
            <p:ph type="dt" sz="half" idx="10"/>
          </p:nvPr>
        </p:nvSpPr>
        <p:spPr/>
        <p:txBody>
          <a:bodyPr/>
          <a:lstStyle/>
          <a:p>
            <a:fld id="{2E69B733-E57E-4950-A909-56964A838A25}" type="datetimeFigureOut">
              <a:rPr lang="en-GB" smtClean="0"/>
              <a:t>13/08/2023</a:t>
            </a:fld>
            <a:endParaRPr lang="en-GB"/>
          </a:p>
        </p:txBody>
      </p:sp>
      <p:sp>
        <p:nvSpPr>
          <p:cNvPr id="5" name="Segnaposto piè di pagina 4">
            <a:extLst>
              <a:ext uri="{FF2B5EF4-FFF2-40B4-BE49-F238E27FC236}">
                <a16:creationId xmlns:a16="http://schemas.microsoft.com/office/drawing/2014/main" id="{EFC03A35-778C-949F-0D3D-0DFEAD2AF60E}"/>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126C798B-25A8-1756-D7F6-F47450C6D017}"/>
              </a:ext>
            </a:extLst>
          </p:cNvPr>
          <p:cNvSpPr>
            <a:spLocks noGrp="1"/>
          </p:cNvSpPr>
          <p:nvPr>
            <p:ph type="sldNum" sz="quarter" idx="12"/>
          </p:nvPr>
        </p:nvSpPr>
        <p:spPr/>
        <p:txBody>
          <a:bodyPr/>
          <a:lstStyle/>
          <a:p>
            <a:fld id="{577AF4ED-F00E-413E-A6FC-B0B8A39A26C9}" type="slidenum">
              <a:rPr lang="en-GB" smtClean="0"/>
              <a:t>‹N›</a:t>
            </a:fld>
            <a:endParaRPr lang="en-GB"/>
          </a:p>
        </p:txBody>
      </p:sp>
    </p:spTree>
    <p:extLst>
      <p:ext uri="{BB962C8B-B14F-4D97-AF65-F5344CB8AC3E}">
        <p14:creationId xmlns:p14="http://schemas.microsoft.com/office/powerpoint/2010/main" val="2614141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D12830AD-0D12-2FA3-25FD-2AE99740EB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1C78CD85-17ED-0F3D-5EC0-F95807F681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21C7F60E-2013-F752-DB3C-E50D4CD1E0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69B733-E57E-4950-A909-56964A838A25}" type="datetimeFigureOut">
              <a:rPr lang="en-GB" smtClean="0"/>
              <a:t>13/08/2023</a:t>
            </a:fld>
            <a:endParaRPr lang="en-GB"/>
          </a:p>
        </p:txBody>
      </p:sp>
      <p:sp>
        <p:nvSpPr>
          <p:cNvPr id="5" name="Segnaposto piè di pagina 4">
            <a:extLst>
              <a:ext uri="{FF2B5EF4-FFF2-40B4-BE49-F238E27FC236}">
                <a16:creationId xmlns:a16="http://schemas.microsoft.com/office/drawing/2014/main" id="{97521748-4887-1845-2B62-D82A4E460A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a:extLst>
              <a:ext uri="{FF2B5EF4-FFF2-40B4-BE49-F238E27FC236}">
                <a16:creationId xmlns:a16="http://schemas.microsoft.com/office/drawing/2014/main" id="{C8F69D59-4631-EAF8-F814-73476394F0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7AF4ED-F00E-413E-A6FC-B0B8A39A26C9}" type="slidenum">
              <a:rPr lang="en-GB" smtClean="0"/>
              <a:t>‹N›</a:t>
            </a:fld>
            <a:endParaRPr lang="en-GB"/>
          </a:p>
        </p:txBody>
      </p:sp>
    </p:spTree>
    <p:extLst>
      <p:ext uri="{BB962C8B-B14F-4D97-AF65-F5344CB8AC3E}">
        <p14:creationId xmlns:p14="http://schemas.microsoft.com/office/powerpoint/2010/main" val="3507801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Segnaposto immagine 9" descr="Immagine che contiene esterni, pietra, abbronzatura&#10;&#10;Descrizione generata automaticamente">
            <a:extLst>
              <a:ext uri="{FF2B5EF4-FFF2-40B4-BE49-F238E27FC236}">
                <a16:creationId xmlns:a16="http://schemas.microsoft.com/office/drawing/2014/main" id="{C13231A0-67D1-746B-8061-A6E0628EB4D0}"/>
              </a:ext>
            </a:extLst>
          </p:cNvPr>
          <p:cNvPicPr>
            <a:picLocks noGrp="1" noChangeAspect="1"/>
          </p:cNvPicPr>
          <p:nvPr>
            <p:ph type="pic" idx="1"/>
          </p:nvPr>
        </p:nvPicPr>
        <p:blipFill rotWithShape="1">
          <a:blip r:embed="rId2">
            <a:alphaModFix amt="50000"/>
            <a:extLst>
              <a:ext uri="{28A0092B-C50C-407E-A947-70E740481C1C}">
                <a14:useLocalDpi xmlns:a14="http://schemas.microsoft.com/office/drawing/2010/main" val="0"/>
              </a:ext>
            </a:extLst>
          </a:blip>
          <a:srcRect t="13651" b="1443"/>
          <a:stretch/>
        </p:blipFill>
        <p:spPr>
          <a:xfrm>
            <a:off x="0" y="-1"/>
            <a:ext cx="12191980" cy="6857999"/>
          </a:xfrm>
          <a:prstGeom prst="rect">
            <a:avLst/>
          </a:prstGeom>
        </p:spPr>
      </p:pic>
      <p:sp>
        <p:nvSpPr>
          <p:cNvPr id="2" name="Titolo 1">
            <a:extLst>
              <a:ext uri="{FF2B5EF4-FFF2-40B4-BE49-F238E27FC236}">
                <a16:creationId xmlns:a16="http://schemas.microsoft.com/office/drawing/2014/main" id="{BD127759-8151-2744-7E18-1B37D7CA2A67}"/>
              </a:ext>
            </a:extLst>
          </p:cNvPr>
          <p:cNvSpPr>
            <a:spLocks noGrp="1"/>
          </p:cNvSpPr>
          <p:nvPr>
            <p:ph type="title"/>
          </p:nvPr>
        </p:nvSpPr>
        <p:spPr>
          <a:xfrm>
            <a:off x="1252537" y="1108946"/>
            <a:ext cx="9686925" cy="2900518"/>
          </a:xfrm>
        </p:spPr>
        <p:txBody>
          <a:bodyPr vert="horz" lIns="91440" tIns="45720" rIns="91440" bIns="45720" rtlCol="0" anchor="b">
            <a:normAutofit/>
          </a:bodyPr>
          <a:lstStyle/>
          <a:p>
            <a:pPr algn="ctr"/>
            <a:r>
              <a:rPr lang="en-US" sz="6000" err="1">
                <a:solidFill>
                  <a:srgbClr val="FFFFFF"/>
                </a:solidFill>
                <a:latin typeface="Georgia Pro Cond Black" panose="02040A06050405020203" pitchFamily="18" charset="0"/>
              </a:rPr>
              <a:t>Dhammacakkapavattana</a:t>
            </a:r>
            <a:r>
              <a:rPr lang="en-US" sz="6000">
                <a:solidFill>
                  <a:srgbClr val="FFFFFF"/>
                </a:solidFill>
                <a:latin typeface="Georgia Pro Cond Black" panose="02040A06050405020203" pitchFamily="18" charset="0"/>
              </a:rPr>
              <a:t> Sutta </a:t>
            </a:r>
          </a:p>
        </p:txBody>
      </p:sp>
      <p:sp>
        <p:nvSpPr>
          <p:cNvPr id="3" name="Sottotitolo 2">
            <a:extLst>
              <a:ext uri="{FF2B5EF4-FFF2-40B4-BE49-F238E27FC236}">
                <a16:creationId xmlns:a16="http://schemas.microsoft.com/office/drawing/2014/main" id="{67471E1E-6A5E-A7F2-0785-AD12C9A756A6}"/>
              </a:ext>
            </a:extLst>
          </p:cNvPr>
          <p:cNvSpPr>
            <a:spLocks noGrp="1"/>
          </p:cNvSpPr>
          <p:nvPr>
            <p:ph type="body" sz="half" idx="2"/>
          </p:nvPr>
        </p:nvSpPr>
        <p:spPr>
          <a:xfrm>
            <a:off x="1524000" y="4159404"/>
            <a:ext cx="9144000" cy="1098395"/>
          </a:xfrm>
        </p:spPr>
        <p:txBody>
          <a:bodyPr vert="horz" lIns="91440" tIns="45720" rIns="91440" bIns="45720" rtlCol="0">
            <a:normAutofit/>
          </a:bodyPr>
          <a:lstStyle/>
          <a:p>
            <a:pPr algn="ctr"/>
            <a:r>
              <a:rPr lang="en-US" sz="2400">
                <a:solidFill>
                  <a:srgbClr val="FFFFFF"/>
                </a:solidFill>
                <a:latin typeface="Georgia Pro Cond Black" panose="02040A06050405020203" pitchFamily="18" charset="0"/>
              </a:rPr>
              <a:t>SN 56:11</a:t>
            </a:r>
          </a:p>
        </p:txBody>
      </p:sp>
    </p:spTree>
    <p:extLst>
      <p:ext uri="{BB962C8B-B14F-4D97-AF65-F5344CB8AC3E}">
        <p14:creationId xmlns:p14="http://schemas.microsoft.com/office/powerpoint/2010/main" val="334701999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2" name="Rectangle 13">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Segnaposto immagine 8" descr="Immagine che contiene cielo, esterni, nuvoloso, nuvole">
            <a:extLst>
              <a:ext uri="{FF2B5EF4-FFF2-40B4-BE49-F238E27FC236}">
                <a16:creationId xmlns:a16="http://schemas.microsoft.com/office/drawing/2014/main" id="{CFDD836C-2F36-64C0-AC4C-D8332993A324}"/>
              </a:ext>
            </a:extLst>
          </p:cNvPr>
          <p:cNvPicPr>
            <a:picLocks noGrp="1" noChangeAspect="1"/>
          </p:cNvPicPr>
          <p:nvPr>
            <p:ph type="pic" idx="1"/>
          </p:nvPr>
        </p:nvPicPr>
        <p:blipFill rotWithShape="1">
          <a:blip r:embed="rId2">
            <a:alphaModFix amt="50000"/>
            <a:extLst>
              <a:ext uri="{28A0092B-C50C-407E-A947-70E740481C1C}">
                <a14:useLocalDpi xmlns:a14="http://schemas.microsoft.com/office/drawing/2010/main" val="0"/>
              </a:ext>
            </a:extLst>
          </a:blip>
          <a:srcRect t="10551" b="5180"/>
          <a:stretch/>
        </p:blipFill>
        <p:spPr>
          <a:xfrm>
            <a:off x="20" y="1"/>
            <a:ext cx="12191980" cy="6857999"/>
          </a:xfrm>
          <a:prstGeom prst="rect">
            <a:avLst/>
          </a:prstGeom>
        </p:spPr>
      </p:pic>
      <p:sp>
        <p:nvSpPr>
          <p:cNvPr id="5" name="Titolo 4">
            <a:extLst>
              <a:ext uri="{FF2B5EF4-FFF2-40B4-BE49-F238E27FC236}">
                <a16:creationId xmlns:a16="http://schemas.microsoft.com/office/drawing/2014/main" id="{F293AE4A-9521-CE84-A66C-1AC01C11A8D5}"/>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a:solidFill>
                  <a:srgbClr val="FFFFFF"/>
                </a:solidFill>
                <a:latin typeface="Georgia Pro Cond Black" panose="02040A06050405020203" pitchFamily="18" charset="0"/>
              </a:rPr>
              <a:t>Le quattro </a:t>
            </a:r>
            <a:r>
              <a:rPr lang="en-US" sz="6000" err="1">
                <a:solidFill>
                  <a:srgbClr val="FFFFFF"/>
                </a:solidFill>
                <a:latin typeface="Georgia Pro Cond Black" panose="02040A06050405020203" pitchFamily="18" charset="0"/>
              </a:rPr>
              <a:t>nobili</a:t>
            </a:r>
            <a:r>
              <a:rPr lang="en-US" sz="6000">
                <a:solidFill>
                  <a:srgbClr val="FFFFFF"/>
                </a:solidFill>
                <a:latin typeface="Georgia Pro Cond Black" panose="02040A06050405020203" pitchFamily="18" charset="0"/>
              </a:rPr>
              <a:t> </a:t>
            </a:r>
            <a:r>
              <a:rPr lang="en-US" sz="6000" err="1">
                <a:solidFill>
                  <a:srgbClr val="FFFFFF"/>
                </a:solidFill>
                <a:latin typeface="Georgia Pro Cond Black" panose="02040A06050405020203" pitchFamily="18" charset="0"/>
              </a:rPr>
              <a:t>verità</a:t>
            </a:r>
            <a:endParaRPr lang="en-US" sz="6000">
              <a:solidFill>
                <a:srgbClr val="FFFFFF"/>
              </a:solidFill>
              <a:latin typeface="Georgia Pro Cond Black" panose="02040A06050405020203" pitchFamily="18" charset="0"/>
            </a:endParaRPr>
          </a:p>
        </p:txBody>
      </p:sp>
    </p:spTree>
    <p:extLst>
      <p:ext uri="{BB962C8B-B14F-4D97-AF65-F5344CB8AC3E}">
        <p14:creationId xmlns:p14="http://schemas.microsoft.com/office/powerpoint/2010/main" val="525071432"/>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37C985-8CFA-465C-AE8E-00BB965A7541}"/>
              </a:ext>
            </a:extLst>
          </p:cNvPr>
          <p:cNvSpPr>
            <a:spLocks noGrp="1"/>
          </p:cNvSpPr>
          <p:nvPr>
            <p:ph type="title"/>
          </p:nvPr>
        </p:nvSpPr>
        <p:spPr>
          <a:xfrm>
            <a:off x="836612" y="1107440"/>
            <a:ext cx="3932237" cy="3390900"/>
          </a:xfrm>
        </p:spPr>
        <p:txBody>
          <a:bodyPr/>
          <a:lstStyle/>
          <a:p>
            <a:r>
              <a:rPr lang="it-IT" sz="4000">
                <a:latin typeface="Georgia Pro Cond Semibold" panose="02040706050405020303" pitchFamily="18" charset="0"/>
              </a:rPr>
              <a:t>Significato del termine </a:t>
            </a:r>
            <a:r>
              <a:rPr lang="it-IT" sz="4000" i="1">
                <a:latin typeface="Georgia Pro Cond Semibold" panose="02040706050405020303" pitchFamily="18" charset="0"/>
              </a:rPr>
              <a:t>Nobile</a:t>
            </a:r>
            <a:br>
              <a:rPr lang="en-GB"/>
            </a:br>
            <a:endParaRPr lang="en-GB"/>
          </a:p>
        </p:txBody>
      </p:sp>
      <p:sp>
        <p:nvSpPr>
          <p:cNvPr id="3" name="Segnaposto contenuto 2">
            <a:extLst>
              <a:ext uri="{FF2B5EF4-FFF2-40B4-BE49-F238E27FC236}">
                <a16:creationId xmlns:a16="http://schemas.microsoft.com/office/drawing/2014/main" id="{EBAF41DC-C631-1E07-7F88-3E89497BADDA}"/>
              </a:ext>
            </a:extLst>
          </p:cNvPr>
          <p:cNvSpPr>
            <a:spLocks noGrp="1"/>
          </p:cNvSpPr>
          <p:nvPr>
            <p:ph idx="1"/>
          </p:nvPr>
        </p:nvSpPr>
        <p:spPr>
          <a:xfrm>
            <a:off x="4768849" y="629921"/>
            <a:ext cx="6945631" cy="5598160"/>
          </a:xfrm>
        </p:spPr>
        <p:txBody>
          <a:bodyPr>
            <a:normAutofit fontScale="92500" lnSpcReduction="20000"/>
          </a:bodyPr>
          <a:lstStyle/>
          <a:p>
            <a:r>
              <a:rPr lang="it-IT" sz="3600">
                <a:latin typeface="Times New Roman" panose="02020603050405020304" pitchFamily="18" charset="0"/>
                <a:cs typeface="Times New Roman" panose="02020603050405020304" pitchFamily="18" charset="0"/>
              </a:rPr>
              <a:t>SN 56:27: «Queste Quattro Nobili Verità, monaci, sono fattuali, prive d’errore, non diverse. Perciò sono chiamate nobili verità.»</a:t>
            </a:r>
          </a:p>
          <a:p>
            <a:r>
              <a:rPr lang="it-IT" sz="3600">
                <a:latin typeface="Times New Roman" panose="02020603050405020304" pitchFamily="18" charset="0"/>
                <a:cs typeface="Times New Roman" panose="02020603050405020304" pitchFamily="18" charset="0"/>
              </a:rPr>
              <a:t>SN 56:28: «In questo mondo con i suoi deva, Māra e Brahmā, in questa generazione con i suoi asceti e bramini, i suoi esseri celesti ed umani, il Tathāgata è nobile, perciò </a:t>
            </a:r>
            <a:r>
              <a:rPr lang="en-GB" sz="3600">
                <a:latin typeface="Times New Roman" panose="02020603050405020304" pitchFamily="18" charset="0"/>
                <a:cs typeface="Times New Roman" panose="02020603050405020304" pitchFamily="18" charset="0"/>
              </a:rPr>
              <a:t>[le Quattro Nobili </a:t>
            </a:r>
            <a:r>
              <a:rPr lang="en-GB" sz="3600" err="1">
                <a:latin typeface="Times New Roman" panose="02020603050405020304" pitchFamily="18" charset="0"/>
                <a:cs typeface="Times New Roman" panose="02020603050405020304" pitchFamily="18" charset="0"/>
              </a:rPr>
              <a:t>Verità</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sono</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chiamate</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nobili</a:t>
            </a:r>
            <a:r>
              <a:rPr lang="en-GB" sz="3600">
                <a:latin typeface="Times New Roman" panose="02020603050405020304" pitchFamily="18" charset="0"/>
                <a:cs typeface="Times New Roman" panose="02020603050405020304" pitchFamily="18" charset="0"/>
              </a:rPr>
              <a:t>.”</a:t>
            </a:r>
          </a:p>
          <a:p>
            <a:r>
              <a:rPr lang="en-GB" sz="3600">
                <a:latin typeface="Times New Roman" panose="02020603050405020304" pitchFamily="18" charset="0"/>
                <a:cs typeface="Times New Roman" panose="02020603050405020304" pitchFamily="18" charset="0"/>
              </a:rPr>
              <a:t>I </a:t>
            </a:r>
            <a:r>
              <a:rPr lang="en-GB" sz="3600" err="1">
                <a:latin typeface="Times New Roman" panose="02020603050405020304" pitchFamily="18" charset="0"/>
                <a:cs typeface="Times New Roman" panose="02020603050405020304" pitchFamily="18" charset="0"/>
              </a:rPr>
              <a:t>commentari</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aggiungono</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che</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poiché</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queste</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verità</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sono</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realizzate</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dai</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nobili</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perciò</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sono</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chiamate</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nobili</a:t>
            </a:r>
            <a:r>
              <a:rPr lang="en-GB" sz="3600">
                <a:latin typeface="Times New Roman" panose="02020603050405020304" pitchFamily="18" charset="0"/>
                <a:cs typeface="Times New Roman" panose="02020603050405020304" pitchFamily="18" charset="0"/>
              </a:rPr>
              <a:t>.</a:t>
            </a:r>
            <a:endParaRPr lang="en-GB" sz="3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1573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37C985-8CFA-465C-AE8E-00BB965A7541}"/>
              </a:ext>
            </a:extLst>
          </p:cNvPr>
          <p:cNvSpPr>
            <a:spLocks noGrp="1"/>
          </p:cNvSpPr>
          <p:nvPr>
            <p:ph type="title"/>
          </p:nvPr>
        </p:nvSpPr>
        <p:spPr>
          <a:xfrm>
            <a:off x="227013" y="1364615"/>
            <a:ext cx="3449638" cy="3390900"/>
          </a:xfrm>
        </p:spPr>
        <p:txBody>
          <a:bodyPr/>
          <a:lstStyle/>
          <a:p>
            <a:r>
              <a:rPr lang="it-IT" sz="4000">
                <a:latin typeface="Georgia Pro Cond Semibold" panose="02040706050405020303" pitchFamily="18" charset="0"/>
              </a:rPr>
              <a:t>Significato del termine </a:t>
            </a:r>
            <a:r>
              <a:rPr lang="it-IT" sz="4000" i="1">
                <a:latin typeface="Georgia Pro Cond Semibold" panose="02040706050405020303" pitchFamily="18" charset="0"/>
              </a:rPr>
              <a:t>Sacca/</a:t>
            </a:r>
            <a:r>
              <a:rPr lang="it-IT" sz="4000" i="1" err="1">
                <a:latin typeface="Georgia Pro Cond Semibold" panose="02040706050405020303" pitchFamily="18" charset="0"/>
              </a:rPr>
              <a:t>Satya</a:t>
            </a:r>
            <a:r>
              <a:rPr lang="it-IT" sz="4000">
                <a:latin typeface="Georgia Pro Cond Semibold" panose="02040706050405020303" pitchFamily="18" charset="0"/>
              </a:rPr>
              <a:t>, Verità</a:t>
            </a:r>
            <a:br>
              <a:rPr lang="en-GB"/>
            </a:br>
            <a:endParaRPr lang="en-GB"/>
          </a:p>
        </p:txBody>
      </p:sp>
      <p:sp>
        <p:nvSpPr>
          <p:cNvPr id="3" name="Segnaposto contenuto 2">
            <a:extLst>
              <a:ext uri="{FF2B5EF4-FFF2-40B4-BE49-F238E27FC236}">
                <a16:creationId xmlns:a16="http://schemas.microsoft.com/office/drawing/2014/main" id="{EBAF41DC-C631-1E07-7F88-3E89497BADDA}"/>
              </a:ext>
            </a:extLst>
          </p:cNvPr>
          <p:cNvSpPr>
            <a:spLocks noGrp="1"/>
          </p:cNvSpPr>
          <p:nvPr>
            <p:ph idx="1"/>
          </p:nvPr>
        </p:nvSpPr>
        <p:spPr>
          <a:xfrm>
            <a:off x="3886201" y="629921"/>
            <a:ext cx="8078786" cy="5598160"/>
          </a:xfrm>
        </p:spPr>
        <p:txBody>
          <a:bodyPr>
            <a:noAutofit/>
          </a:bodyPr>
          <a:lstStyle/>
          <a:p>
            <a:r>
              <a:rPr lang="it-IT">
                <a:latin typeface="Times New Roman" panose="02020603050405020304" pitchFamily="18" charset="0"/>
                <a:cs typeface="Times New Roman" panose="02020603050405020304" pitchFamily="18" charset="0"/>
              </a:rPr>
              <a:t>Bhikkhu Bodhi:</a:t>
            </a:r>
          </a:p>
          <a:p>
            <a:pPr>
              <a:lnSpc>
                <a:spcPts val="4400"/>
              </a:lnSpc>
              <a:spcBef>
                <a:spcPts val="0"/>
              </a:spcBef>
            </a:pPr>
            <a:r>
              <a:rPr lang="it-IT">
                <a:latin typeface="Times New Roman" panose="02020603050405020304" pitchFamily="18" charset="0"/>
                <a:cs typeface="Times New Roman" panose="02020603050405020304" pitchFamily="18" charset="0"/>
              </a:rPr>
              <a:t>In Pāli e in Sanscrito, questa parola non si riferisce ad una affermazione, ma denota una condizione reale. Le Quattro Nobili Verità non sono semplice affermazioni sulla vita; sono condizioni reali, fatti reali. Quindi, la Prima Nobile Verità è </a:t>
            </a:r>
            <a:r>
              <a:rPr lang="it-IT" i="1">
                <a:latin typeface="Times New Roman" panose="02020603050405020304" pitchFamily="18" charset="0"/>
                <a:cs typeface="Times New Roman" panose="02020603050405020304" pitchFamily="18" charset="0"/>
              </a:rPr>
              <a:t>dukkha</a:t>
            </a:r>
            <a:r>
              <a:rPr lang="it-IT">
                <a:latin typeface="Times New Roman" panose="02020603050405020304" pitchFamily="18" charset="0"/>
                <a:cs typeface="Times New Roman" panose="02020603050405020304" pitchFamily="18" charset="0"/>
              </a:rPr>
              <a:t> in quanto tale. La seconda è la brama in quanto tale. La Terza è il Nirvāṇa in quanto tale. La Quarta è il Sentiero in quanto tale.</a:t>
            </a:r>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3079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37C985-8CFA-465C-AE8E-00BB965A7541}"/>
              </a:ext>
            </a:extLst>
          </p:cNvPr>
          <p:cNvSpPr>
            <a:spLocks noGrp="1"/>
          </p:cNvSpPr>
          <p:nvPr>
            <p:ph type="title"/>
          </p:nvPr>
        </p:nvSpPr>
        <p:spPr>
          <a:xfrm>
            <a:off x="303213" y="1116965"/>
            <a:ext cx="3335338" cy="2826385"/>
          </a:xfrm>
        </p:spPr>
        <p:txBody>
          <a:bodyPr/>
          <a:lstStyle/>
          <a:p>
            <a:r>
              <a:rPr lang="it-IT" sz="4000">
                <a:latin typeface="Georgia Pro Cond Semibold" panose="02040706050405020303" pitchFamily="18" charset="0"/>
              </a:rPr>
              <a:t>Relazione tra le quattro nobili verità</a:t>
            </a:r>
            <a:endParaRPr lang="en-GB"/>
          </a:p>
        </p:txBody>
      </p:sp>
      <p:graphicFrame>
        <p:nvGraphicFramePr>
          <p:cNvPr id="4" name="Tabella 4">
            <a:extLst>
              <a:ext uri="{FF2B5EF4-FFF2-40B4-BE49-F238E27FC236}">
                <a16:creationId xmlns:a16="http://schemas.microsoft.com/office/drawing/2014/main" id="{7620DD48-A697-1412-ADEE-D928045A4267}"/>
              </a:ext>
            </a:extLst>
          </p:cNvPr>
          <p:cNvGraphicFramePr>
            <a:graphicFrameLocks noGrp="1"/>
          </p:cNvGraphicFramePr>
          <p:nvPr>
            <p:ph idx="1"/>
            <p:extLst>
              <p:ext uri="{D42A27DB-BD31-4B8C-83A1-F6EECF244321}">
                <p14:modId xmlns:p14="http://schemas.microsoft.com/office/powerpoint/2010/main" val="4057525088"/>
              </p:ext>
            </p:extLst>
          </p:nvPr>
        </p:nvGraphicFramePr>
        <p:xfrm>
          <a:off x="4152900" y="476250"/>
          <a:ext cx="7572375" cy="5941695"/>
        </p:xfrm>
        <a:graphic>
          <a:graphicData uri="http://schemas.openxmlformats.org/drawingml/2006/table">
            <a:tbl>
              <a:tblPr firstRow="1" bandRow="1">
                <a:tableStyleId>{5C22544A-7EE6-4342-B048-85BDC9FD1C3A}</a:tableStyleId>
              </a:tblPr>
              <a:tblGrid>
                <a:gridCol w="1492110">
                  <a:extLst>
                    <a:ext uri="{9D8B030D-6E8A-4147-A177-3AD203B41FA5}">
                      <a16:colId xmlns:a16="http://schemas.microsoft.com/office/drawing/2014/main" val="46293243"/>
                    </a:ext>
                  </a:extLst>
                </a:gridCol>
                <a:gridCol w="1281813">
                  <a:extLst>
                    <a:ext uri="{9D8B030D-6E8A-4147-A177-3AD203B41FA5}">
                      <a16:colId xmlns:a16="http://schemas.microsoft.com/office/drawing/2014/main" val="746932503"/>
                    </a:ext>
                  </a:extLst>
                </a:gridCol>
                <a:gridCol w="4798452">
                  <a:extLst>
                    <a:ext uri="{9D8B030D-6E8A-4147-A177-3AD203B41FA5}">
                      <a16:colId xmlns:a16="http://schemas.microsoft.com/office/drawing/2014/main" val="2254845219"/>
                    </a:ext>
                  </a:extLst>
                </a:gridCol>
              </a:tblGrid>
              <a:tr h="1247775">
                <a:tc rowSpan="2">
                  <a:txBody>
                    <a:bodyPr/>
                    <a:lstStyle/>
                    <a:p>
                      <a:r>
                        <a:rPr lang="it-IT" b="1">
                          <a:solidFill>
                            <a:schemeClr val="tx1"/>
                          </a:solidFill>
                          <a:latin typeface="Georgia Pro Cond" panose="02040506050405020303" pitchFamily="18" charset="0"/>
                        </a:rPr>
                        <a:t>Saṃsāra</a:t>
                      </a:r>
                      <a:endParaRPr lang="en-GB" b="1">
                        <a:solidFill>
                          <a:schemeClr val="tx1"/>
                        </a:solidFill>
                        <a:latin typeface="Georgia Pro Cond" panose="02040506050405020303"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b="1">
                          <a:solidFill>
                            <a:schemeClr val="tx1"/>
                          </a:solidFill>
                          <a:latin typeface="Georgia Pro Cond" panose="02040506050405020303" pitchFamily="18" charset="0"/>
                        </a:rPr>
                        <a:t>Effetto</a:t>
                      </a:r>
                      <a:endParaRPr lang="en-GB" b="1">
                        <a:solidFill>
                          <a:schemeClr val="tx1"/>
                        </a:solidFill>
                        <a:latin typeface="Georgia Pro Cond" panose="02040506050405020303"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b="1">
                          <a:solidFill>
                            <a:schemeClr val="tx1"/>
                          </a:solidFill>
                          <a:latin typeface="Georgia Pro Cond" panose="02040506050405020303" pitchFamily="18" charset="0"/>
                        </a:rPr>
                        <a:t>Prima nobile verità di </a:t>
                      </a:r>
                      <a:r>
                        <a:rPr lang="it-IT" b="1" i="1">
                          <a:solidFill>
                            <a:schemeClr val="tx1"/>
                          </a:solidFill>
                          <a:latin typeface="Georgia Pro Cond" panose="02040506050405020303" pitchFamily="18" charset="0"/>
                        </a:rPr>
                        <a:t>dukkha</a:t>
                      </a:r>
                      <a:endParaRPr lang="en-GB" b="1" i="1">
                        <a:solidFill>
                          <a:schemeClr val="tx1"/>
                        </a:solidFill>
                        <a:latin typeface="Georgia Pro Cond" panose="02040506050405020303"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99139088"/>
                  </a:ext>
                </a:extLst>
              </a:tr>
              <a:tr h="1047750">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b="1">
                          <a:solidFill>
                            <a:schemeClr val="tx1"/>
                          </a:solidFill>
                          <a:latin typeface="Georgia Pro Cond" panose="02040506050405020303" pitchFamily="18" charset="0"/>
                        </a:rPr>
                        <a:t>Causa</a:t>
                      </a:r>
                      <a:endParaRPr lang="en-GB" b="1">
                        <a:solidFill>
                          <a:schemeClr val="tx1"/>
                        </a:solidFill>
                        <a:latin typeface="Georgia Pro Cond" panose="02040506050405020303"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b="1">
                          <a:solidFill>
                            <a:schemeClr val="tx1"/>
                          </a:solidFill>
                          <a:latin typeface="Georgia Pro Cond" panose="02040506050405020303" pitchFamily="18" charset="0"/>
                        </a:rPr>
                        <a:t>Seconda nobile verità dell’origine di </a:t>
                      </a:r>
                      <a:r>
                        <a:rPr lang="it-IT" b="1" i="1">
                          <a:solidFill>
                            <a:schemeClr val="tx1"/>
                          </a:solidFill>
                          <a:latin typeface="Georgia Pro Cond" panose="02040506050405020303" pitchFamily="18" charset="0"/>
                        </a:rPr>
                        <a:t>dukkha</a:t>
                      </a:r>
                      <a:endParaRPr lang="en-GB" b="1" i="1">
                        <a:solidFill>
                          <a:schemeClr val="tx1"/>
                        </a:solidFill>
                        <a:latin typeface="Georgia Pro Cond" panose="02040506050405020303"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7854720"/>
                  </a:ext>
                </a:extLst>
              </a:tr>
              <a:tr h="1543050">
                <a:tc rowSpan="2">
                  <a:txBody>
                    <a:bodyPr/>
                    <a:lstStyle/>
                    <a:p>
                      <a:r>
                        <a:rPr lang="it-IT" b="1">
                          <a:solidFill>
                            <a:schemeClr val="tx1"/>
                          </a:solidFill>
                          <a:latin typeface="Georgia Pro Cond" panose="02040506050405020303" pitchFamily="18" charset="0"/>
                        </a:rPr>
                        <a:t>Nirvāṇa </a:t>
                      </a:r>
                      <a:endParaRPr lang="en-GB" b="1">
                        <a:solidFill>
                          <a:schemeClr val="tx1"/>
                        </a:solidFill>
                        <a:latin typeface="Georgia Pro Cond" panose="02040506050405020303"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b="1">
                          <a:solidFill>
                            <a:schemeClr val="tx1"/>
                          </a:solidFill>
                          <a:latin typeface="Georgia Pro Cond" panose="02040506050405020303" pitchFamily="18" charset="0"/>
                        </a:rPr>
                        <a:t>Effetto</a:t>
                      </a:r>
                      <a:endParaRPr lang="en-GB" b="1">
                        <a:solidFill>
                          <a:schemeClr val="tx1"/>
                        </a:solidFill>
                        <a:latin typeface="Georgia Pro Cond" panose="02040506050405020303"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b="1">
                          <a:solidFill>
                            <a:schemeClr val="tx1"/>
                          </a:solidFill>
                          <a:latin typeface="Georgia Pro Cond" panose="02040506050405020303" pitchFamily="18" charset="0"/>
                        </a:rPr>
                        <a:t>Terza nobile verità della cessazione di </a:t>
                      </a:r>
                      <a:r>
                        <a:rPr lang="it-IT" b="1" i="1">
                          <a:solidFill>
                            <a:schemeClr val="tx1"/>
                          </a:solidFill>
                          <a:latin typeface="Georgia Pro Cond" panose="02040506050405020303" pitchFamily="18" charset="0"/>
                        </a:rPr>
                        <a:t>dukkha</a:t>
                      </a:r>
                    </a:p>
                    <a:p>
                      <a:r>
                        <a:rPr lang="it-IT" sz="1600" b="0" i="1">
                          <a:solidFill>
                            <a:schemeClr val="tx1"/>
                          </a:solidFill>
                          <a:latin typeface="Georgia Pro Cond" panose="02040506050405020303" pitchFamily="18" charset="0"/>
                        </a:rPr>
                        <a:t>(In questo caso, il termine «effetto» non si applica al Nirvāṇa in quanto tale, essendo esso per definizione «l’elemento incondizionato». Esso si applica all’abilità della mente di penetrare l’elemento incondizionato, conseguita attraverso la pratica del Nobile Ottuplice Sentiero)</a:t>
                      </a:r>
                      <a:endParaRPr lang="en-GB" b="1" i="1">
                        <a:solidFill>
                          <a:schemeClr val="tx1"/>
                        </a:solidFill>
                        <a:latin typeface="Georgia Pro Cond" panose="02040506050405020303"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1155451"/>
                  </a:ext>
                </a:extLst>
              </a:tr>
              <a:tr h="1543050">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b="1">
                          <a:solidFill>
                            <a:schemeClr val="tx1"/>
                          </a:solidFill>
                          <a:latin typeface="Georgia Pro Cond" panose="02040506050405020303" pitchFamily="18" charset="0"/>
                        </a:rPr>
                        <a:t>Causa</a:t>
                      </a:r>
                      <a:endParaRPr lang="en-GB" b="1">
                        <a:solidFill>
                          <a:schemeClr val="tx1"/>
                        </a:solidFill>
                        <a:latin typeface="Georgia Pro Cond" panose="02040506050405020303"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b="1">
                          <a:solidFill>
                            <a:schemeClr val="tx1"/>
                          </a:solidFill>
                          <a:latin typeface="Georgia Pro Cond" panose="02040506050405020303" pitchFamily="18" charset="0"/>
                        </a:rPr>
                        <a:t>Quarta nobile verità del sentiero che conduce alla cessazione di </a:t>
                      </a:r>
                      <a:r>
                        <a:rPr lang="it-IT" b="1" i="1">
                          <a:solidFill>
                            <a:schemeClr val="tx1"/>
                          </a:solidFill>
                          <a:latin typeface="Georgia Pro Cond" panose="02040506050405020303" pitchFamily="18" charset="0"/>
                        </a:rPr>
                        <a:t>dukkha</a:t>
                      </a:r>
                      <a:endParaRPr lang="en-GB" b="1" i="1">
                        <a:solidFill>
                          <a:schemeClr val="tx1"/>
                        </a:solidFill>
                        <a:latin typeface="Georgia Pro Cond" panose="02040506050405020303"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0941396"/>
                  </a:ext>
                </a:extLst>
              </a:tr>
            </a:tbl>
          </a:graphicData>
        </a:graphic>
      </p:graphicFrame>
    </p:spTree>
    <p:extLst>
      <p:ext uri="{BB962C8B-B14F-4D97-AF65-F5344CB8AC3E}">
        <p14:creationId xmlns:p14="http://schemas.microsoft.com/office/powerpoint/2010/main" val="147047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2" name="Rectangle 13">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Segnaposto immagine 8" descr="Immagine che contiene cielo, esterni, nuvoloso, nuvole">
            <a:extLst>
              <a:ext uri="{FF2B5EF4-FFF2-40B4-BE49-F238E27FC236}">
                <a16:creationId xmlns:a16="http://schemas.microsoft.com/office/drawing/2014/main" id="{CFDD836C-2F36-64C0-AC4C-D8332993A324}"/>
              </a:ext>
            </a:extLst>
          </p:cNvPr>
          <p:cNvPicPr>
            <a:picLocks noGrp="1" noChangeAspect="1"/>
          </p:cNvPicPr>
          <p:nvPr>
            <p:ph type="pic" idx="1"/>
          </p:nvPr>
        </p:nvPicPr>
        <p:blipFill rotWithShape="1">
          <a:blip r:embed="rId2">
            <a:alphaModFix amt="50000"/>
            <a:extLst>
              <a:ext uri="{28A0092B-C50C-407E-A947-70E740481C1C}">
                <a14:useLocalDpi xmlns:a14="http://schemas.microsoft.com/office/drawing/2010/main" val="0"/>
              </a:ext>
            </a:extLst>
          </a:blip>
          <a:srcRect t="10551" b="5180"/>
          <a:stretch/>
        </p:blipFill>
        <p:spPr>
          <a:xfrm>
            <a:off x="20" y="1"/>
            <a:ext cx="12191980" cy="6857999"/>
          </a:xfrm>
          <a:prstGeom prst="rect">
            <a:avLst/>
          </a:prstGeom>
        </p:spPr>
      </p:pic>
      <p:sp>
        <p:nvSpPr>
          <p:cNvPr id="5" name="Titolo 4">
            <a:extLst>
              <a:ext uri="{FF2B5EF4-FFF2-40B4-BE49-F238E27FC236}">
                <a16:creationId xmlns:a16="http://schemas.microsoft.com/office/drawing/2014/main" id="{F293AE4A-9521-CE84-A66C-1AC01C11A8D5}"/>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a:solidFill>
                  <a:srgbClr val="FFFFFF"/>
                </a:solidFill>
                <a:latin typeface="Georgia Pro Cond Black" panose="02040A06050405020203" pitchFamily="18" charset="0"/>
              </a:rPr>
              <a:t>La prima </a:t>
            </a:r>
            <a:r>
              <a:rPr lang="en-US" sz="6000" err="1">
                <a:solidFill>
                  <a:srgbClr val="FFFFFF"/>
                </a:solidFill>
                <a:latin typeface="Georgia Pro Cond Black" panose="02040A06050405020203" pitchFamily="18" charset="0"/>
              </a:rPr>
              <a:t>nobile</a:t>
            </a:r>
            <a:r>
              <a:rPr lang="en-US" sz="6000">
                <a:solidFill>
                  <a:srgbClr val="FFFFFF"/>
                </a:solidFill>
                <a:latin typeface="Georgia Pro Cond Black" panose="02040A06050405020203" pitchFamily="18" charset="0"/>
              </a:rPr>
              <a:t> </a:t>
            </a:r>
            <a:r>
              <a:rPr lang="en-US" sz="6000" err="1">
                <a:solidFill>
                  <a:srgbClr val="FFFFFF"/>
                </a:solidFill>
                <a:latin typeface="Georgia Pro Cond Black" panose="02040A06050405020203" pitchFamily="18" charset="0"/>
              </a:rPr>
              <a:t>verità</a:t>
            </a:r>
            <a:br>
              <a:rPr lang="en-US" sz="6000">
                <a:solidFill>
                  <a:srgbClr val="FFFFFF"/>
                </a:solidFill>
                <a:latin typeface="Georgia Pro Cond Black" panose="02040A06050405020203" pitchFamily="18" charset="0"/>
              </a:rPr>
            </a:br>
            <a:r>
              <a:rPr lang="en-US" sz="6000" i="1">
                <a:solidFill>
                  <a:srgbClr val="FFFFFF"/>
                </a:solidFill>
                <a:latin typeface="Georgia Pro Cond Black" panose="02040A06050405020203" pitchFamily="18" charset="0"/>
              </a:rPr>
              <a:t>Dukkha</a:t>
            </a:r>
            <a:r>
              <a:rPr lang="en-US" sz="6000">
                <a:solidFill>
                  <a:srgbClr val="FFFFFF"/>
                </a:solidFill>
                <a:latin typeface="Georgia Pro Cond Black" panose="02040A06050405020203" pitchFamily="18" charset="0"/>
              </a:rPr>
              <a:t> </a:t>
            </a:r>
            <a:endParaRPr lang="en-US" sz="6000" i="1">
              <a:solidFill>
                <a:srgbClr val="FFFFFF"/>
              </a:solidFill>
              <a:latin typeface="Georgia Pro Cond Black" panose="02040A06050405020203" pitchFamily="18" charset="0"/>
            </a:endParaRPr>
          </a:p>
        </p:txBody>
      </p:sp>
    </p:spTree>
    <p:extLst>
      <p:ext uri="{BB962C8B-B14F-4D97-AF65-F5344CB8AC3E}">
        <p14:creationId xmlns:p14="http://schemas.microsoft.com/office/powerpoint/2010/main" val="203760780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77B76F62-92D7-13C1-7FEB-EB44A7088E80}"/>
              </a:ext>
            </a:extLst>
          </p:cNvPr>
          <p:cNvSpPr>
            <a:spLocks noGrp="1"/>
          </p:cNvSpPr>
          <p:nvPr>
            <p:ph type="title"/>
          </p:nvPr>
        </p:nvSpPr>
        <p:spPr>
          <a:xfrm>
            <a:off x="1038127" y="2693417"/>
            <a:ext cx="2455862" cy="1021923"/>
          </a:xfrm>
        </p:spPr>
        <p:txBody>
          <a:bodyPr/>
          <a:lstStyle/>
          <a:p>
            <a:r>
              <a:rPr lang="it-IT">
                <a:latin typeface="Georgia Pro Semibold" panose="02040702050405020303" pitchFamily="18" charset="0"/>
              </a:rPr>
              <a:t>SN 38:14</a:t>
            </a:r>
            <a:br>
              <a:rPr lang="en-GB">
                <a:latin typeface="Georgia Pro Semibold" panose="02040702050405020303" pitchFamily="18" charset="0"/>
              </a:rPr>
            </a:br>
            <a:r>
              <a:rPr lang="it-IT">
                <a:latin typeface="Georgia Pro Semibold" panose="02040702050405020303" pitchFamily="18" charset="0"/>
              </a:rPr>
              <a:t>Sofferenza</a:t>
            </a:r>
            <a:endParaRPr lang="en-GB">
              <a:latin typeface="Georgia Pro Semibold" panose="02040702050405020303" pitchFamily="18" charset="0"/>
            </a:endParaRPr>
          </a:p>
        </p:txBody>
      </p:sp>
      <p:sp>
        <p:nvSpPr>
          <p:cNvPr id="6" name="Segnaposto contenuto 5">
            <a:extLst>
              <a:ext uri="{FF2B5EF4-FFF2-40B4-BE49-F238E27FC236}">
                <a16:creationId xmlns:a16="http://schemas.microsoft.com/office/drawing/2014/main" id="{B875C114-BF28-2981-7980-4F52482BE183}"/>
              </a:ext>
            </a:extLst>
          </p:cNvPr>
          <p:cNvSpPr>
            <a:spLocks noGrp="1"/>
          </p:cNvSpPr>
          <p:nvPr>
            <p:ph idx="1"/>
          </p:nvPr>
        </p:nvSpPr>
        <p:spPr>
          <a:xfrm>
            <a:off x="4968240" y="869748"/>
            <a:ext cx="6669678" cy="511850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it-IT" sz="2800">
                <a:latin typeface="Times New Roman" panose="02020603050405020304" pitchFamily="18" charset="0"/>
                <a:cs typeface="Times New Roman" panose="02020603050405020304" pitchFamily="18" charset="0"/>
              </a:rPr>
              <a:t>«Amico Sāriputta, si dice ‘sofferenza, sofferenza’. Cos’è la sofferenza?»</a:t>
            </a:r>
          </a:p>
          <a:p>
            <a:r>
              <a:rPr lang="it-IT" sz="2800">
                <a:latin typeface="Times New Roman" panose="02020603050405020304" pitchFamily="18" charset="0"/>
                <a:cs typeface="Times New Roman" panose="02020603050405020304" pitchFamily="18" charset="0"/>
              </a:rPr>
              <a:t>«Ci sono, amico, questi tre tipi di sofferenza: sofferenza dovuta al dolore, sofferenza causata dalle formazioni, sofferenza causata dal cambiamento. Questi sono i tre tipi di sofferenza.»</a:t>
            </a:r>
          </a:p>
          <a:p>
            <a:r>
              <a:rPr lang="it-IT" sz="2800">
                <a:latin typeface="Times New Roman" panose="02020603050405020304" pitchFamily="18" charset="0"/>
                <a:cs typeface="Times New Roman" panose="02020603050405020304" pitchFamily="18" charset="0"/>
              </a:rPr>
              <a:t>«Ma, amico, c’è un cammino, c’è una via per la completa comprensione di questi tre tipi di sofferenza?»</a:t>
            </a:r>
          </a:p>
          <a:p>
            <a:r>
              <a:rPr lang="en-GB" sz="2800">
                <a:latin typeface="Times New Roman" panose="02020603050405020304" pitchFamily="18" charset="0"/>
                <a:cs typeface="Times New Roman" panose="02020603050405020304" pitchFamily="18" charset="0"/>
              </a:rPr>
              <a:t>“</a:t>
            </a:r>
            <a:r>
              <a:rPr lang="en-GB" sz="2800" err="1">
                <a:latin typeface="Times New Roman" panose="02020603050405020304" pitchFamily="18" charset="0"/>
                <a:cs typeface="Times New Roman" panose="02020603050405020304" pitchFamily="18" charset="0"/>
              </a:rPr>
              <a:t>C’è</a:t>
            </a:r>
            <a:r>
              <a:rPr lang="en-GB" sz="2800">
                <a:latin typeface="Times New Roman" panose="02020603050405020304" pitchFamily="18" charset="0"/>
                <a:cs typeface="Times New Roman" panose="02020603050405020304" pitchFamily="18" charset="0"/>
              </a:rPr>
              <a:t> un </a:t>
            </a:r>
            <a:r>
              <a:rPr lang="en-GB" sz="2800" err="1">
                <a:latin typeface="Times New Roman" panose="02020603050405020304" pitchFamily="18" charset="0"/>
                <a:cs typeface="Times New Roman" panose="02020603050405020304" pitchFamily="18" charset="0"/>
              </a:rPr>
              <a:t>cammino</a:t>
            </a:r>
            <a:r>
              <a:rPr lang="en-GB" sz="2800">
                <a:latin typeface="Times New Roman" panose="02020603050405020304" pitchFamily="18" charset="0"/>
                <a:cs typeface="Times New Roman" panose="02020603050405020304" pitchFamily="18" charset="0"/>
              </a:rPr>
              <a:t>, </a:t>
            </a:r>
            <a:r>
              <a:rPr lang="en-GB" sz="2800" err="1">
                <a:latin typeface="Times New Roman" panose="02020603050405020304" pitchFamily="18" charset="0"/>
                <a:cs typeface="Times New Roman" panose="02020603050405020304" pitchFamily="18" charset="0"/>
              </a:rPr>
              <a:t>amico</a:t>
            </a:r>
            <a:r>
              <a:rPr lang="en-GB" sz="2800">
                <a:latin typeface="Times New Roman" panose="02020603050405020304" pitchFamily="18" charset="0"/>
                <a:cs typeface="Times New Roman" panose="02020603050405020304" pitchFamily="18" charset="0"/>
              </a:rPr>
              <a:t>, </a:t>
            </a:r>
            <a:r>
              <a:rPr lang="en-GB" sz="2800" err="1">
                <a:latin typeface="Times New Roman" panose="02020603050405020304" pitchFamily="18" charset="0"/>
                <a:cs typeface="Times New Roman" panose="02020603050405020304" pitchFamily="18" charset="0"/>
              </a:rPr>
              <a:t>c’è</a:t>
            </a:r>
            <a:r>
              <a:rPr lang="en-GB" sz="2800">
                <a:latin typeface="Times New Roman" panose="02020603050405020304" pitchFamily="18" charset="0"/>
                <a:cs typeface="Times New Roman" panose="02020603050405020304" pitchFamily="18" charset="0"/>
              </a:rPr>
              <a:t> </a:t>
            </a:r>
            <a:r>
              <a:rPr lang="en-GB" sz="2800" err="1">
                <a:latin typeface="Times New Roman" panose="02020603050405020304" pitchFamily="18" charset="0"/>
                <a:cs typeface="Times New Roman" panose="02020603050405020304" pitchFamily="18" charset="0"/>
              </a:rPr>
              <a:t>una</a:t>
            </a:r>
            <a:r>
              <a:rPr lang="en-GB" sz="2800">
                <a:latin typeface="Times New Roman" panose="02020603050405020304" pitchFamily="18" charset="0"/>
                <a:cs typeface="Times New Roman" panose="02020603050405020304" pitchFamily="18" charset="0"/>
              </a:rPr>
              <a:t> via … è </a:t>
            </a:r>
            <a:r>
              <a:rPr lang="en-GB" sz="2800" err="1">
                <a:latin typeface="Times New Roman" panose="02020603050405020304" pitchFamily="18" charset="0"/>
                <a:cs typeface="Times New Roman" panose="02020603050405020304" pitchFamily="18" charset="0"/>
              </a:rPr>
              <a:t>questo</a:t>
            </a:r>
            <a:r>
              <a:rPr lang="en-GB" sz="2800">
                <a:latin typeface="Times New Roman" panose="02020603050405020304" pitchFamily="18" charset="0"/>
                <a:cs typeface="Times New Roman" panose="02020603050405020304" pitchFamily="18" charset="0"/>
              </a:rPr>
              <a:t> Nobile </a:t>
            </a:r>
            <a:r>
              <a:rPr lang="en-GB" sz="2800" err="1">
                <a:latin typeface="Times New Roman" panose="02020603050405020304" pitchFamily="18" charset="0"/>
                <a:cs typeface="Times New Roman" panose="02020603050405020304" pitchFamily="18" charset="0"/>
              </a:rPr>
              <a:t>Ottuplice</a:t>
            </a:r>
            <a:r>
              <a:rPr lang="en-GB" sz="2800">
                <a:latin typeface="Times New Roman" panose="02020603050405020304" pitchFamily="18" charset="0"/>
                <a:cs typeface="Times New Roman" panose="02020603050405020304" pitchFamily="18" charset="0"/>
              </a:rPr>
              <a:t> </a:t>
            </a:r>
            <a:r>
              <a:rPr lang="en-GB" sz="2800" err="1">
                <a:latin typeface="Times New Roman" panose="02020603050405020304" pitchFamily="18" charset="0"/>
                <a:cs typeface="Times New Roman" panose="02020603050405020304" pitchFamily="18" charset="0"/>
              </a:rPr>
              <a:t>Sentiero</a:t>
            </a:r>
            <a:r>
              <a:rPr lang="en-GB" sz="280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888122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1E7DDD-266F-DD90-2023-175236AF86AA}"/>
              </a:ext>
            </a:extLst>
          </p:cNvPr>
          <p:cNvSpPr>
            <a:spLocks noGrp="1"/>
          </p:cNvSpPr>
          <p:nvPr>
            <p:ph type="title"/>
          </p:nvPr>
        </p:nvSpPr>
        <p:spPr>
          <a:xfrm>
            <a:off x="534988" y="2011680"/>
            <a:ext cx="2807651" cy="2448560"/>
          </a:xfrm>
        </p:spPr>
        <p:txBody>
          <a:bodyPr/>
          <a:lstStyle/>
          <a:p>
            <a:r>
              <a:rPr lang="it-IT">
                <a:latin typeface="Georgia Pro Semibold" panose="02040702050405020303" pitchFamily="18" charset="0"/>
              </a:rPr>
              <a:t>Dukkha </a:t>
            </a:r>
            <a:r>
              <a:rPr lang="it-IT" err="1">
                <a:latin typeface="Georgia Pro Semibold" panose="02040702050405020303" pitchFamily="18" charset="0"/>
              </a:rPr>
              <a:t>dukkhat</a:t>
            </a:r>
            <a:r>
              <a:rPr lang="it-IT" err="1">
                <a:latin typeface="Georgia Pro Semibold" panose="02040702050405020303" pitchFamily="18" charset="0"/>
                <a:cs typeface="Times New Roman" panose="02020603050405020304" pitchFamily="18" charset="0"/>
              </a:rPr>
              <a:t>ā</a:t>
            </a:r>
            <a:br>
              <a:rPr lang="it-IT">
                <a:latin typeface="Georgia Pro Semibold" panose="02040702050405020303" pitchFamily="18" charset="0"/>
                <a:cs typeface="Times New Roman" panose="02020603050405020304" pitchFamily="18" charset="0"/>
              </a:rPr>
            </a:br>
            <a:br>
              <a:rPr lang="it-IT">
                <a:latin typeface="Georgia Pro Semibold" panose="02040702050405020303" pitchFamily="18" charset="0"/>
                <a:cs typeface="Times New Roman" panose="02020603050405020304" pitchFamily="18" charset="0"/>
              </a:rPr>
            </a:br>
            <a:r>
              <a:rPr lang="it-IT" sz="2000">
                <a:latin typeface="Georgia Pro Semibold" panose="02040702050405020303" pitchFamily="18" charset="0"/>
                <a:cs typeface="Times New Roman" panose="02020603050405020304" pitchFamily="18" charset="0"/>
              </a:rPr>
              <a:t>Sofferenza in senso stretto, fisica e mentale</a:t>
            </a:r>
            <a:endParaRPr lang="en-GB" sz="200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B47F2490-33F7-C402-116B-EF57A30268C3}"/>
              </a:ext>
            </a:extLst>
          </p:cNvPr>
          <p:cNvSpPr>
            <a:spLocks noGrp="1"/>
          </p:cNvSpPr>
          <p:nvPr>
            <p:ph idx="1"/>
          </p:nvPr>
        </p:nvSpPr>
        <p:spPr>
          <a:xfrm>
            <a:off x="3728720" y="1312545"/>
            <a:ext cx="7667308" cy="3990975"/>
          </a:xfrm>
        </p:spPr>
        <p:txBody>
          <a:bodyPr>
            <a:normAutofit/>
          </a:bodyPr>
          <a:lstStyle/>
          <a:p>
            <a:pPr marL="0" indent="0">
              <a:buNone/>
            </a:pPr>
            <a:r>
              <a:rPr lang="it-IT">
                <a:latin typeface="Times New Roman" panose="02020603050405020304" pitchFamily="18" charset="0"/>
                <a:cs typeface="Times New Roman" panose="02020603050405020304" pitchFamily="18" charset="0"/>
              </a:rPr>
              <a:t>E’ il caso più ovvio ed evidente di </a:t>
            </a:r>
            <a:r>
              <a:rPr lang="it-IT" i="1">
                <a:latin typeface="Times New Roman" panose="02020603050405020304" pitchFamily="18" charset="0"/>
                <a:cs typeface="Times New Roman" panose="02020603050405020304" pitchFamily="18" charset="0"/>
              </a:rPr>
              <a:t>dukkha</a:t>
            </a:r>
            <a:r>
              <a:rPr lang="it-IT">
                <a:latin typeface="Times New Roman" panose="02020603050405020304" pitchFamily="18" charset="0"/>
                <a:cs typeface="Times New Roman" panose="02020603050405020304" pitchFamily="18" charset="0"/>
              </a:rPr>
              <a:t>. </a:t>
            </a:r>
          </a:p>
          <a:p>
            <a:pPr marL="0" indent="0">
              <a:buNone/>
            </a:pPr>
            <a:r>
              <a:rPr lang="it-IT">
                <a:latin typeface="Times New Roman" panose="02020603050405020304" pitchFamily="18" charset="0"/>
                <a:cs typeface="Times New Roman" panose="02020603050405020304" pitchFamily="18" charset="0"/>
              </a:rPr>
              <a:t>Essa include qualunque tipo di sensazione penosa a livello fisico, dovuta a traumi, malattie e così via, ed anche le varie forme di sofferenza mentale.</a:t>
            </a:r>
          </a:p>
          <a:p>
            <a:pPr marL="0" indent="0">
              <a:buNone/>
            </a:pPr>
            <a:r>
              <a:rPr lang="it-IT">
                <a:latin typeface="Times New Roman" panose="02020603050405020304" pitchFamily="18" charset="0"/>
                <a:cs typeface="Times New Roman" panose="02020603050405020304" pitchFamily="18" charset="0"/>
              </a:rPr>
              <a:t>In genere, qualunque tipo di sensazione fisica o mentale che sia evidentemente penosa è </a:t>
            </a:r>
            <a:r>
              <a:rPr lang="it-IT" i="1">
                <a:latin typeface="Times New Roman" panose="02020603050405020304" pitchFamily="18" charset="0"/>
                <a:cs typeface="Times New Roman" panose="02020603050405020304" pitchFamily="18" charset="0"/>
              </a:rPr>
              <a:t>dukkha </a:t>
            </a:r>
            <a:r>
              <a:rPr lang="it-IT" i="1" err="1">
                <a:latin typeface="Times New Roman" panose="02020603050405020304" pitchFamily="18" charset="0"/>
                <a:cs typeface="Times New Roman" panose="02020603050405020304" pitchFamily="18" charset="0"/>
              </a:rPr>
              <a:t>dukkhatā</a:t>
            </a:r>
            <a:r>
              <a:rPr lang="it-IT" i="1">
                <a:latin typeface="Times New Roman" panose="02020603050405020304" pitchFamily="18" charset="0"/>
                <a:cs typeface="Times New Roman" panose="02020603050405020304" pitchFamily="18" charset="0"/>
              </a:rPr>
              <a:t>.</a:t>
            </a:r>
            <a:endParaRPr lang="en-GB" i="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5669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1E7DDD-266F-DD90-2023-175236AF86AA}"/>
              </a:ext>
            </a:extLst>
          </p:cNvPr>
          <p:cNvSpPr>
            <a:spLocks noGrp="1"/>
          </p:cNvSpPr>
          <p:nvPr>
            <p:ph type="title"/>
          </p:nvPr>
        </p:nvSpPr>
        <p:spPr>
          <a:xfrm>
            <a:off x="534988" y="2011680"/>
            <a:ext cx="2807651" cy="2448560"/>
          </a:xfrm>
        </p:spPr>
        <p:txBody>
          <a:bodyPr/>
          <a:lstStyle/>
          <a:p>
            <a:r>
              <a:rPr lang="it-IT" err="1">
                <a:latin typeface="Georgia Pro Semibold" panose="02040702050405020303" pitchFamily="18" charset="0"/>
              </a:rPr>
              <a:t>Vipari</a:t>
            </a:r>
            <a:r>
              <a:rPr lang="it-IT" b="1" err="1">
                <a:latin typeface="Times New Roman" panose="02020603050405020304" pitchFamily="18" charset="0"/>
                <a:cs typeface="Times New Roman" panose="02020603050405020304" pitchFamily="18" charset="0"/>
              </a:rPr>
              <a:t>ṇā</a:t>
            </a:r>
            <a:r>
              <a:rPr lang="it-IT" err="1">
                <a:latin typeface="Georgia Pro Semibold" panose="02040702050405020303" pitchFamily="18" charset="0"/>
              </a:rPr>
              <a:t>ma</a:t>
            </a:r>
            <a:r>
              <a:rPr lang="it-IT">
                <a:latin typeface="Georgia Pro Semibold" panose="02040702050405020303" pitchFamily="18" charset="0"/>
              </a:rPr>
              <a:t> </a:t>
            </a:r>
            <a:r>
              <a:rPr lang="it-IT" err="1">
                <a:latin typeface="Georgia Pro Semibold" panose="02040702050405020303" pitchFamily="18" charset="0"/>
              </a:rPr>
              <a:t>dukkhat</a:t>
            </a:r>
            <a:r>
              <a:rPr lang="it-IT" err="1">
                <a:latin typeface="Georgia Pro Semibold" panose="02040702050405020303" pitchFamily="18" charset="0"/>
                <a:cs typeface="Times New Roman" panose="02020603050405020304" pitchFamily="18" charset="0"/>
              </a:rPr>
              <a:t>ā</a:t>
            </a:r>
            <a:br>
              <a:rPr lang="it-IT">
                <a:latin typeface="Georgia Pro Semibold" panose="02040702050405020303" pitchFamily="18" charset="0"/>
                <a:cs typeface="Times New Roman" panose="02020603050405020304" pitchFamily="18" charset="0"/>
              </a:rPr>
            </a:br>
            <a:br>
              <a:rPr lang="it-IT">
                <a:latin typeface="Georgia Pro Semibold" panose="02040702050405020303" pitchFamily="18" charset="0"/>
                <a:cs typeface="Times New Roman" panose="02020603050405020304" pitchFamily="18" charset="0"/>
              </a:rPr>
            </a:br>
            <a:r>
              <a:rPr lang="it-IT" sz="2000">
                <a:latin typeface="Georgia Pro Semibold" panose="02040702050405020303" pitchFamily="18" charset="0"/>
                <a:cs typeface="Times New Roman" panose="02020603050405020304" pitchFamily="18" charset="0"/>
              </a:rPr>
              <a:t>Insoddisfazione dovuta al cambiamento</a:t>
            </a:r>
            <a:endParaRPr lang="en-GB" sz="200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B47F2490-33F7-C402-116B-EF57A30268C3}"/>
              </a:ext>
            </a:extLst>
          </p:cNvPr>
          <p:cNvSpPr>
            <a:spLocks noGrp="1"/>
          </p:cNvSpPr>
          <p:nvPr>
            <p:ph idx="1"/>
          </p:nvPr>
        </p:nvSpPr>
        <p:spPr>
          <a:xfrm>
            <a:off x="3688080" y="1330325"/>
            <a:ext cx="7667308" cy="4873625"/>
          </a:xfrm>
        </p:spPr>
        <p:txBody>
          <a:bodyPr>
            <a:normAutofit/>
          </a:bodyPr>
          <a:lstStyle/>
          <a:p>
            <a:r>
              <a:rPr lang="it-IT">
                <a:latin typeface="Times New Roman" panose="02020603050405020304" pitchFamily="18" charset="0"/>
                <a:cs typeface="Times New Roman" panose="02020603050405020304" pitchFamily="18" charset="0"/>
              </a:rPr>
              <a:t>Si riferisce alle sensazioni piacevoli in quanto soggette a cambiamento. </a:t>
            </a:r>
          </a:p>
          <a:p>
            <a:r>
              <a:rPr lang="it-IT">
                <a:latin typeface="Times New Roman" panose="02020603050405020304" pitchFamily="18" charset="0"/>
                <a:cs typeface="Times New Roman" panose="02020603050405020304" pitchFamily="18" charset="0"/>
              </a:rPr>
              <a:t>Un’esperienza che troviamo gratificante viene definita </a:t>
            </a:r>
            <a:r>
              <a:rPr lang="it-IT" i="1">
                <a:latin typeface="Times New Roman" panose="02020603050405020304" pitchFamily="18" charset="0"/>
                <a:cs typeface="Times New Roman" panose="02020603050405020304" pitchFamily="18" charset="0"/>
              </a:rPr>
              <a:t>dukkha</a:t>
            </a:r>
            <a:r>
              <a:rPr lang="it-IT">
                <a:latin typeface="Times New Roman" panose="02020603050405020304" pitchFamily="18" charset="0"/>
                <a:cs typeface="Times New Roman" panose="02020603050405020304" pitchFamily="18" charset="0"/>
              </a:rPr>
              <a:t> perché inevitabilmente soggetta a cambiamento. </a:t>
            </a:r>
          </a:p>
          <a:p>
            <a:r>
              <a:rPr lang="it-IT">
                <a:latin typeface="Times New Roman" panose="02020603050405020304" pitchFamily="18" charset="0"/>
                <a:cs typeface="Times New Roman" panose="02020603050405020304" pitchFamily="18" charset="0"/>
              </a:rPr>
              <a:t>Il termine </a:t>
            </a:r>
            <a:r>
              <a:rPr lang="it-IT" i="1" err="1">
                <a:latin typeface="Times New Roman" panose="02020603050405020304" pitchFamily="18" charset="0"/>
                <a:cs typeface="Times New Roman" panose="02020603050405020304" pitchFamily="18" charset="0"/>
              </a:rPr>
              <a:t>vipariṇāma</a:t>
            </a:r>
            <a:r>
              <a:rPr lang="it-IT" i="1">
                <a:latin typeface="Times New Roman" panose="02020603050405020304" pitchFamily="18" charset="0"/>
                <a:cs typeface="Times New Roman" panose="02020603050405020304" pitchFamily="18" charset="0"/>
              </a:rPr>
              <a:t> </a:t>
            </a:r>
            <a:r>
              <a:rPr lang="it-IT" i="1" err="1">
                <a:latin typeface="Times New Roman" panose="02020603050405020304" pitchFamily="18" charset="0"/>
                <a:cs typeface="Times New Roman" panose="02020603050405020304" pitchFamily="18" charset="0"/>
              </a:rPr>
              <a:t>dukkhatā</a:t>
            </a:r>
            <a:r>
              <a:rPr lang="it-IT" i="1">
                <a:latin typeface="Times New Roman" panose="02020603050405020304" pitchFamily="18" charset="0"/>
                <a:cs typeface="Times New Roman" panose="02020603050405020304" pitchFamily="18" charset="0"/>
              </a:rPr>
              <a:t> </a:t>
            </a:r>
            <a:r>
              <a:rPr lang="it-IT">
                <a:latin typeface="Times New Roman" panose="02020603050405020304" pitchFamily="18" charset="0"/>
                <a:cs typeface="Times New Roman" panose="02020603050405020304" pitchFamily="18" charset="0"/>
              </a:rPr>
              <a:t>si applica all’esperienza piacevole non quando è già mutata nel suo opposto, ma nel momento stesso della sua fruizione</a:t>
            </a:r>
            <a:r>
              <a:rPr lang="it-IT" sz="2800">
                <a:latin typeface="Times New Roman" panose="02020603050405020304" pitchFamily="18" charset="0"/>
                <a:cs typeface="Times New Roman" panose="02020603050405020304" pitchFamily="18" charset="0"/>
              </a:rPr>
              <a:t>.</a:t>
            </a:r>
            <a:endParaRPr lang="en-GB"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466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1E7DDD-266F-DD90-2023-175236AF86AA}"/>
              </a:ext>
            </a:extLst>
          </p:cNvPr>
          <p:cNvSpPr>
            <a:spLocks noGrp="1"/>
          </p:cNvSpPr>
          <p:nvPr>
            <p:ph type="title"/>
          </p:nvPr>
        </p:nvSpPr>
        <p:spPr>
          <a:xfrm>
            <a:off x="534988" y="2011680"/>
            <a:ext cx="2807651" cy="2448560"/>
          </a:xfrm>
        </p:spPr>
        <p:txBody>
          <a:bodyPr>
            <a:normAutofit fontScale="90000"/>
          </a:bodyPr>
          <a:lstStyle/>
          <a:p>
            <a:r>
              <a:rPr lang="it-IT">
                <a:latin typeface="Georgia Pro Semibold" panose="02040702050405020303" pitchFamily="18" charset="0"/>
              </a:rPr>
              <a:t>Saṅkhāra </a:t>
            </a:r>
            <a:r>
              <a:rPr lang="it-IT" err="1">
                <a:latin typeface="Georgia Pro Semibold" panose="02040702050405020303" pitchFamily="18" charset="0"/>
              </a:rPr>
              <a:t>dukkhat</a:t>
            </a:r>
            <a:r>
              <a:rPr lang="it-IT" err="1">
                <a:latin typeface="Georgia Pro Semibold" panose="02040702050405020303" pitchFamily="18" charset="0"/>
                <a:cs typeface="Times New Roman" panose="02020603050405020304" pitchFamily="18" charset="0"/>
              </a:rPr>
              <a:t>ā</a:t>
            </a:r>
            <a:br>
              <a:rPr lang="it-IT">
                <a:latin typeface="Georgia Pro Semibold" panose="02040702050405020303" pitchFamily="18" charset="0"/>
                <a:cs typeface="Times New Roman" panose="02020603050405020304" pitchFamily="18" charset="0"/>
              </a:rPr>
            </a:br>
            <a:br>
              <a:rPr lang="it-IT">
                <a:latin typeface="Georgia Pro Semibold" panose="02040702050405020303" pitchFamily="18" charset="0"/>
                <a:cs typeface="Times New Roman" panose="02020603050405020304" pitchFamily="18" charset="0"/>
              </a:rPr>
            </a:br>
            <a:r>
              <a:rPr lang="it-IT" sz="2000">
                <a:latin typeface="Georgia Pro Semibold" panose="02040702050405020303" pitchFamily="18" charset="0"/>
                <a:cs typeface="Times New Roman" panose="02020603050405020304" pitchFamily="18" charset="0"/>
              </a:rPr>
              <a:t>Insoddisfazione inerente a tutti i fenomeni condizionati</a:t>
            </a:r>
            <a:endParaRPr lang="en-GB" sz="200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B47F2490-33F7-C402-116B-EF57A30268C3}"/>
              </a:ext>
            </a:extLst>
          </p:cNvPr>
          <p:cNvSpPr>
            <a:spLocks noGrp="1"/>
          </p:cNvSpPr>
          <p:nvPr>
            <p:ph idx="1"/>
          </p:nvPr>
        </p:nvSpPr>
        <p:spPr>
          <a:xfrm>
            <a:off x="3688080" y="987425"/>
            <a:ext cx="7667308" cy="4873625"/>
          </a:xfrm>
        </p:spPr>
        <p:txBody>
          <a:bodyPr>
            <a:normAutofit fontScale="92500"/>
          </a:bodyPr>
          <a:lstStyle/>
          <a:p>
            <a:r>
              <a:rPr lang="it-IT" sz="2800">
                <a:latin typeface="Times New Roman" panose="02020603050405020304" pitchFamily="18" charset="0"/>
                <a:cs typeface="Times New Roman" panose="02020603050405020304" pitchFamily="18" charset="0"/>
              </a:rPr>
              <a:t>Bhikkhu Bodhi:</a:t>
            </a:r>
          </a:p>
          <a:p>
            <a:r>
              <a:rPr lang="it-IT" sz="2800">
                <a:latin typeface="Times New Roman" panose="02020603050405020304" pitchFamily="18" charset="0"/>
                <a:cs typeface="Times New Roman" panose="02020603050405020304" pitchFamily="18" charset="0"/>
              </a:rPr>
              <a:t>Essa è l’insoddisfazione che sorge a causa del fatto che tutti i fenomeni condizionati sono soggetti a costante sorgere e cessare ed è strettamente connessa a ciò che il Buddha chiama i cinque aggregati soggetti ad attaccamento. Se contempliamo la nostra esperienza istante per istante, vedremo che essa altro non è che una combinazione dei cinque aggregati che sorgono e cessano, sorgono e cessano. Al di là di questi aggregati non vi è nulla di stabile, non vi è un sé solido e permanente. Sono semplicemente condizioni, fenomeni che sorgono e cessano, vuoti di qualunque natura sostanziale.</a:t>
            </a:r>
            <a:endParaRPr lang="en-GB"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0384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F51E7DDD-266F-DD90-2023-175236AF86AA}"/>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3600" kern="1200">
                <a:solidFill>
                  <a:srgbClr val="FFFFFF"/>
                </a:solidFill>
                <a:latin typeface="Georgia Pro Semibold" panose="02040702050405020303" pitchFamily="18" charset="0"/>
              </a:rPr>
              <a:t>I cinque </a:t>
            </a:r>
            <a:r>
              <a:rPr lang="en-US" sz="3600" kern="1200" err="1">
                <a:solidFill>
                  <a:srgbClr val="FFFFFF"/>
                </a:solidFill>
                <a:latin typeface="Georgia Pro Semibold" panose="02040702050405020303" pitchFamily="18" charset="0"/>
              </a:rPr>
              <a:t>aggregati</a:t>
            </a:r>
            <a:r>
              <a:rPr lang="en-US" sz="3600" kern="1200">
                <a:solidFill>
                  <a:srgbClr val="FFFFFF"/>
                </a:solidFill>
                <a:latin typeface="Georgia Pro Semibold" panose="02040702050405020303" pitchFamily="18" charset="0"/>
              </a:rPr>
              <a:t> </a:t>
            </a:r>
            <a:r>
              <a:rPr lang="en-US" sz="3600" kern="1200" err="1">
                <a:solidFill>
                  <a:srgbClr val="FFFFFF"/>
                </a:solidFill>
                <a:latin typeface="Georgia Pro Semibold" panose="02040702050405020303" pitchFamily="18" charset="0"/>
              </a:rPr>
              <a:t>soggetti</a:t>
            </a:r>
            <a:r>
              <a:rPr lang="en-US" sz="3600" kern="1200">
                <a:solidFill>
                  <a:srgbClr val="FFFFFF"/>
                </a:solidFill>
                <a:latin typeface="Georgia Pro Semibold" panose="02040702050405020303" pitchFamily="18" charset="0"/>
              </a:rPr>
              <a:t> ad </a:t>
            </a:r>
            <a:r>
              <a:rPr lang="en-US" sz="3600" kern="1200" err="1">
                <a:solidFill>
                  <a:srgbClr val="FFFFFF"/>
                </a:solidFill>
                <a:latin typeface="Georgia Pro Semibold" panose="02040702050405020303" pitchFamily="18" charset="0"/>
              </a:rPr>
              <a:t>attaccamento</a:t>
            </a:r>
            <a:endParaRPr lang="en-US" sz="36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B47F2490-33F7-C402-116B-EF57A30268C3}"/>
              </a:ext>
            </a:extLst>
          </p:cNvPr>
          <p:cNvSpPr>
            <a:spLocks noGrp="1"/>
          </p:cNvSpPr>
          <p:nvPr>
            <p:ph idx="1"/>
          </p:nvPr>
        </p:nvSpPr>
        <p:spPr>
          <a:xfrm>
            <a:off x="4810259" y="649480"/>
            <a:ext cx="6555347" cy="5546047"/>
          </a:xfrm>
        </p:spPr>
        <p:txBody>
          <a:bodyPr vert="horz" lIns="91440" tIns="45720" rIns="91440" bIns="45720" rtlCol="0" anchor="ctr">
            <a:normAutofit/>
          </a:bodyPr>
          <a:lstStyle/>
          <a:p>
            <a:pPr marL="228600" marR="0" lvl="0" fontAlgn="auto">
              <a:spcBef>
                <a:spcPts val="1000"/>
              </a:spcBef>
              <a:spcAft>
                <a:spcPts val="0"/>
              </a:spcAft>
              <a:buClrTx/>
              <a:buSzTx/>
              <a:tabLst/>
              <a:defRPr/>
            </a:pPr>
            <a:r>
              <a:rPr kumimoji="0" lang="en-US" sz="2800" b="1" i="0" u="none" strike="noStrike" cap="none" spc="0" normalizeH="0" baseline="0" noProof="0">
                <a:ln>
                  <a:noFill/>
                </a:ln>
                <a:effectLst/>
                <a:uLnTx/>
                <a:uFillTx/>
                <a:latin typeface="Times New Roman" panose="02020603050405020304" pitchFamily="18" charset="0"/>
                <a:cs typeface="Times New Roman" panose="02020603050405020304" pitchFamily="18" charset="0"/>
              </a:rPr>
              <a:t>MN 44, </a:t>
            </a:r>
            <a:r>
              <a:rPr kumimoji="0" lang="en-US" sz="2800" b="1"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Cūḷavedalla</a:t>
            </a:r>
            <a:r>
              <a:rPr kumimoji="0" lang="en-US" sz="2800" b="1" i="0" u="none" strike="noStrike" cap="none" spc="0" normalizeH="0" baseline="0" noProof="0">
                <a:ln>
                  <a:noFill/>
                </a:ln>
                <a:effectLst/>
                <a:uLnTx/>
                <a:uFillTx/>
                <a:latin typeface="Times New Roman" panose="02020603050405020304" pitchFamily="18" charset="0"/>
                <a:cs typeface="Times New Roman" panose="02020603050405020304" pitchFamily="18" charset="0"/>
              </a:rPr>
              <a:t> sutta</a:t>
            </a:r>
          </a:p>
          <a:p>
            <a:pPr marL="228600" marR="0" lvl="0" fontAlgn="auto">
              <a:spcBef>
                <a:spcPts val="1000"/>
              </a:spcBef>
              <a:spcAft>
                <a:spcPts val="0"/>
              </a:spcAft>
              <a:buClrTx/>
              <a:buSzTx/>
              <a:tabLst/>
              <a:defRPr/>
            </a:pP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Venerabile</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è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l’attaccamento</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lo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stesso</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dei</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cinque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aggregati</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soggetti</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ad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attaccamento</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oppure</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l’attaccamento</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è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qualcosa</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di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diverso</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dai</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cinque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aggregati</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soggetti</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ad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attaccamento</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a:t>
            </a:r>
          </a:p>
          <a:p>
            <a:pPr marL="228600" marR="0" lvl="0" fontAlgn="auto">
              <a:spcBef>
                <a:spcPts val="1000"/>
              </a:spcBef>
              <a:spcAft>
                <a:spcPts val="0"/>
              </a:spcAft>
              <a:buClrTx/>
              <a:buSzTx/>
              <a:tabLst/>
              <a:defRPr/>
            </a:pP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«Amico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Visākha</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l’attaccamento</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non è né lo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stesso</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dei</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cinque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aggregati</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soggetti</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ad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attaccamento</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né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qualcosa</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di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diverso</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da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essi</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t>
            </a:r>
            <a:r>
              <a:rPr lang="en-US" sz="2800">
                <a:latin typeface="Times New Roman" panose="02020603050405020304" pitchFamily="18" charset="0"/>
                <a:cs typeface="Times New Roman" panose="02020603050405020304" pitchFamily="18" charset="0"/>
              </a:rPr>
              <a:t>E’ </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il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desiderio</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e la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brama</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in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relazione</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ai cinque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aggregati</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soggetti</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ad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attaccamento</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che</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è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l’attaccamento</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in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questo</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 </a:t>
            </a:r>
            <a:r>
              <a:rPr kumimoji="0" lang="en-US" sz="2800" b="0" i="0" u="none" strike="noStrike" cap="none" spc="0" normalizeH="0" baseline="0" noProof="0" err="1">
                <a:ln>
                  <a:noFill/>
                </a:ln>
                <a:effectLst/>
                <a:uLnTx/>
                <a:uFillTx/>
                <a:latin typeface="Times New Roman" panose="02020603050405020304" pitchFamily="18" charset="0"/>
                <a:cs typeface="Times New Roman" panose="02020603050405020304" pitchFamily="18" charset="0"/>
              </a:rPr>
              <a:t>caso</a:t>
            </a:r>
            <a:r>
              <a:rPr kumimoji="0" lang="en-US" sz="2800" b="0" i="0" u="none" strike="noStrike" cap="none" spc="0" normalizeH="0" baseline="0" noProof="0">
                <a:ln>
                  <a:noFill/>
                </a:ln>
                <a:effectLst/>
                <a:uLnTx/>
                <a:uFillTx/>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204251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reeform: Shape 9">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0" name="Group 11">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1"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32"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olo 1">
            <a:extLst>
              <a:ext uri="{FF2B5EF4-FFF2-40B4-BE49-F238E27FC236}">
                <a16:creationId xmlns:a16="http://schemas.microsoft.com/office/drawing/2014/main" id="{F51E7DDD-266F-DD90-2023-175236AF86AA}"/>
              </a:ext>
            </a:extLst>
          </p:cNvPr>
          <p:cNvSpPr>
            <a:spLocks noGrp="1"/>
          </p:cNvSpPr>
          <p:nvPr>
            <p:ph type="title"/>
          </p:nvPr>
        </p:nvSpPr>
        <p:spPr>
          <a:xfrm>
            <a:off x="233347" y="923925"/>
            <a:ext cx="3250204" cy="3390900"/>
          </a:xfrm>
        </p:spPr>
        <p:txBody>
          <a:bodyPr vert="horz" lIns="91440" tIns="45720" rIns="91440" bIns="45720" rtlCol="0" anchor="ctr">
            <a:normAutofit/>
          </a:bodyPr>
          <a:lstStyle/>
          <a:p>
            <a:r>
              <a:rPr lang="en-US" sz="3700" kern="1200">
                <a:solidFill>
                  <a:srgbClr val="FFFFFF"/>
                </a:solidFill>
                <a:latin typeface="Georgia Pro Semibold" panose="02040702050405020303" pitchFamily="18" charset="0"/>
              </a:rPr>
              <a:t>I cinque </a:t>
            </a:r>
            <a:r>
              <a:rPr lang="en-US" sz="3700" kern="1200" err="1">
                <a:solidFill>
                  <a:srgbClr val="FFFFFF"/>
                </a:solidFill>
                <a:latin typeface="Georgia Pro Semibold" panose="02040702050405020303" pitchFamily="18" charset="0"/>
              </a:rPr>
              <a:t>aggregati</a:t>
            </a:r>
            <a:r>
              <a:rPr lang="en-US" sz="3700" kern="1200">
                <a:solidFill>
                  <a:srgbClr val="FFFFFF"/>
                </a:solidFill>
                <a:latin typeface="Georgia Pro Semibold" panose="02040702050405020303" pitchFamily="18" charset="0"/>
              </a:rPr>
              <a:t> </a:t>
            </a:r>
            <a:r>
              <a:rPr lang="en-US" sz="3700" kern="1200" err="1">
                <a:solidFill>
                  <a:srgbClr val="FFFFFF"/>
                </a:solidFill>
                <a:latin typeface="Georgia Pro Semibold" panose="02040702050405020303" pitchFamily="18" charset="0"/>
              </a:rPr>
              <a:t>soggetti</a:t>
            </a:r>
            <a:r>
              <a:rPr lang="en-US" sz="3700" kern="1200">
                <a:solidFill>
                  <a:srgbClr val="FFFFFF"/>
                </a:solidFill>
                <a:latin typeface="Georgia Pro Semibold" panose="02040702050405020303" pitchFamily="18" charset="0"/>
              </a:rPr>
              <a:t> ad </a:t>
            </a:r>
            <a:r>
              <a:rPr lang="en-US" sz="3700" kern="1200" err="1">
                <a:solidFill>
                  <a:srgbClr val="FFFFFF"/>
                </a:solidFill>
                <a:latin typeface="Georgia Pro Semibold" panose="02040702050405020303" pitchFamily="18" charset="0"/>
              </a:rPr>
              <a:t>attaccamento</a:t>
            </a:r>
            <a:endParaRPr lang="en-US" sz="3700" kern="1200">
              <a:solidFill>
                <a:srgbClr val="FFFFFF"/>
              </a:solidFill>
              <a:latin typeface="Georgia Pro Semibold" panose="02040702050405020303" pitchFamily="18" charset="0"/>
            </a:endParaRPr>
          </a:p>
        </p:txBody>
      </p:sp>
      <p:graphicFrame>
        <p:nvGraphicFramePr>
          <p:cNvPr id="33" name="Tabella 4">
            <a:extLst>
              <a:ext uri="{FF2B5EF4-FFF2-40B4-BE49-F238E27FC236}">
                <a16:creationId xmlns:a16="http://schemas.microsoft.com/office/drawing/2014/main" id="{FCED7257-5666-17D3-A724-FF5018524E5F}"/>
              </a:ext>
            </a:extLst>
          </p:cNvPr>
          <p:cNvGraphicFramePr>
            <a:graphicFrameLocks noGrp="1"/>
          </p:cNvGraphicFramePr>
          <p:nvPr>
            <p:ph idx="1"/>
            <p:extLst>
              <p:ext uri="{D42A27DB-BD31-4B8C-83A1-F6EECF244321}">
                <p14:modId xmlns:p14="http://schemas.microsoft.com/office/powerpoint/2010/main" val="565491419"/>
              </p:ext>
            </p:extLst>
          </p:nvPr>
        </p:nvGraphicFramePr>
        <p:xfrm>
          <a:off x="4882172" y="923926"/>
          <a:ext cx="6528777" cy="4791075"/>
        </p:xfrm>
        <a:graphic>
          <a:graphicData uri="http://schemas.openxmlformats.org/drawingml/2006/table">
            <a:tbl>
              <a:tblPr firstRow="1" bandRow="1">
                <a:tableStyleId>{5C22544A-7EE6-4342-B048-85BDC9FD1C3A}</a:tableStyleId>
              </a:tblPr>
              <a:tblGrid>
                <a:gridCol w="2787326">
                  <a:extLst>
                    <a:ext uri="{9D8B030D-6E8A-4147-A177-3AD203B41FA5}">
                      <a16:colId xmlns:a16="http://schemas.microsoft.com/office/drawing/2014/main" val="678883959"/>
                    </a:ext>
                  </a:extLst>
                </a:gridCol>
                <a:gridCol w="3741451">
                  <a:extLst>
                    <a:ext uri="{9D8B030D-6E8A-4147-A177-3AD203B41FA5}">
                      <a16:colId xmlns:a16="http://schemas.microsoft.com/office/drawing/2014/main" val="3442437573"/>
                    </a:ext>
                  </a:extLst>
                </a:gridCol>
              </a:tblGrid>
              <a:tr h="1394870">
                <a:tc>
                  <a:txBody>
                    <a:bodyPr/>
                    <a:lstStyle/>
                    <a:p>
                      <a:pPr algn="ctr"/>
                      <a:r>
                        <a:rPr lang="it-IT" sz="2400">
                          <a:solidFill>
                            <a:schemeClr val="tx1"/>
                          </a:solidFill>
                          <a:latin typeface="Georgia Pro Cond Black" panose="02040A06050405020203" pitchFamily="18" charset="0"/>
                        </a:rPr>
                        <a:t>Brama</a:t>
                      </a:r>
                      <a:endParaRPr lang="en-GB" sz="2400">
                        <a:solidFill>
                          <a:schemeClr val="tx1"/>
                        </a:solidFill>
                        <a:latin typeface="Georgia Pro Cond Black" panose="02040A06050405020203" pitchFamily="18" charset="0"/>
                      </a:endParaRPr>
                    </a:p>
                  </a:txBody>
                  <a:tcPr marL="107769" marR="107769" marT="53884" marB="538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kumimoji="0" lang="it-IT" sz="2400" b="1" i="0" u="none" strike="noStrike" kern="1200" cap="none" spc="0" normalizeH="0" baseline="0" noProof="0" err="1">
                          <a:ln>
                            <a:noFill/>
                          </a:ln>
                          <a:solidFill>
                            <a:schemeClr val="tx1"/>
                          </a:solidFill>
                          <a:effectLst/>
                          <a:uLnTx/>
                          <a:uFillTx/>
                          <a:latin typeface="Georgia Pro Cond Black" panose="02040A06050405020203" pitchFamily="18" charset="0"/>
                          <a:ea typeface="+mn-ea"/>
                          <a:cs typeface="Times New Roman" panose="02020603050405020304" pitchFamily="18" charset="0"/>
                        </a:rPr>
                        <a:t>Etam</a:t>
                      </a:r>
                      <a:r>
                        <a:rPr kumimoji="0" lang="it-IT" sz="2400" b="1" i="0" u="none" strike="noStrike" kern="1200" cap="none" spc="0" normalizeH="0" baseline="0" noProof="0">
                          <a:ln>
                            <a:noFill/>
                          </a:ln>
                          <a:solidFill>
                            <a:schemeClr val="tx1"/>
                          </a:solidFill>
                          <a:effectLst/>
                          <a:uLnTx/>
                          <a:uFillTx/>
                          <a:latin typeface="Georgia Pro Cond Black" panose="02040A06050405020203" pitchFamily="18" charset="0"/>
                          <a:ea typeface="+mn-ea"/>
                          <a:cs typeface="Times New Roman" panose="02020603050405020304" pitchFamily="18" charset="0"/>
                        </a:rPr>
                        <a:t> </a:t>
                      </a:r>
                      <a:r>
                        <a:rPr kumimoji="0" lang="it-IT" sz="2400" b="1" i="0" u="none" strike="noStrike" kern="1200" cap="none" spc="0" normalizeH="0" baseline="0" noProof="0" err="1">
                          <a:ln>
                            <a:noFill/>
                          </a:ln>
                          <a:solidFill>
                            <a:schemeClr val="tx1"/>
                          </a:solidFill>
                          <a:effectLst/>
                          <a:uLnTx/>
                          <a:uFillTx/>
                          <a:latin typeface="Georgia Pro Cond Black" panose="02040A06050405020203" pitchFamily="18" charset="0"/>
                          <a:ea typeface="+mn-ea"/>
                          <a:cs typeface="Times New Roman" panose="02020603050405020304" pitchFamily="18" charset="0"/>
                        </a:rPr>
                        <a:t>mama</a:t>
                      </a:r>
                      <a:endParaRPr kumimoji="0" lang="it-IT" sz="2400" b="1" i="0" u="none" strike="noStrike" kern="1200" cap="none" spc="0" normalizeH="0" baseline="0" noProof="0">
                        <a:ln>
                          <a:noFill/>
                        </a:ln>
                        <a:solidFill>
                          <a:schemeClr val="tx1"/>
                        </a:solidFill>
                        <a:effectLst/>
                        <a:uLnTx/>
                        <a:uFillTx/>
                        <a:latin typeface="Georgia Pro Cond Black" panose="02040A06050405020203" pitchFamily="18" charset="0"/>
                        <a:ea typeface="+mn-ea"/>
                        <a:cs typeface="Times New Roman" panose="02020603050405020304" pitchFamily="18" charset="0"/>
                      </a:endParaRPr>
                    </a:p>
                    <a:p>
                      <a:pPr algn="ctr"/>
                      <a:r>
                        <a:rPr kumimoji="0" lang="it-IT" sz="2400" b="1" i="0" u="none" strike="noStrike" kern="1200" cap="none" spc="0" normalizeH="0" baseline="0" noProof="0">
                          <a:ln>
                            <a:noFill/>
                          </a:ln>
                          <a:solidFill>
                            <a:schemeClr val="tx1"/>
                          </a:solidFill>
                          <a:effectLst/>
                          <a:uLnTx/>
                          <a:uFillTx/>
                          <a:latin typeface="Georgia Pro Cond Black" panose="02040A06050405020203" pitchFamily="18" charset="0"/>
                          <a:ea typeface="+mn-ea"/>
                          <a:cs typeface="Times New Roman" panose="02020603050405020304" pitchFamily="18" charset="0"/>
                        </a:rPr>
                        <a:t>Questo è mio</a:t>
                      </a:r>
                      <a:endParaRPr lang="en-GB" sz="2400">
                        <a:solidFill>
                          <a:schemeClr val="tx1"/>
                        </a:solidFill>
                        <a:latin typeface="Georgia Pro Cond Black" panose="02040A06050405020203" pitchFamily="18" charset="0"/>
                      </a:endParaRPr>
                    </a:p>
                  </a:txBody>
                  <a:tcPr marL="107769" marR="107769" marT="53884" marB="538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215050849"/>
                  </a:ext>
                </a:extLst>
              </a:tr>
              <a:tr h="1394870">
                <a:tc>
                  <a:txBody>
                    <a:bodyPr/>
                    <a:lstStyle/>
                    <a:p>
                      <a:pPr algn="ctr"/>
                      <a:r>
                        <a:rPr lang="it-IT" sz="2400">
                          <a:solidFill>
                            <a:schemeClr val="tx1"/>
                          </a:solidFill>
                          <a:latin typeface="Georgia Pro Cond Black" panose="02040A06050405020203" pitchFamily="18" charset="0"/>
                        </a:rPr>
                        <a:t>Arroganza</a:t>
                      </a:r>
                      <a:endParaRPr lang="en-GB" sz="2400">
                        <a:solidFill>
                          <a:schemeClr val="tx1"/>
                        </a:solidFill>
                        <a:latin typeface="Georgia Pro Cond Black" panose="02040A06050405020203" pitchFamily="18" charset="0"/>
                      </a:endParaRPr>
                    </a:p>
                  </a:txBody>
                  <a:tcPr marL="107769" marR="107769" marT="53884" marB="538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kumimoji="0" lang="it-IT" sz="2400" b="1" i="0" u="none" strike="noStrike" kern="1200" cap="none" spc="0" normalizeH="0" baseline="0" noProof="0" err="1">
                          <a:ln>
                            <a:noFill/>
                          </a:ln>
                          <a:solidFill>
                            <a:schemeClr val="tx1"/>
                          </a:solidFill>
                          <a:effectLst/>
                          <a:uLnTx/>
                          <a:uFillTx/>
                          <a:latin typeface="Georgia Pro Cond Black" panose="02040A06050405020203" pitchFamily="18" charset="0"/>
                          <a:ea typeface="+mn-ea"/>
                          <a:cs typeface="Times New Roman" panose="02020603050405020304" pitchFamily="18" charset="0"/>
                        </a:rPr>
                        <a:t>Eso</a:t>
                      </a:r>
                      <a:r>
                        <a:rPr kumimoji="0" lang="it-IT" sz="2400" b="1" i="0" u="none" strike="noStrike" kern="1200" cap="none" spc="0" normalizeH="0" baseline="0" noProof="0">
                          <a:ln>
                            <a:noFill/>
                          </a:ln>
                          <a:solidFill>
                            <a:schemeClr val="tx1"/>
                          </a:solidFill>
                          <a:effectLst/>
                          <a:uLnTx/>
                          <a:uFillTx/>
                          <a:latin typeface="Georgia Pro Cond Black" panose="02040A06050405020203" pitchFamily="18" charset="0"/>
                          <a:ea typeface="+mn-ea"/>
                          <a:cs typeface="Times New Roman" panose="02020603050405020304" pitchFamily="18" charset="0"/>
                        </a:rPr>
                        <a:t> </a:t>
                      </a:r>
                      <a:r>
                        <a:rPr kumimoji="0" lang="it-IT" sz="2400" b="1" i="0" u="none" strike="noStrike" kern="1200" cap="none" spc="0" normalizeH="0" baseline="0" noProof="0" err="1">
                          <a:ln>
                            <a:noFill/>
                          </a:ln>
                          <a:solidFill>
                            <a:schemeClr val="tx1"/>
                          </a:solidFill>
                          <a:effectLst/>
                          <a:uLnTx/>
                          <a:uFillTx/>
                          <a:latin typeface="Georgia Pro Cond Black" panose="02040A06050405020203" pitchFamily="18" charset="0"/>
                          <a:ea typeface="+mn-ea"/>
                          <a:cs typeface="Times New Roman" panose="02020603050405020304" pitchFamily="18" charset="0"/>
                        </a:rPr>
                        <a:t>hamasmi</a:t>
                      </a:r>
                      <a:endParaRPr kumimoji="0" lang="it-IT" sz="2400" b="1" i="0" u="none" strike="noStrike" kern="1200" cap="none" spc="0" normalizeH="0" baseline="0" noProof="0">
                        <a:ln>
                          <a:noFill/>
                        </a:ln>
                        <a:solidFill>
                          <a:schemeClr val="tx1"/>
                        </a:solidFill>
                        <a:effectLst/>
                        <a:uLnTx/>
                        <a:uFillTx/>
                        <a:latin typeface="Georgia Pro Cond Black" panose="02040A06050405020203" pitchFamily="18" charset="0"/>
                        <a:ea typeface="+mn-ea"/>
                        <a:cs typeface="Times New Roman" panose="02020603050405020304" pitchFamily="18" charset="0"/>
                      </a:endParaRPr>
                    </a:p>
                    <a:p>
                      <a:pPr algn="ctr"/>
                      <a:r>
                        <a:rPr kumimoji="0" lang="it-IT" sz="2400" b="1" i="0" u="none" strike="noStrike" kern="1200" cap="none" spc="0" normalizeH="0" baseline="0" noProof="0">
                          <a:ln>
                            <a:noFill/>
                          </a:ln>
                          <a:solidFill>
                            <a:schemeClr val="tx1"/>
                          </a:solidFill>
                          <a:effectLst/>
                          <a:uLnTx/>
                          <a:uFillTx/>
                          <a:latin typeface="Georgia Pro Cond Black" panose="02040A06050405020203" pitchFamily="18" charset="0"/>
                          <a:ea typeface="+mn-ea"/>
                          <a:cs typeface="Times New Roman" panose="02020603050405020304" pitchFamily="18" charset="0"/>
                        </a:rPr>
                        <a:t>Questo io sono</a:t>
                      </a:r>
                      <a:endParaRPr lang="en-GB" sz="2400">
                        <a:solidFill>
                          <a:schemeClr val="tx1"/>
                        </a:solidFill>
                        <a:latin typeface="Georgia Pro Cond Black" panose="02040A06050405020203" pitchFamily="18" charset="0"/>
                      </a:endParaRPr>
                    </a:p>
                  </a:txBody>
                  <a:tcPr marL="107769" marR="107769" marT="53884" marB="538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590541902"/>
                  </a:ext>
                </a:extLst>
              </a:tr>
              <a:tr h="2001335">
                <a:tc>
                  <a:txBody>
                    <a:bodyPr/>
                    <a:lstStyle/>
                    <a:p>
                      <a:pPr algn="ctr"/>
                      <a:r>
                        <a:rPr lang="it-IT" sz="2400">
                          <a:solidFill>
                            <a:schemeClr val="tx1"/>
                          </a:solidFill>
                          <a:latin typeface="Georgia Pro Cond Black" panose="02040A06050405020203" pitchFamily="18" charset="0"/>
                        </a:rPr>
                        <a:t>Opinioni</a:t>
                      </a:r>
                      <a:endParaRPr lang="en-GB" sz="2400">
                        <a:solidFill>
                          <a:schemeClr val="tx1"/>
                        </a:solidFill>
                        <a:latin typeface="Georgia Pro Cond Black" panose="02040A06050405020203" pitchFamily="18" charset="0"/>
                      </a:endParaRPr>
                    </a:p>
                  </a:txBody>
                  <a:tcPr marL="107769" marR="107769" marT="53884" marB="538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kumimoji="0" lang="it-IT" sz="2400" b="1" i="0" u="none" strike="noStrike" kern="1200" cap="none" spc="0" normalizeH="0" baseline="0" noProof="0" err="1">
                          <a:ln>
                            <a:noFill/>
                          </a:ln>
                          <a:solidFill>
                            <a:schemeClr val="tx1"/>
                          </a:solidFill>
                          <a:effectLst/>
                          <a:uLnTx/>
                          <a:uFillTx/>
                          <a:latin typeface="Georgia Pro Cond Black" panose="02040A06050405020203" pitchFamily="18" charset="0"/>
                          <a:ea typeface="+mn-ea"/>
                          <a:cs typeface="Times New Roman" panose="02020603050405020304" pitchFamily="18" charset="0"/>
                        </a:rPr>
                        <a:t>Eso</a:t>
                      </a:r>
                      <a:r>
                        <a:rPr kumimoji="0" lang="it-IT" sz="2400" b="1" i="0" u="none" strike="noStrike" kern="1200" cap="none" spc="0" normalizeH="0" baseline="0" noProof="0">
                          <a:ln>
                            <a:noFill/>
                          </a:ln>
                          <a:solidFill>
                            <a:schemeClr val="tx1"/>
                          </a:solidFill>
                          <a:effectLst/>
                          <a:uLnTx/>
                          <a:uFillTx/>
                          <a:latin typeface="Georgia Pro Cond Black" panose="02040A06050405020203" pitchFamily="18" charset="0"/>
                          <a:ea typeface="+mn-ea"/>
                          <a:cs typeface="Times New Roman" panose="02020603050405020304" pitchFamily="18" charset="0"/>
                        </a:rPr>
                        <a:t> me </a:t>
                      </a:r>
                      <a:r>
                        <a:rPr kumimoji="0" lang="it-IT" sz="2400" b="1" i="0" u="none" strike="noStrike" kern="1200" cap="none" spc="0" normalizeH="0" baseline="0" noProof="0" err="1">
                          <a:ln>
                            <a:noFill/>
                          </a:ln>
                          <a:solidFill>
                            <a:schemeClr val="tx1"/>
                          </a:solidFill>
                          <a:effectLst/>
                          <a:uLnTx/>
                          <a:uFillTx/>
                          <a:latin typeface="Georgia Pro Cond Black" panose="02040A06050405020203" pitchFamily="18" charset="0"/>
                          <a:ea typeface="+mn-ea"/>
                          <a:cs typeface="Times New Roman" panose="02020603050405020304" pitchFamily="18" charset="0"/>
                        </a:rPr>
                        <a:t>attā</a:t>
                      </a:r>
                      <a:r>
                        <a:rPr kumimoji="0" lang="it-IT" sz="2400" b="1" i="0" u="none" strike="noStrike" kern="1200" cap="none" spc="0" normalizeH="0" baseline="0" noProof="0">
                          <a:ln>
                            <a:noFill/>
                          </a:ln>
                          <a:solidFill>
                            <a:schemeClr val="tx1"/>
                          </a:solidFill>
                          <a:effectLst/>
                          <a:uLnTx/>
                          <a:uFillTx/>
                          <a:latin typeface="Georgia Pro Cond Black" panose="02040A06050405020203" pitchFamily="18" charset="0"/>
                          <a:ea typeface="+mn-ea"/>
                          <a:cs typeface="Times New Roman" panose="02020603050405020304" pitchFamily="18" charset="0"/>
                        </a:rPr>
                        <a:t> </a:t>
                      </a:r>
                    </a:p>
                    <a:p>
                      <a:pPr algn="ctr"/>
                      <a:r>
                        <a:rPr kumimoji="0" lang="it-IT" sz="2400" b="1" i="0" u="none" strike="noStrike" kern="1200" cap="none" spc="0" normalizeH="0" baseline="0" noProof="0">
                          <a:ln>
                            <a:noFill/>
                          </a:ln>
                          <a:solidFill>
                            <a:schemeClr val="tx1"/>
                          </a:solidFill>
                          <a:effectLst/>
                          <a:uLnTx/>
                          <a:uFillTx/>
                          <a:latin typeface="Georgia Pro Cond Black" panose="02040A06050405020203" pitchFamily="18" charset="0"/>
                          <a:ea typeface="+mn-ea"/>
                          <a:cs typeface="Times New Roman" panose="02020603050405020304" pitchFamily="18" charset="0"/>
                        </a:rPr>
                        <a:t>Questo è il mio sé</a:t>
                      </a:r>
                      <a:endParaRPr lang="en-GB" sz="2400">
                        <a:solidFill>
                          <a:schemeClr val="tx1"/>
                        </a:solidFill>
                        <a:latin typeface="Georgia Pro Cond Black" panose="02040A06050405020203" pitchFamily="18" charset="0"/>
                      </a:endParaRPr>
                    </a:p>
                  </a:txBody>
                  <a:tcPr marL="107769" marR="107769" marT="53884" marB="538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668394661"/>
                  </a:ext>
                </a:extLst>
              </a:tr>
            </a:tbl>
          </a:graphicData>
        </a:graphic>
      </p:graphicFrame>
    </p:spTree>
    <p:extLst>
      <p:ext uri="{BB962C8B-B14F-4D97-AF65-F5344CB8AC3E}">
        <p14:creationId xmlns:p14="http://schemas.microsoft.com/office/powerpoint/2010/main" val="3293096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9C52256C-0A07-97A4-14A5-8B38F735017A}"/>
              </a:ext>
            </a:extLst>
          </p:cNvPr>
          <p:cNvSpPr>
            <a:spLocks noGrp="1"/>
          </p:cNvSpPr>
          <p:nvPr>
            <p:ph type="title"/>
          </p:nvPr>
        </p:nvSpPr>
        <p:spPr>
          <a:xfrm>
            <a:off x="838200" y="557189"/>
            <a:ext cx="3374136" cy="5567891"/>
          </a:xfrm>
        </p:spPr>
        <p:txBody>
          <a:bodyPr>
            <a:normAutofit/>
          </a:bodyPr>
          <a:lstStyle/>
          <a:p>
            <a:r>
              <a:rPr lang="it-IT" sz="4000">
                <a:latin typeface="Georgia Pro Cond Black" panose="02040A06050405020203" pitchFamily="18" charset="0"/>
              </a:rPr>
              <a:t>I quattro modi di concepire (</a:t>
            </a:r>
            <a:r>
              <a:rPr lang="it-IT" sz="4000" i="1" err="1">
                <a:latin typeface="Georgia Pro Cond Black" panose="02040A06050405020203" pitchFamily="18" charset="0"/>
              </a:rPr>
              <a:t>ma</a:t>
            </a:r>
            <a:r>
              <a:rPr lang="it-IT" sz="4000" i="1" err="1">
                <a:latin typeface="Georgia Pro Cond Black" panose="02040A06050405020203" pitchFamily="18" charset="0"/>
                <a:cs typeface="Times New Roman" panose="02020603050405020304" pitchFamily="18" charset="0"/>
              </a:rPr>
              <a:t>ññ</a:t>
            </a:r>
            <a:r>
              <a:rPr lang="it-IT" sz="4000" i="1" err="1">
                <a:latin typeface="Georgia Pro Cond Black" panose="02040A06050405020203" pitchFamily="18" charset="0"/>
              </a:rPr>
              <a:t>an</a:t>
            </a:r>
            <a:r>
              <a:rPr lang="it-IT" sz="4000" i="1" err="1">
                <a:latin typeface="Georgia Pro Cond Black" panose="02040A06050405020203" pitchFamily="18" charset="0"/>
                <a:cs typeface="Times New Roman" panose="02020603050405020304" pitchFamily="18" charset="0"/>
              </a:rPr>
              <a:t>ā</a:t>
            </a:r>
            <a:r>
              <a:rPr lang="it-IT" sz="4000">
                <a:latin typeface="Georgia Pro Cond Black" panose="02040A06050405020203" pitchFamily="18" charset="0"/>
              </a:rPr>
              <a:t>)</a:t>
            </a:r>
            <a:endParaRPr lang="en-GB" sz="4000">
              <a:latin typeface="Georgia Pro Cond Black" panose="02040A06050405020203" pitchFamily="18" charset="0"/>
            </a:endParaRPr>
          </a:p>
        </p:txBody>
      </p:sp>
      <p:graphicFrame>
        <p:nvGraphicFramePr>
          <p:cNvPr id="62" name="Segnaposto contenuto 2">
            <a:extLst>
              <a:ext uri="{FF2B5EF4-FFF2-40B4-BE49-F238E27FC236}">
                <a16:creationId xmlns:a16="http://schemas.microsoft.com/office/drawing/2014/main" id="{8D40310C-7351-58F0-E864-C14704EC9B9B}"/>
              </a:ext>
            </a:extLst>
          </p:cNvPr>
          <p:cNvGraphicFramePr>
            <a:graphicFrameLocks noGrp="1"/>
          </p:cNvGraphicFramePr>
          <p:nvPr>
            <p:ph idx="1"/>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781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CB4456D-D082-3904-038A-A0A735897FBA}"/>
              </a:ext>
            </a:extLst>
          </p:cNvPr>
          <p:cNvSpPr>
            <a:spLocks noGrp="1"/>
          </p:cNvSpPr>
          <p:nvPr>
            <p:ph type="title"/>
          </p:nvPr>
        </p:nvSpPr>
        <p:spPr>
          <a:xfrm>
            <a:off x="619122" y="1848936"/>
            <a:ext cx="3201366" cy="3387497"/>
          </a:xfrm>
        </p:spPr>
        <p:txBody>
          <a:bodyPr anchor="b">
            <a:normAutofit/>
          </a:bodyPr>
          <a:lstStyle/>
          <a:p>
            <a:pPr algn="r"/>
            <a:r>
              <a:rPr lang="it-IT" sz="4000">
                <a:solidFill>
                  <a:srgbClr val="FFFFFF"/>
                </a:solidFill>
                <a:latin typeface="Georgia Pro Cond" panose="02040506050405020303" pitchFamily="18" charset="0"/>
              </a:rPr>
              <a:t>Bhikkhu Bodhi, </a:t>
            </a:r>
            <a:r>
              <a:rPr lang="it-IT" sz="4000" i="1">
                <a:solidFill>
                  <a:srgbClr val="FFFFFF"/>
                </a:solidFill>
                <a:latin typeface="Georgia Pro Cond" panose="02040506050405020303" pitchFamily="18" charset="0"/>
              </a:rPr>
              <a:t>The Great </a:t>
            </a:r>
            <a:r>
              <a:rPr lang="it-IT" sz="4000" i="1" err="1">
                <a:solidFill>
                  <a:srgbClr val="FFFFFF"/>
                </a:solidFill>
                <a:latin typeface="Georgia Pro Cond" panose="02040506050405020303" pitchFamily="18" charset="0"/>
              </a:rPr>
              <a:t>Discourse</a:t>
            </a:r>
            <a:r>
              <a:rPr lang="it-IT" sz="4000" i="1">
                <a:solidFill>
                  <a:srgbClr val="FFFFFF"/>
                </a:solidFill>
                <a:latin typeface="Georgia Pro Cond" panose="02040506050405020303" pitchFamily="18" charset="0"/>
              </a:rPr>
              <a:t> on </a:t>
            </a:r>
            <a:r>
              <a:rPr lang="it-IT" sz="4000" i="1" err="1">
                <a:solidFill>
                  <a:srgbClr val="FFFFFF"/>
                </a:solidFill>
                <a:latin typeface="Georgia Pro Cond" panose="02040506050405020303" pitchFamily="18" charset="0"/>
              </a:rPr>
              <a:t>Causation</a:t>
            </a:r>
            <a:r>
              <a:rPr lang="it-IT" sz="4000">
                <a:solidFill>
                  <a:srgbClr val="FFFFFF"/>
                </a:solidFill>
                <a:latin typeface="Georgia Pro Cond" panose="02040506050405020303" pitchFamily="18" charset="0"/>
              </a:rPr>
              <a:t>, Introduzione</a:t>
            </a:r>
            <a:endParaRPr lang="en-GB" sz="4000">
              <a:solidFill>
                <a:srgbClr val="FFFFFF"/>
              </a:solidFill>
              <a:latin typeface="Georgia Pro Cond" panose="02040506050405020303" pitchFamily="18" charset="0"/>
            </a:endParaRPr>
          </a:p>
        </p:txBody>
      </p:sp>
      <p:sp>
        <p:nvSpPr>
          <p:cNvPr id="3" name="Segnaposto contenuto 2">
            <a:extLst>
              <a:ext uri="{FF2B5EF4-FFF2-40B4-BE49-F238E27FC236}">
                <a16:creationId xmlns:a16="http://schemas.microsoft.com/office/drawing/2014/main" id="{0E620DAF-A4DB-953E-0011-4DCFB54D7B6F}"/>
              </a:ext>
            </a:extLst>
          </p:cNvPr>
          <p:cNvSpPr>
            <a:spLocks noGrp="1"/>
          </p:cNvSpPr>
          <p:nvPr>
            <p:ph idx="1"/>
          </p:nvPr>
        </p:nvSpPr>
        <p:spPr>
          <a:xfrm>
            <a:off x="4810259" y="649480"/>
            <a:ext cx="6555347" cy="5546047"/>
          </a:xfrm>
        </p:spPr>
        <p:txBody>
          <a:bodyPr anchor="ctr">
            <a:normAutofit/>
          </a:bodyPr>
          <a:lstStyle/>
          <a:p>
            <a:pPr marL="0" indent="0">
              <a:buNone/>
            </a:pPr>
            <a:r>
              <a:rPr lang="it-IT" b="1">
                <a:latin typeface="Times New Roman" panose="02020603050405020304" pitchFamily="18" charset="0"/>
                <a:cs typeface="Times New Roman" panose="02020603050405020304" pitchFamily="18" charset="0"/>
              </a:rPr>
              <a:t>Considerazione riguardo al sé</a:t>
            </a:r>
          </a:p>
          <a:p>
            <a:pPr marL="0" indent="0">
              <a:buNone/>
            </a:pPr>
            <a:r>
              <a:rPr lang="it-IT">
                <a:latin typeface="Times New Roman" panose="02020603050405020304" pitchFamily="18" charset="0"/>
                <a:cs typeface="Times New Roman" panose="02020603050405020304" pitchFamily="18" charset="0"/>
              </a:rPr>
              <a:t>La loro funzione di base è sostanziare l’idea di un sé mettendola in relazione con il contenuto dell’esperienza. Perciò, le considerazioni sul sé sono molto più comuni delle dottrine sul sé. Pochi cercano di elaborare una dottrina sistematica sul sé, ma praticamente chiunque – che sia un filosofo o una persona comune – alberga qualche nozione riguardo a ciò che sottostà nomi e forme. Quella nozione è la considerazione sul sé.</a:t>
            </a:r>
          </a:p>
        </p:txBody>
      </p:sp>
    </p:spTree>
    <p:extLst>
      <p:ext uri="{BB962C8B-B14F-4D97-AF65-F5344CB8AC3E}">
        <p14:creationId xmlns:p14="http://schemas.microsoft.com/office/powerpoint/2010/main" val="4189867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CB4456D-D082-3904-038A-A0A735897FBA}"/>
              </a:ext>
            </a:extLst>
          </p:cNvPr>
          <p:cNvSpPr>
            <a:spLocks noGrp="1"/>
          </p:cNvSpPr>
          <p:nvPr>
            <p:ph type="title"/>
          </p:nvPr>
        </p:nvSpPr>
        <p:spPr>
          <a:xfrm>
            <a:off x="619122" y="1848936"/>
            <a:ext cx="3201366" cy="3387497"/>
          </a:xfrm>
        </p:spPr>
        <p:txBody>
          <a:bodyPr anchor="b">
            <a:normAutofit/>
          </a:bodyPr>
          <a:lstStyle/>
          <a:p>
            <a:pPr algn="r"/>
            <a:r>
              <a:rPr lang="it-IT" sz="4000">
                <a:solidFill>
                  <a:srgbClr val="FFFFFF"/>
                </a:solidFill>
                <a:latin typeface="Georgia Pro Cond" panose="02040506050405020303" pitchFamily="18" charset="0"/>
              </a:rPr>
              <a:t>Bhikkhu Bodhi, </a:t>
            </a:r>
            <a:r>
              <a:rPr lang="it-IT" sz="4000" i="1">
                <a:solidFill>
                  <a:srgbClr val="FFFFFF"/>
                </a:solidFill>
                <a:latin typeface="Georgia Pro Cond" panose="02040506050405020303" pitchFamily="18" charset="0"/>
              </a:rPr>
              <a:t>The Great </a:t>
            </a:r>
            <a:r>
              <a:rPr lang="it-IT" sz="4000" i="1" err="1">
                <a:solidFill>
                  <a:srgbClr val="FFFFFF"/>
                </a:solidFill>
                <a:latin typeface="Georgia Pro Cond" panose="02040506050405020303" pitchFamily="18" charset="0"/>
              </a:rPr>
              <a:t>Discourse</a:t>
            </a:r>
            <a:r>
              <a:rPr lang="it-IT" sz="4000" i="1">
                <a:solidFill>
                  <a:srgbClr val="FFFFFF"/>
                </a:solidFill>
                <a:latin typeface="Georgia Pro Cond" panose="02040506050405020303" pitchFamily="18" charset="0"/>
              </a:rPr>
              <a:t> on </a:t>
            </a:r>
            <a:r>
              <a:rPr lang="it-IT" sz="4000" i="1" err="1">
                <a:solidFill>
                  <a:srgbClr val="FFFFFF"/>
                </a:solidFill>
                <a:latin typeface="Georgia Pro Cond" panose="02040506050405020303" pitchFamily="18" charset="0"/>
              </a:rPr>
              <a:t>Causation</a:t>
            </a:r>
            <a:r>
              <a:rPr lang="it-IT" sz="4000">
                <a:solidFill>
                  <a:srgbClr val="FFFFFF"/>
                </a:solidFill>
                <a:latin typeface="Georgia Pro Cond" panose="02040506050405020303" pitchFamily="18" charset="0"/>
              </a:rPr>
              <a:t>, Introduzione</a:t>
            </a:r>
            <a:endParaRPr lang="en-GB" sz="4000">
              <a:solidFill>
                <a:srgbClr val="FFFFFF"/>
              </a:solidFill>
              <a:latin typeface="Georgia Pro Cond" panose="02040506050405020303" pitchFamily="18" charset="0"/>
            </a:endParaRPr>
          </a:p>
        </p:txBody>
      </p:sp>
      <p:sp>
        <p:nvSpPr>
          <p:cNvPr id="3" name="Segnaposto contenuto 2">
            <a:extLst>
              <a:ext uri="{FF2B5EF4-FFF2-40B4-BE49-F238E27FC236}">
                <a16:creationId xmlns:a16="http://schemas.microsoft.com/office/drawing/2014/main" id="{0E620DAF-A4DB-953E-0011-4DCFB54D7B6F}"/>
              </a:ext>
            </a:extLst>
          </p:cNvPr>
          <p:cNvSpPr>
            <a:spLocks noGrp="1"/>
          </p:cNvSpPr>
          <p:nvPr>
            <p:ph idx="1"/>
          </p:nvPr>
        </p:nvSpPr>
        <p:spPr>
          <a:xfrm>
            <a:off x="4876494" y="655976"/>
            <a:ext cx="6555347" cy="5546047"/>
          </a:xfrm>
        </p:spPr>
        <p:txBody>
          <a:bodyPr anchor="ctr">
            <a:normAutofit/>
          </a:bodyPr>
          <a:lstStyle/>
          <a:p>
            <a:pPr marL="0" indent="0">
              <a:buNone/>
            </a:pPr>
            <a:r>
              <a:rPr lang="it-IT" sz="3200">
                <a:latin typeface="Times New Roman" panose="02020603050405020304" pitchFamily="18" charset="0"/>
                <a:cs typeface="Times New Roman" panose="02020603050405020304" pitchFamily="18" charset="0"/>
              </a:rPr>
              <a:t>Il problema di trovare una qualche identità per il sé sorge perché la persona comune concepisce costantemente la propria esperienza attraverso il filtro della nozione «Io sono». Questa nozione – chiamata un’arroganza (</a:t>
            </a:r>
            <a:r>
              <a:rPr lang="it-IT" sz="3200" i="1" err="1">
                <a:latin typeface="Times New Roman" panose="02020603050405020304" pitchFamily="18" charset="0"/>
                <a:cs typeface="Times New Roman" panose="02020603050405020304" pitchFamily="18" charset="0"/>
              </a:rPr>
              <a:t>māna</a:t>
            </a:r>
            <a:r>
              <a:rPr lang="it-IT" sz="3200">
                <a:latin typeface="Times New Roman" panose="02020603050405020304" pitchFamily="18" charset="0"/>
                <a:cs typeface="Times New Roman" panose="02020603050405020304" pitchFamily="18" charset="0"/>
              </a:rPr>
              <a:t>), un desiderio (</a:t>
            </a:r>
            <a:r>
              <a:rPr lang="it-IT" sz="3200" i="1" err="1">
                <a:latin typeface="Times New Roman" panose="02020603050405020304" pitchFamily="18" charset="0"/>
                <a:cs typeface="Times New Roman" panose="02020603050405020304" pitchFamily="18" charset="0"/>
              </a:rPr>
              <a:t>chanda</a:t>
            </a:r>
            <a:r>
              <a:rPr lang="it-IT" sz="3200">
                <a:latin typeface="Times New Roman" panose="02020603050405020304" pitchFamily="18" charset="0"/>
                <a:cs typeface="Times New Roman" panose="02020603050405020304" pitchFamily="18" charset="0"/>
              </a:rPr>
              <a:t>), una tendenza sottostante (</a:t>
            </a:r>
            <a:r>
              <a:rPr lang="it-IT" sz="3200" i="1">
                <a:latin typeface="Times New Roman" panose="02020603050405020304" pitchFamily="18" charset="0"/>
                <a:cs typeface="Times New Roman" panose="02020603050405020304" pitchFamily="18" charset="0"/>
              </a:rPr>
              <a:t>anusaya</a:t>
            </a:r>
            <a:r>
              <a:rPr lang="it-IT" sz="3200">
                <a:latin typeface="Times New Roman" panose="02020603050405020304" pitchFamily="18" charset="0"/>
                <a:cs typeface="Times New Roman" panose="02020603050405020304" pitchFamily="18" charset="0"/>
              </a:rPr>
              <a:t>), ma non un’opinione (</a:t>
            </a:r>
            <a:r>
              <a:rPr lang="it-IT" sz="3200" i="1" err="1">
                <a:latin typeface="Times New Roman" panose="02020603050405020304" pitchFamily="18" charset="0"/>
                <a:cs typeface="Times New Roman" panose="02020603050405020304" pitchFamily="18" charset="0"/>
              </a:rPr>
              <a:t>diṭṭhi</a:t>
            </a:r>
            <a:r>
              <a:rPr lang="it-IT" sz="3200">
                <a:latin typeface="Times New Roman" panose="02020603050405020304" pitchFamily="18" charset="0"/>
                <a:cs typeface="Times New Roman" panose="02020603050405020304" pitchFamily="18" charset="0"/>
              </a:rPr>
              <a:t>) – sorge spontaneamente nella sua mente a causa dell’ignoranza.</a:t>
            </a:r>
            <a:endParaRPr lang="en-GB" sz="3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7075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CB4456D-D082-3904-038A-A0A735897FBA}"/>
              </a:ext>
            </a:extLst>
          </p:cNvPr>
          <p:cNvSpPr>
            <a:spLocks noGrp="1"/>
          </p:cNvSpPr>
          <p:nvPr>
            <p:ph type="title"/>
          </p:nvPr>
        </p:nvSpPr>
        <p:spPr>
          <a:xfrm>
            <a:off x="608725" y="1854181"/>
            <a:ext cx="3201366" cy="3387497"/>
          </a:xfrm>
        </p:spPr>
        <p:txBody>
          <a:bodyPr anchor="b">
            <a:normAutofit/>
          </a:bodyPr>
          <a:lstStyle/>
          <a:p>
            <a:pPr algn="r"/>
            <a:r>
              <a:rPr lang="it-IT" sz="4000">
                <a:solidFill>
                  <a:srgbClr val="FFFFFF"/>
                </a:solidFill>
                <a:latin typeface="Georgia Pro Cond" panose="02040506050405020303" pitchFamily="18" charset="0"/>
              </a:rPr>
              <a:t>Bhikkhu Bodhi, </a:t>
            </a:r>
            <a:r>
              <a:rPr lang="it-IT" sz="4000" i="1">
                <a:solidFill>
                  <a:srgbClr val="FFFFFF"/>
                </a:solidFill>
                <a:latin typeface="Georgia Pro Cond" panose="02040506050405020303" pitchFamily="18" charset="0"/>
              </a:rPr>
              <a:t>The Great </a:t>
            </a:r>
            <a:r>
              <a:rPr lang="it-IT" sz="4000" i="1" err="1">
                <a:solidFill>
                  <a:srgbClr val="FFFFFF"/>
                </a:solidFill>
                <a:latin typeface="Georgia Pro Cond" panose="02040506050405020303" pitchFamily="18" charset="0"/>
              </a:rPr>
              <a:t>Discourse</a:t>
            </a:r>
            <a:r>
              <a:rPr lang="it-IT" sz="4000" i="1">
                <a:solidFill>
                  <a:srgbClr val="FFFFFF"/>
                </a:solidFill>
                <a:latin typeface="Georgia Pro Cond" panose="02040506050405020303" pitchFamily="18" charset="0"/>
              </a:rPr>
              <a:t> on </a:t>
            </a:r>
            <a:r>
              <a:rPr lang="it-IT" sz="4000" i="1" err="1">
                <a:solidFill>
                  <a:srgbClr val="FFFFFF"/>
                </a:solidFill>
                <a:latin typeface="Georgia Pro Cond" panose="02040506050405020303" pitchFamily="18" charset="0"/>
              </a:rPr>
              <a:t>Causation</a:t>
            </a:r>
            <a:r>
              <a:rPr lang="it-IT" sz="4000">
                <a:solidFill>
                  <a:srgbClr val="FFFFFF"/>
                </a:solidFill>
                <a:latin typeface="Georgia Pro Cond" panose="02040506050405020303" pitchFamily="18" charset="0"/>
              </a:rPr>
              <a:t>, Introduzione</a:t>
            </a:r>
            <a:endParaRPr lang="en-GB" sz="4000">
              <a:solidFill>
                <a:srgbClr val="FFFFFF"/>
              </a:solidFill>
              <a:latin typeface="Georgia Pro Cond" panose="02040506050405020303" pitchFamily="18" charset="0"/>
            </a:endParaRPr>
          </a:p>
        </p:txBody>
      </p:sp>
      <p:sp>
        <p:nvSpPr>
          <p:cNvPr id="3" name="Segnaposto contenuto 2">
            <a:extLst>
              <a:ext uri="{FF2B5EF4-FFF2-40B4-BE49-F238E27FC236}">
                <a16:creationId xmlns:a16="http://schemas.microsoft.com/office/drawing/2014/main" id="{0E620DAF-A4DB-953E-0011-4DCFB54D7B6F}"/>
              </a:ext>
            </a:extLst>
          </p:cNvPr>
          <p:cNvSpPr>
            <a:spLocks noGrp="1"/>
          </p:cNvSpPr>
          <p:nvPr>
            <p:ph idx="1"/>
          </p:nvPr>
        </p:nvSpPr>
        <p:spPr>
          <a:xfrm>
            <a:off x="4810259" y="649480"/>
            <a:ext cx="6555347" cy="5546047"/>
          </a:xfrm>
        </p:spPr>
        <p:txBody>
          <a:bodyPr anchor="ctr">
            <a:normAutofit/>
          </a:bodyPr>
          <a:lstStyle/>
          <a:p>
            <a:pPr marL="0" indent="0">
              <a:buNone/>
            </a:pPr>
            <a:r>
              <a:rPr lang="it-IT" sz="3200">
                <a:latin typeface="Times New Roman" panose="02020603050405020304" pitchFamily="18" charset="0"/>
                <a:cs typeface="Times New Roman" panose="02020603050405020304" pitchFamily="18" charset="0"/>
              </a:rPr>
              <a:t>L’uomo comune accetta l’idea «Io sono» come prova di ciò che sembra indicare, un sé. «Sé» è la nozione di un «Io» realmente esistente, un «Io» che non è semplicemente un concetto di riferimento, ma un centro permanente di un’identità personale. L’uomo mondano abbraccia questa idea di sé come se fosse una schiacciante certezza; allo stesso tempo, però, esso rimane per lui un enigma. </a:t>
            </a:r>
            <a:endParaRPr lang="en-GB" sz="3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8359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CB4456D-D082-3904-038A-A0A735897FBA}"/>
              </a:ext>
            </a:extLst>
          </p:cNvPr>
          <p:cNvSpPr>
            <a:spLocks noGrp="1"/>
          </p:cNvSpPr>
          <p:nvPr>
            <p:ph type="title"/>
          </p:nvPr>
        </p:nvSpPr>
        <p:spPr>
          <a:xfrm>
            <a:off x="608725" y="1854181"/>
            <a:ext cx="3201366" cy="3387497"/>
          </a:xfrm>
        </p:spPr>
        <p:txBody>
          <a:bodyPr anchor="b">
            <a:normAutofit/>
          </a:bodyPr>
          <a:lstStyle/>
          <a:p>
            <a:pPr algn="r"/>
            <a:r>
              <a:rPr lang="it-IT" sz="4000">
                <a:solidFill>
                  <a:srgbClr val="FFFFFF"/>
                </a:solidFill>
                <a:latin typeface="Georgia Pro Cond" panose="02040506050405020303" pitchFamily="18" charset="0"/>
              </a:rPr>
              <a:t>Bhikkhu Bodhi, </a:t>
            </a:r>
            <a:r>
              <a:rPr lang="it-IT" sz="4000" i="1">
                <a:solidFill>
                  <a:srgbClr val="FFFFFF"/>
                </a:solidFill>
                <a:latin typeface="Georgia Pro Cond" panose="02040506050405020303" pitchFamily="18" charset="0"/>
              </a:rPr>
              <a:t>The Great </a:t>
            </a:r>
            <a:r>
              <a:rPr lang="it-IT" sz="4000" i="1" err="1">
                <a:solidFill>
                  <a:srgbClr val="FFFFFF"/>
                </a:solidFill>
                <a:latin typeface="Georgia Pro Cond" panose="02040506050405020303" pitchFamily="18" charset="0"/>
              </a:rPr>
              <a:t>Discourse</a:t>
            </a:r>
            <a:r>
              <a:rPr lang="it-IT" sz="4000" i="1">
                <a:solidFill>
                  <a:srgbClr val="FFFFFF"/>
                </a:solidFill>
                <a:latin typeface="Georgia Pro Cond" panose="02040506050405020303" pitchFamily="18" charset="0"/>
              </a:rPr>
              <a:t> on </a:t>
            </a:r>
            <a:r>
              <a:rPr lang="it-IT" sz="4000" i="1" err="1">
                <a:solidFill>
                  <a:srgbClr val="FFFFFF"/>
                </a:solidFill>
                <a:latin typeface="Georgia Pro Cond" panose="02040506050405020303" pitchFamily="18" charset="0"/>
              </a:rPr>
              <a:t>Causation</a:t>
            </a:r>
            <a:r>
              <a:rPr lang="it-IT" sz="4000">
                <a:solidFill>
                  <a:srgbClr val="FFFFFF"/>
                </a:solidFill>
                <a:latin typeface="Georgia Pro Cond" panose="02040506050405020303" pitchFamily="18" charset="0"/>
              </a:rPr>
              <a:t>, Introduzione</a:t>
            </a:r>
            <a:endParaRPr lang="en-GB" sz="4000">
              <a:solidFill>
                <a:srgbClr val="FFFFFF"/>
              </a:solidFill>
              <a:latin typeface="Georgia Pro Cond" panose="02040506050405020303" pitchFamily="18" charset="0"/>
            </a:endParaRPr>
          </a:p>
        </p:txBody>
      </p:sp>
      <p:sp>
        <p:nvSpPr>
          <p:cNvPr id="3" name="Segnaposto contenuto 2">
            <a:extLst>
              <a:ext uri="{FF2B5EF4-FFF2-40B4-BE49-F238E27FC236}">
                <a16:creationId xmlns:a16="http://schemas.microsoft.com/office/drawing/2014/main" id="{0E620DAF-A4DB-953E-0011-4DCFB54D7B6F}"/>
              </a:ext>
            </a:extLst>
          </p:cNvPr>
          <p:cNvSpPr>
            <a:spLocks noGrp="1"/>
          </p:cNvSpPr>
          <p:nvPr>
            <p:ph idx="1"/>
          </p:nvPr>
        </p:nvSpPr>
        <p:spPr>
          <a:xfrm>
            <a:off x="4810259" y="649480"/>
            <a:ext cx="6555347" cy="5546047"/>
          </a:xfrm>
        </p:spPr>
        <p:txBody>
          <a:bodyPr anchor="ctr">
            <a:normAutofit/>
          </a:bodyPr>
          <a:lstStyle/>
          <a:p>
            <a:pPr marL="0" indent="0">
              <a:buNone/>
            </a:pPr>
            <a:r>
              <a:rPr lang="it-IT" sz="3600">
                <a:latin typeface="Times New Roman" panose="02020603050405020304" pitchFamily="18" charset="0"/>
                <a:cs typeface="Times New Roman" panose="02020603050405020304" pitchFamily="18" charset="0"/>
              </a:rPr>
              <a:t>Il sé è la sua identità, ciò che egli realmente è nel più profondo del suo essere, eppure non rivela mai </a:t>
            </a:r>
            <a:r>
              <a:rPr lang="it-IT" sz="3600" b="1" i="1">
                <a:latin typeface="Times New Roman" panose="02020603050405020304" pitchFamily="18" charset="0"/>
                <a:cs typeface="Times New Roman" panose="02020603050405020304" pitchFamily="18" charset="0"/>
              </a:rPr>
              <a:t>la propria </a:t>
            </a:r>
            <a:r>
              <a:rPr lang="it-IT" sz="3600">
                <a:latin typeface="Times New Roman" panose="02020603050405020304" pitchFamily="18" charset="0"/>
                <a:cs typeface="Times New Roman" panose="02020603050405020304" pitchFamily="18" charset="0"/>
              </a:rPr>
              <a:t>identità alla cognizione diretta, chiaramente e apertamente. L’identità del sé è sempre qualcosa che deve essere immaginato, estratto dai dati per deduzione ed inferenza, non qualcosa che è chiaramente evidente per sua natura.  </a:t>
            </a:r>
            <a:endParaRPr lang="en-GB" sz="3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7777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CB4456D-D082-3904-038A-A0A735897FBA}"/>
              </a:ext>
            </a:extLst>
          </p:cNvPr>
          <p:cNvSpPr>
            <a:spLocks noGrp="1"/>
          </p:cNvSpPr>
          <p:nvPr>
            <p:ph type="title"/>
          </p:nvPr>
        </p:nvSpPr>
        <p:spPr>
          <a:xfrm>
            <a:off x="571497" y="1797031"/>
            <a:ext cx="3201366" cy="3387497"/>
          </a:xfrm>
        </p:spPr>
        <p:txBody>
          <a:bodyPr anchor="b">
            <a:normAutofit/>
          </a:bodyPr>
          <a:lstStyle/>
          <a:p>
            <a:pPr algn="r"/>
            <a:r>
              <a:rPr lang="it-IT" sz="4000">
                <a:solidFill>
                  <a:srgbClr val="FFFFFF"/>
                </a:solidFill>
                <a:latin typeface="Georgia Pro Cond" panose="02040506050405020303" pitchFamily="18" charset="0"/>
              </a:rPr>
              <a:t>Bhikkhu Bodhi, </a:t>
            </a:r>
            <a:r>
              <a:rPr lang="it-IT" sz="4000" i="1">
                <a:solidFill>
                  <a:srgbClr val="FFFFFF"/>
                </a:solidFill>
                <a:latin typeface="Georgia Pro Cond" panose="02040506050405020303" pitchFamily="18" charset="0"/>
              </a:rPr>
              <a:t>The Great </a:t>
            </a:r>
            <a:r>
              <a:rPr lang="it-IT" sz="4000" i="1" err="1">
                <a:solidFill>
                  <a:srgbClr val="FFFFFF"/>
                </a:solidFill>
                <a:latin typeface="Georgia Pro Cond" panose="02040506050405020303" pitchFamily="18" charset="0"/>
              </a:rPr>
              <a:t>Discourse</a:t>
            </a:r>
            <a:r>
              <a:rPr lang="it-IT" sz="4000" i="1">
                <a:solidFill>
                  <a:srgbClr val="FFFFFF"/>
                </a:solidFill>
                <a:latin typeface="Georgia Pro Cond" panose="02040506050405020303" pitchFamily="18" charset="0"/>
              </a:rPr>
              <a:t> on </a:t>
            </a:r>
            <a:r>
              <a:rPr lang="it-IT" sz="4000" i="1" err="1">
                <a:solidFill>
                  <a:srgbClr val="FFFFFF"/>
                </a:solidFill>
                <a:latin typeface="Georgia Pro Cond" panose="02040506050405020303" pitchFamily="18" charset="0"/>
              </a:rPr>
              <a:t>Causation</a:t>
            </a:r>
            <a:r>
              <a:rPr lang="it-IT" sz="4000">
                <a:solidFill>
                  <a:srgbClr val="FFFFFF"/>
                </a:solidFill>
                <a:latin typeface="Georgia Pro Cond" panose="02040506050405020303" pitchFamily="18" charset="0"/>
              </a:rPr>
              <a:t>, Introduzione</a:t>
            </a:r>
            <a:endParaRPr lang="en-GB" sz="4000">
              <a:solidFill>
                <a:srgbClr val="FFFFFF"/>
              </a:solidFill>
              <a:latin typeface="Georgia Pro Cond" panose="02040506050405020303" pitchFamily="18" charset="0"/>
            </a:endParaRPr>
          </a:p>
        </p:txBody>
      </p:sp>
      <p:sp>
        <p:nvSpPr>
          <p:cNvPr id="3" name="Segnaposto contenuto 2">
            <a:extLst>
              <a:ext uri="{FF2B5EF4-FFF2-40B4-BE49-F238E27FC236}">
                <a16:creationId xmlns:a16="http://schemas.microsoft.com/office/drawing/2014/main" id="{0E620DAF-A4DB-953E-0011-4DCFB54D7B6F}"/>
              </a:ext>
            </a:extLst>
          </p:cNvPr>
          <p:cNvSpPr>
            <a:spLocks noGrp="1"/>
          </p:cNvSpPr>
          <p:nvPr>
            <p:ph idx="1"/>
          </p:nvPr>
        </p:nvSpPr>
        <p:spPr>
          <a:xfrm>
            <a:off x="4810259" y="649480"/>
            <a:ext cx="6555347" cy="5546047"/>
          </a:xfrm>
        </p:spPr>
        <p:txBody>
          <a:bodyPr anchor="ctr">
            <a:normAutofit/>
          </a:bodyPr>
          <a:lstStyle/>
          <a:p>
            <a:pPr marL="0" indent="0">
              <a:buNone/>
            </a:pPr>
            <a:r>
              <a:rPr lang="it-IT" sz="3600">
                <a:latin typeface="Times New Roman" panose="02020603050405020304" pitchFamily="18" charset="0"/>
                <a:cs typeface="Times New Roman" panose="02020603050405020304" pitchFamily="18" charset="0"/>
              </a:rPr>
              <a:t>Tuttavia, poiché l’uomo comune trova l’idea del sé incontestabile, sente che deve avere una qualche identità e quindi (senza essere realmente consapevole di cosa sta facendo) gliene fornisce una.</a:t>
            </a:r>
          </a:p>
          <a:p>
            <a:pPr marL="0" indent="0">
              <a:buNone/>
            </a:pPr>
            <a:r>
              <a:rPr lang="it-IT" sz="3600">
                <a:latin typeface="Times New Roman" panose="02020603050405020304" pitchFamily="18" charset="0"/>
                <a:cs typeface="Times New Roman" panose="02020603050405020304" pitchFamily="18" charset="0"/>
              </a:rPr>
              <a:t>Per fornire un’identità al sé, deve usare il materiale che gli è disponibile per la considerazione, ossia i cinque aggregati.</a:t>
            </a:r>
            <a:endParaRPr lang="en-GB" sz="3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1472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2" name="Rectangle 13">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Segnaposto immagine 8" descr="Immagine che contiene cielo, esterni, nuvoloso, nuvole">
            <a:extLst>
              <a:ext uri="{FF2B5EF4-FFF2-40B4-BE49-F238E27FC236}">
                <a16:creationId xmlns:a16="http://schemas.microsoft.com/office/drawing/2014/main" id="{CFDD836C-2F36-64C0-AC4C-D8332993A324}"/>
              </a:ext>
            </a:extLst>
          </p:cNvPr>
          <p:cNvPicPr>
            <a:picLocks noGrp="1" noChangeAspect="1"/>
          </p:cNvPicPr>
          <p:nvPr>
            <p:ph type="pic" idx="1"/>
          </p:nvPr>
        </p:nvPicPr>
        <p:blipFill rotWithShape="1">
          <a:blip r:embed="rId2">
            <a:alphaModFix amt="50000"/>
            <a:extLst>
              <a:ext uri="{28A0092B-C50C-407E-A947-70E740481C1C}">
                <a14:useLocalDpi xmlns:a14="http://schemas.microsoft.com/office/drawing/2010/main" val="0"/>
              </a:ext>
            </a:extLst>
          </a:blip>
          <a:srcRect t="10551" b="5180"/>
          <a:stretch/>
        </p:blipFill>
        <p:spPr>
          <a:xfrm>
            <a:off x="20" y="1"/>
            <a:ext cx="12191980" cy="6857999"/>
          </a:xfrm>
          <a:prstGeom prst="rect">
            <a:avLst/>
          </a:prstGeom>
        </p:spPr>
      </p:pic>
      <p:sp>
        <p:nvSpPr>
          <p:cNvPr id="5" name="Titolo 4">
            <a:extLst>
              <a:ext uri="{FF2B5EF4-FFF2-40B4-BE49-F238E27FC236}">
                <a16:creationId xmlns:a16="http://schemas.microsoft.com/office/drawing/2014/main" id="{F293AE4A-9521-CE84-A66C-1AC01C11A8D5}"/>
              </a:ext>
            </a:extLst>
          </p:cNvPr>
          <p:cNvSpPr>
            <a:spLocks noGrp="1"/>
          </p:cNvSpPr>
          <p:nvPr>
            <p:ph type="title"/>
          </p:nvPr>
        </p:nvSpPr>
        <p:spPr>
          <a:xfrm>
            <a:off x="1057275" y="1122362"/>
            <a:ext cx="10210800" cy="2900518"/>
          </a:xfrm>
        </p:spPr>
        <p:txBody>
          <a:bodyPr vert="horz" lIns="91440" tIns="45720" rIns="91440" bIns="45720" rtlCol="0" anchor="b">
            <a:normAutofit/>
          </a:bodyPr>
          <a:lstStyle/>
          <a:p>
            <a:pPr algn="ctr"/>
            <a:r>
              <a:rPr lang="en-US" sz="6000">
                <a:solidFill>
                  <a:srgbClr val="FFFFFF"/>
                </a:solidFill>
                <a:latin typeface="Georgia Pro Cond Black" panose="02040A06050405020203" pitchFamily="18" charset="0"/>
              </a:rPr>
              <a:t>La </a:t>
            </a:r>
            <a:r>
              <a:rPr lang="en-US" sz="6000" err="1">
                <a:solidFill>
                  <a:srgbClr val="FFFFFF"/>
                </a:solidFill>
                <a:latin typeface="Georgia Pro Cond Black" panose="02040A06050405020203" pitchFamily="18" charset="0"/>
              </a:rPr>
              <a:t>seconda</a:t>
            </a:r>
            <a:r>
              <a:rPr lang="en-US" sz="6000">
                <a:solidFill>
                  <a:srgbClr val="FFFFFF"/>
                </a:solidFill>
                <a:latin typeface="Georgia Pro Cond Black" panose="02040A06050405020203" pitchFamily="18" charset="0"/>
              </a:rPr>
              <a:t> </a:t>
            </a:r>
            <a:r>
              <a:rPr lang="en-US" sz="6000" err="1">
                <a:solidFill>
                  <a:srgbClr val="FFFFFF"/>
                </a:solidFill>
                <a:latin typeface="Georgia Pro Cond Black" panose="02040A06050405020203" pitchFamily="18" charset="0"/>
              </a:rPr>
              <a:t>nobile</a:t>
            </a:r>
            <a:r>
              <a:rPr lang="en-US" sz="6000">
                <a:solidFill>
                  <a:srgbClr val="FFFFFF"/>
                </a:solidFill>
                <a:latin typeface="Georgia Pro Cond Black" panose="02040A06050405020203" pitchFamily="18" charset="0"/>
              </a:rPr>
              <a:t> </a:t>
            </a:r>
            <a:r>
              <a:rPr lang="en-US" sz="6000" err="1">
                <a:solidFill>
                  <a:srgbClr val="FFFFFF"/>
                </a:solidFill>
                <a:latin typeface="Georgia Pro Cond Black" panose="02040A06050405020203" pitchFamily="18" charset="0"/>
              </a:rPr>
              <a:t>verità</a:t>
            </a:r>
            <a:br>
              <a:rPr lang="en-US" sz="6000">
                <a:solidFill>
                  <a:srgbClr val="FFFFFF"/>
                </a:solidFill>
                <a:latin typeface="Georgia Pro Cond Black" panose="02040A06050405020203" pitchFamily="18" charset="0"/>
              </a:rPr>
            </a:br>
            <a:r>
              <a:rPr lang="en-US" sz="6000" b="1" i="1">
                <a:solidFill>
                  <a:srgbClr val="FFFFFF"/>
                </a:solidFill>
                <a:latin typeface="Georgia" panose="02040502050405020303" pitchFamily="18" charset="0"/>
                <a:cs typeface="Aparajita" panose="020B0502040204020203" pitchFamily="18" charset="0"/>
              </a:rPr>
              <a:t>Taṇhā</a:t>
            </a:r>
            <a:r>
              <a:rPr lang="en-US" sz="6000" i="1">
                <a:solidFill>
                  <a:srgbClr val="FFFFFF"/>
                </a:solidFill>
                <a:latin typeface="Georgia" panose="02040502050405020303" pitchFamily="18" charset="0"/>
                <a:cs typeface="Aparajita" panose="020B0502040204020203" pitchFamily="18" charset="0"/>
              </a:rPr>
              <a:t> </a:t>
            </a:r>
          </a:p>
        </p:txBody>
      </p:sp>
    </p:spTree>
    <p:extLst>
      <p:ext uri="{BB962C8B-B14F-4D97-AF65-F5344CB8AC3E}">
        <p14:creationId xmlns:p14="http://schemas.microsoft.com/office/powerpoint/2010/main" val="2867990200"/>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46A0EA7-6F19-F3DB-B5EC-3A574FBB8011}"/>
              </a:ext>
            </a:extLst>
          </p:cNvPr>
          <p:cNvSpPr>
            <a:spLocks noGrp="1"/>
          </p:cNvSpPr>
          <p:nvPr>
            <p:ph type="title"/>
          </p:nvPr>
        </p:nvSpPr>
        <p:spPr>
          <a:xfrm>
            <a:off x="466722" y="586855"/>
            <a:ext cx="3201366" cy="3387497"/>
          </a:xfrm>
        </p:spPr>
        <p:txBody>
          <a:bodyPr anchor="b">
            <a:normAutofit/>
          </a:bodyPr>
          <a:lstStyle/>
          <a:p>
            <a:pPr algn="r"/>
            <a:r>
              <a:rPr lang="it-IT" sz="4000">
                <a:solidFill>
                  <a:srgbClr val="FFFFFF"/>
                </a:solidFill>
                <a:latin typeface="Georgia Pro Semibold" panose="02040702050405020303" pitchFamily="18" charset="0"/>
              </a:rPr>
              <a:t>Taṇhā, brama </a:t>
            </a:r>
            <a:endParaRPr lang="en-GB" sz="4000">
              <a:solidFill>
                <a:srgbClr val="FFFFFF"/>
              </a:solidFill>
              <a:latin typeface="Georgia Pro Semibold" panose="02040702050405020303" pitchFamily="18" charset="0"/>
            </a:endParaRPr>
          </a:p>
        </p:txBody>
      </p:sp>
      <p:sp>
        <p:nvSpPr>
          <p:cNvPr id="5" name="Segnaposto contenuto 4">
            <a:extLst>
              <a:ext uri="{FF2B5EF4-FFF2-40B4-BE49-F238E27FC236}">
                <a16:creationId xmlns:a16="http://schemas.microsoft.com/office/drawing/2014/main" id="{6A37FCFB-79AB-456F-6B75-FEADBD0491B5}"/>
              </a:ext>
            </a:extLst>
          </p:cNvPr>
          <p:cNvSpPr>
            <a:spLocks noGrp="1"/>
          </p:cNvSpPr>
          <p:nvPr>
            <p:ph idx="1"/>
          </p:nvPr>
        </p:nvSpPr>
        <p:spPr>
          <a:xfrm>
            <a:off x="4810259" y="649480"/>
            <a:ext cx="6555347" cy="5546047"/>
          </a:xfrm>
        </p:spPr>
        <p:txBody>
          <a:bodyPr anchor="ctr">
            <a:normAutofit/>
          </a:bodyPr>
          <a:lstStyle/>
          <a:p>
            <a:r>
              <a:rPr lang="it-IT" sz="3600" dirty="0">
                <a:latin typeface="Times New Roman" panose="02020603050405020304" pitchFamily="18" charset="0"/>
                <a:cs typeface="Times New Roman" panose="02020603050405020304" pitchFamily="18" charset="0"/>
              </a:rPr>
              <a:t>«E cosa, amici, è la nobile verità dell’origine di </a:t>
            </a:r>
            <a:r>
              <a:rPr lang="it-IT" sz="3600" i="1" dirty="0">
                <a:latin typeface="Times New Roman" panose="02020603050405020304" pitchFamily="18" charset="0"/>
                <a:cs typeface="Times New Roman" panose="02020603050405020304" pitchFamily="18" charset="0"/>
              </a:rPr>
              <a:t>dukkha</a:t>
            </a:r>
            <a:r>
              <a:rPr lang="it-IT" sz="3600" dirty="0">
                <a:latin typeface="Times New Roman" panose="02020603050405020304" pitchFamily="18" charset="0"/>
                <a:cs typeface="Times New Roman" panose="02020603050405020304" pitchFamily="18" charset="0"/>
              </a:rPr>
              <a:t>? È la brama che conduce al rinnovarsi dell’esistenza, accompagnata da diletto e avidità, che cerca il diletto ora qui ora là; ossia, brama per i piaceri dei sensi, brama per l’esistenza, brama per la non esistenza. Questa è chiamata la nobile verità dell’origine di </a:t>
            </a:r>
            <a:r>
              <a:rPr lang="it-IT" sz="3600" i="1" dirty="0">
                <a:latin typeface="Times New Roman" panose="02020603050405020304" pitchFamily="18" charset="0"/>
                <a:cs typeface="Times New Roman" panose="02020603050405020304" pitchFamily="18" charset="0"/>
              </a:rPr>
              <a:t>dukkha</a:t>
            </a:r>
            <a:r>
              <a:rPr lang="it-IT" sz="3600" dirty="0">
                <a:latin typeface="Times New Roman" panose="02020603050405020304" pitchFamily="18" charset="0"/>
                <a:cs typeface="Times New Roman" panose="02020603050405020304" pitchFamily="18" charset="0"/>
              </a:rPr>
              <a:t>.»</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5303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46A0EA7-6F19-F3DB-B5EC-3A574FBB8011}"/>
              </a:ext>
            </a:extLst>
          </p:cNvPr>
          <p:cNvSpPr>
            <a:spLocks noGrp="1"/>
          </p:cNvSpPr>
          <p:nvPr>
            <p:ph type="title"/>
          </p:nvPr>
        </p:nvSpPr>
        <p:spPr>
          <a:xfrm>
            <a:off x="466722" y="586855"/>
            <a:ext cx="3201366" cy="3387497"/>
          </a:xfrm>
        </p:spPr>
        <p:txBody>
          <a:bodyPr anchor="b">
            <a:normAutofit/>
          </a:bodyPr>
          <a:lstStyle/>
          <a:p>
            <a:pPr algn="r"/>
            <a:r>
              <a:rPr lang="it-IT" sz="4000">
                <a:solidFill>
                  <a:srgbClr val="FFFFFF"/>
                </a:solidFill>
                <a:latin typeface="Georgia Pro Semibold" panose="02040702050405020303" pitchFamily="18" charset="0"/>
              </a:rPr>
              <a:t>Taṇhā, brama </a:t>
            </a:r>
            <a:endParaRPr lang="en-GB" sz="4000">
              <a:solidFill>
                <a:srgbClr val="FFFFFF"/>
              </a:solidFill>
              <a:latin typeface="Georgia Pro Semibold" panose="02040702050405020303" pitchFamily="18" charset="0"/>
            </a:endParaRPr>
          </a:p>
        </p:txBody>
      </p:sp>
      <p:sp>
        <p:nvSpPr>
          <p:cNvPr id="5" name="Segnaposto contenuto 4">
            <a:extLst>
              <a:ext uri="{FF2B5EF4-FFF2-40B4-BE49-F238E27FC236}">
                <a16:creationId xmlns:a16="http://schemas.microsoft.com/office/drawing/2014/main" id="{6A37FCFB-79AB-456F-6B75-FEADBD0491B5}"/>
              </a:ext>
            </a:extLst>
          </p:cNvPr>
          <p:cNvSpPr>
            <a:spLocks noGrp="1"/>
          </p:cNvSpPr>
          <p:nvPr>
            <p:ph idx="1"/>
          </p:nvPr>
        </p:nvSpPr>
        <p:spPr>
          <a:xfrm>
            <a:off x="4810259" y="649480"/>
            <a:ext cx="6555347" cy="5546047"/>
          </a:xfrm>
        </p:spPr>
        <p:txBody>
          <a:bodyPr anchor="ctr">
            <a:normAutofit/>
          </a:bodyPr>
          <a:lstStyle/>
          <a:p>
            <a:r>
              <a:rPr lang="it-IT">
                <a:latin typeface="Times New Roman" panose="02020603050405020304" pitchFamily="18" charset="0"/>
                <a:cs typeface="Times New Roman" panose="02020603050405020304" pitchFamily="18" charset="0"/>
              </a:rPr>
              <a:t>Il termine letteralmente significa «sete». </a:t>
            </a:r>
          </a:p>
          <a:p>
            <a:r>
              <a:rPr lang="it-IT">
                <a:latin typeface="Times New Roman" panose="02020603050405020304" pitchFamily="18" charset="0"/>
                <a:cs typeface="Times New Roman" panose="02020603050405020304" pitchFamily="18" charset="0"/>
              </a:rPr>
              <a:t>Essa è definita «</a:t>
            </a:r>
            <a:r>
              <a:rPr lang="it-IT" i="1" err="1">
                <a:latin typeface="Times New Roman" panose="02020603050405020304" pitchFamily="18" charset="0"/>
                <a:cs typeface="Times New Roman" panose="02020603050405020304" pitchFamily="18" charset="0"/>
              </a:rPr>
              <a:t>ponobbhavikā</a:t>
            </a:r>
            <a:r>
              <a:rPr lang="it-IT">
                <a:latin typeface="Times New Roman" panose="02020603050405020304" pitchFamily="18" charset="0"/>
                <a:cs typeface="Times New Roman" panose="02020603050405020304" pitchFamily="18" charset="0"/>
              </a:rPr>
              <a:t>». Questo termine deriva da «</a:t>
            </a:r>
            <a:r>
              <a:rPr lang="it-IT" i="1" err="1">
                <a:latin typeface="Times New Roman" panose="02020603050405020304" pitchFamily="18" charset="0"/>
                <a:cs typeface="Times New Roman" panose="02020603050405020304" pitchFamily="18" charset="0"/>
              </a:rPr>
              <a:t>punar</a:t>
            </a:r>
            <a:r>
              <a:rPr lang="it-IT">
                <a:latin typeface="Times New Roman" panose="02020603050405020304" pitchFamily="18" charset="0"/>
                <a:cs typeface="Times New Roman" panose="02020603050405020304" pitchFamily="18" charset="0"/>
              </a:rPr>
              <a:t>» più «</a:t>
            </a:r>
            <a:r>
              <a:rPr lang="it-IT" i="1">
                <a:latin typeface="Times New Roman" panose="02020603050405020304" pitchFamily="18" charset="0"/>
                <a:cs typeface="Times New Roman" panose="02020603050405020304" pitchFamily="18" charset="0"/>
              </a:rPr>
              <a:t>bhava</a:t>
            </a:r>
            <a:r>
              <a:rPr lang="it-IT">
                <a:latin typeface="Times New Roman" panose="02020603050405020304" pitchFamily="18" charset="0"/>
                <a:cs typeface="Times New Roman" panose="02020603050405020304" pitchFamily="18" charset="0"/>
              </a:rPr>
              <a:t>», ossia, «</a:t>
            </a:r>
            <a:r>
              <a:rPr lang="it-IT" i="1">
                <a:latin typeface="Times New Roman" panose="02020603050405020304" pitchFamily="18" charset="0"/>
                <a:cs typeface="Times New Roman" panose="02020603050405020304" pitchFamily="18" charset="0"/>
              </a:rPr>
              <a:t>rinnovata esistenza</a:t>
            </a:r>
            <a:r>
              <a:rPr lang="it-IT">
                <a:latin typeface="Times New Roman" panose="02020603050405020304" pitchFamily="18" charset="0"/>
                <a:cs typeface="Times New Roman" panose="02020603050405020304" pitchFamily="18" charset="0"/>
              </a:rPr>
              <a:t>». </a:t>
            </a:r>
          </a:p>
          <a:p>
            <a:r>
              <a:rPr lang="it-IT">
                <a:latin typeface="Times New Roman" panose="02020603050405020304" pitchFamily="18" charset="0"/>
                <a:cs typeface="Times New Roman" panose="02020603050405020304" pitchFamily="18" charset="0"/>
              </a:rPr>
              <a:t>Le sue caratteristiche sono «</a:t>
            </a:r>
            <a:r>
              <a:rPr lang="it-IT" i="1" err="1">
                <a:latin typeface="Times New Roman" panose="02020603050405020304" pitchFamily="18" charset="0"/>
                <a:cs typeface="Times New Roman" panose="02020603050405020304" pitchFamily="18" charset="0"/>
              </a:rPr>
              <a:t>nandirāgasahagatā</a:t>
            </a:r>
            <a:r>
              <a:rPr lang="it-IT">
                <a:latin typeface="Times New Roman" panose="02020603050405020304" pitchFamily="18" charset="0"/>
                <a:cs typeface="Times New Roman" panose="02020603050405020304" pitchFamily="18" charset="0"/>
              </a:rPr>
              <a:t>» e «</a:t>
            </a:r>
            <a:r>
              <a:rPr lang="it-IT" i="1" err="1">
                <a:latin typeface="Times New Roman" panose="02020603050405020304" pitchFamily="18" charset="0"/>
                <a:cs typeface="Times New Roman" panose="02020603050405020304" pitchFamily="18" charset="0"/>
              </a:rPr>
              <a:t>tatratatrābhinandi</a:t>
            </a:r>
            <a:r>
              <a:rPr lang="it-IT">
                <a:latin typeface="Times New Roman" panose="02020603050405020304" pitchFamily="18" charset="0"/>
                <a:cs typeface="Times New Roman" panose="02020603050405020304" pitchFamily="18" charset="0"/>
              </a:rPr>
              <a:t>»</a:t>
            </a:r>
          </a:p>
          <a:p>
            <a:r>
              <a:rPr lang="it-IT" i="1">
                <a:latin typeface="Times New Roman" panose="02020603050405020304" pitchFamily="18" charset="0"/>
                <a:cs typeface="Times New Roman" panose="02020603050405020304" pitchFamily="18" charset="0"/>
              </a:rPr>
              <a:t>Nandi</a:t>
            </a:r>
            <a:r>
              <a:rPr lang="it-IT">
                <a:latin typeface="Times New Roman" panose="02020603050405020304" pitchFamily="18" charset="0"/>
                <a:cs typeface="Times New Roman" panose="02020603050405020304" pitchFamily="18" charset="0"/>
              </a:rPr>
              <a:t>: diletto</a:t>
            </a:r>
          </a:p>
          <a:p>
            <a:r>
              <a:rPr lang="it-IT" i="1" err="1">
                <a:latin typeface="Times New Roman" panose="02020603050405020304" pitchFamily="18" charset="0"/>
                <a:cs typeface="Times New Roman" panose="02020603050405020304" pitchFamily="18" charset="0"/>
              </a:rPr>
              <a:t>Rāga</a:t>
            </a:r>
            <a:r>
              <a:rPr lang="it-IT">
                <a:latin typeface="Times New Roman" panose="02020603050405020304" pitchFamily="18" charset="0"/>
                <a:cs typeface="Times New Roman" panose="02020603050405020304" pitchFamily="18" charset="0"/>
              </a:rPr>
              <a:t>: avidità, lussuria, desiderio, la brama stessa</a:t>
            </a:r>
          </a:p>
          <a:p>
            <a:r>
              <a:rPr lang="it-IT" i="1" err="1">
                <a:latin typeface="Times New Roman" panose="02020603050405020304" pitchFamily="18" charset="0"/>
                <a:cs typeface="Times New Roman" panose="02020603050405020304" pitchFamily="18" charset="0"/>
              </a:rPr>
              <a:t>Tatratatra</a:t>
            </a:r>
            <a:r>
              <a:rPr lang="it-IT">
                <a:latin typeface="Times New Roman" panose="02020603050405020304" pitchFamily="18" charset="0"/>
                <a:cs typeface="Times New Roman" panose="02020603050405020304" pitchFamily="18" charset="0"/>
              </a:rPr>
              <a:t>: qui e là</a:t>
            </a:r>
          </a:p>
          <a:p>
            <a:r>
              <a:rPr lang="it-IT" i="1" err="1">
                <a:latin typeface="Times New Roman" panose="02020603050405020304" pitchFamily="18" charset="0"/>
                <a:cs typeface="Times New Roman" panose="02020603050405020304" pitchFamily="18" charset="0"/>
              </a:rPr>
              <a:t>Abhinandi</a:t>
            </a:r>
            <a:r>
              <a:rPr lang="it-IT">
                <a:latin typeface="Times New Roman" panose="02020603050405020304" pitchFamily="18" charset="0"/>
                <a:cs typeface="Times New Roman" panose="02020603050405020304" pitchFamily="18" charset="0"/>
              </a:rPr>
              <a:t>: trovare diletto, gioire</a:t>
            </a:r>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9433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F51E7DDD-266F-DD90-2023-175236AF86AA}"/>
              </a:ext>
            </a:extLst>
          </p:cNvPr>
          <p:cNvSpPr>
            <a:spLocks noGrp="1"/>
          </p:cNvSpPr>
          <p:nvPr>
            <p:ph type="title"/>
          </p:nvPr>
        </p:nvSpPr>
        <p:spPr>
          <a:xfrm>
            <a:off x="418225" y="1146189"/>
            <a:ext cx="3201366" cy="3387497"/>
          </a:xfrm>
        </p:spPr>
        <p:txBody>
          <a:bodyPr vert="horz" lIns="91440" tIns="45720" rIns="91440" bIns="45720" rtlCol="0" anchor="b">
            <a:normAutofit/>
          </a:bodyPr>
          <a:lstStyle/>
          <a:p>
            <a:pPr algn="r"/>
            <a:r>
              <a:rPr lang="en-US" sz="4000" kern="1200">
                <a:solidFill>
                  <a:srgbClr val="FFFFFF"/>
                </a:solidFill>
                <a:latin typeface="Georgia Pro Semibold" panose="02040702050405020303" pitchFamily="18" charset="0"/>
              </a:rPr>
              <a:t>In </a:t>
            </a:r>
            <a:r>
              <a:rPr lang="en-US" sz="4000" kern="1200" err="1">
                <a:solidFill>
                  <a:srgbClr val="FFFFFF"/>
                </a:solidFill>
                <a:latin typeface="Georgia Pro Semibold" panose="02040702050405020303" pitchFamily="18" charset="0"/>
              </a:rPr>
              <a:t>che</a:t>
            </a:r>
            <a:r>
              <a:rPr lang="en-US" sz="4000" kern="1200">
                <a:solidFill>
                  <a:srgbClr val="FFFFFF"/>
                </a:solidFill>
                <a:latin typeface="Georgia Pro Semibold" panose="02040702050405020303" pitchFamily="18" charset="0"/>
              </a:rPr>
              <a:t> modo la </a:t>
            </a:r>
            <a:r>
              <a:rPr lang="en-US" sz="4000" kern="1200" err="1">
                <a:solidFill>
                  <a:srgbClr val="FFFFFF"/>
                </a:solidFill>
                <a:latin typeface="Georgia Pro Semibold" panose="02040702050405020303" pitchFamily="18" charset="0"/>
              </a:rPr>
              <a:t>brama</a:t>
            </a:r>
            <a:r>
              <a:rPr lang="en-US" sz="4000" kern="1200">
                <a:solidFill>
                  <a:srgbClr val="FFFFFF"/>
                </a:solidFill>
                <a:latin typeface="Georgia Pro Semibold" panose="02040702050405020303" pitchFamily="18" charset="0"/>
              </a:rPr>
              <a:t>, </a:t>
            </a:r>
            <a:r>
              <a:rPr lang="en-US" sz="4000" i="1" kern="1200">
                <a:solidFill>
                  <a:srgbClr val="FFFFFF"/>
                </a:solidFill>
                <a:latin typeface="Georgia Pro Semibold" panose="02040702050405020303" pitchFamily="18" charset="0"/>
              </a:rPr>
              <a:t>taṇhā</a:t>
            </a:r>
            <a:r>
              <a:rPr lang="en-US" sz="4000" kern="1200">
                <a:solidFill>
                  <a:srgbClr val="FFFFFF"/>
                </a:solidFill>
                <a:latin typeface="Georgia Pro Semibold" panose="02040702050405020303" pitchFamily="18" charset="0"/>
              </a:rPr>
              <a:t>, </a:t>
            </a:r>
            <a:r>
              <a:rPr lang="en-US" sz="4000" kern="1200" err="1">
                <a:solidFill>
                  <a:srgbClr val="FFFFFF"/>
                </a:solidFill>
                <a:latin typeface="Georgia Pro Semibold" panose="02040702050405020303" pitchFamily="18" charset="0"/>
              </a:rPr>
              <a:t>crea</a:t>
            </a:r>
            <a:r>
              <a:rPr lang="en-US" sz="4000" kern="1200">
                <a:solidFill>
                  <a:srgbClr val="FFFFFF"/>
                </a:solidFill>
                <a:latin typeface="Georgia Pro Semibold" panose="02040702050405020303" pitchFamily="18" charset="0"/>
              </a:rPr>
              <a:t> </a:t>
            </a:r>
            <a:r>
              <a:rPr lang="en-US" sz="4000" i="1" kern="1200">
                <a:solidFill>
                  <a:srgbClr val="FFFFFF"/>
                </a:solidFill>
                <a:latin typeface="Georgia Pro Semibold" panose="02040702050405020303" pitchFamily="18" charset="0"/>
              </a:rPr>
              <a:t>dukkha</a:t>
            </a:r>
          </a:p>
        </p:txBody>
      </p:sp>
      <p:sp>
        <p:nvSpPr>
          <p:cNvPr id="3" name="Segnaposto contenuto 2">
            <a:extLst>
              <a:ext uri="{FF2B5EF4-FFF2-40B4-BE49-F238E27FC236}">
                <a16:creationId xmlns:a16="http://schemas.microsoft.com/office/drawing/2014/main" id="{B47F2490-33F7-C402-116B-EF57A30268C3}"/>
              </a:ext>
            </a:extLst>
          </p:cNvPr>
          <p:cNvSpPr>
            <a:spLocks noGrp="1"/>
          </p:cNvSpPr>
          <p:nvPr>
            <p:ph idx="1"/>
          </p:nvPr>
        </p:nvSpPr>
        <p:spPr>
          <a:xfrm>
            <a:off x="4810259" y="649480"/>
            <a:ext cx="6555347" cy="5546047"/>
          </a:xfrm>
        </p:spPr>
        <p:txBody>
          <a:bodyPr vert="horz" lIns="91440" tIns="45720" rIns="91440" bIns="45720" rtlCol="0" anchor="ctr">
            <a:noAutofit/>
          </a:bodyPr>
          <a:lstStyle/>
          <a:p>
            <a:pPr marL="0" marR="0" lvl="0" fontAlgn="auto">
              <a:spcBef>
                <a:spcPts val="1000"/>
              </a:spcBef>
              <a:spcAft>
                <a:spcPts val="0"/>
              </a:spcAft>
              <a:buClrTx/>
              <a:buSzTx/>
              <a:tabLst/>
              <a:defRPr/>
            </a:pPr>
            <a:r>
              <a:rPr lang="en-US" sz="2800" b="1" dirty="0">
                <a:latin typeface="Times New Roman" panose="02020603050405020304" pitchFamily="18" charset="0"/>
                <a:cs typeface="Times New Roman" panose="02020603050405020304" pitchFamily="18" charset="0"/>
              </a:rPr>
              <a:t>DN 15</a:t>
            </a:r>
            <a:r>
              <a:rPr lang="en-US" sz="2800" dirty="0">
                <a:latin typeface="Times New Roman" panose="02020603050405020304" pitchFamily="18" charset="0"/>
                <a:cs typeface="Times New Roman" panose="02020603050405020304" pitchFamily="18" charset="0"/>
              </a:rPr>
              <a:t>:</a:t>
            </a:r>
          </a:p>
          <a:p>
            <a:pPr marL="0" marR="0" lvl="0" fontAlgn="auto">
              <a:spcBef>
                <a:spcPts val="1000"/>
              </a:spcBef>
              <a:spcAft>
                <a:spcPts val="0"/>
              </a:spcAft>
              <a:buClrTx/>
              <a:buSzTx/>
              <a:tabLst/>
              <a:defRPr/>
            </a:pP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D</a:t>
            </a:r>
            <a:r>
              <a:rPr lang="en-US" sz="2800" dirty="0" err="1">
                <a:effectLst/>
                <a:latin typeface="Times New Roman" panose="02020603050405020304" pitchFamily="18" charset="0"/>
                <a:cs typeface="Times New Roman" panose="02020603050405020304" pitchFamily="18" charset="0"/>
              </a:rPr>
              <a:t>ipendente</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dalla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brama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c’è</a:t>
            </a:r>
            <a:r>
              <a:rPr lang="en-US" sz="2800" dirty="0">
                <a:effectLst/>
                <a:latin typeface="Times New Roman" panose="02020603050405020304" pitchFamily="18" charset="0"/>
                <a:cs typeface="Times New Roman" panose="02020603050405020304" pitchFamily="18" charset="0"/>
              </a:rPr>
              <a:t> la </a:t>
            </a:r>
            <a:r>
              <a:rPr lang="en-US" sz="2800" dirty="0" err="1">
                <a:effectLst/>
                <a:latin typeface="Times New Roman" panose="02020603050405020304" pitchFamily="18" charset="0"/>
                <a:cs typeface="Times New Roman" panose="02020603050405020304" pitchFamily="18" charset="0"/>
              </a:rPr>
              <a:t>ricerca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dipendente</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dalla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ricerca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c’è</a:t>
            </a:r>
            <a:r>
              <a:rPr lang="en-US" sz="2800" dirty="0">
                <a:effectLst/>
                <a:latin typeface="Times New Roman" panose="02020603050405020304" pitchFamily="18" charset="0"/>
                <a:cs typeface="Times New Roman" panose="02020603050405020304" pitchFamily="18" charset="0"/>
              </a:rPr>
              <a:t> il </a:t>
            </a:r>
            <a:r>
              <a:rPr lang="en-US" sz="2800" dirty="0" err="1">
                <a:effectLst/>
                <a:latin typeface="Times New Roman" panose="02020603050405020304" pitchFamily="18" charset="0"/>
                <a:cs typeface="Times New Roman" panose="02020603050405020304" pitchFamily="18" charset="0"/>
              </a:rPr>
              <a:t>guadagno</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dipendente</a:t>
            </a:r>
            <a:r>
              <a:rPr lang="en-US" sz="2800" dirty="0">
                <a:effectLst/>
                <a:latin typeface="Times New Roman" panose="02020603050405020304" pitchFamily="18" charset="0"/>
                <a:cs typeface="Times New Roman" panose="02020603050405020304" pitchFamily="18" charset="0"/>
              </a:rPr>
              <a:t> dal </a:t>
            </a:r>
            <a:r>
              <a:rPr lang="en-US" sz="2800" dirty="0" err="1">
                <a:effectLst/>
                <a:latin typeface="Times New Roman" panose="02020603050405020304" pitchFamily="18" charset="0"/>
                <a:cs typeface="Times New Roman" panose="02020603050405020304" pitchFamily="18" charset="0"/>
              </a:rPr>
              <a:t>guadagno</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c’è</a:t>
            </a:r>
            <a:r>
              <a:rPr lang="en-US" sz="2800" dirty="0">
                <a:effectLst/>
                <a:latin typeface="Times New Roman" panose="02020603050405020304" pitchFamily="18" charset="0"/>
                <a:cs typeface="Times New Roman" panose="02020603050405020304" pitchFamily="18" charset="0"/>
              </a:rPr>
              <a:t> il </a:t>
            </a:r>
            <a:r>
              <a:rPr lang="en-US" sz="2800" dirty="0" err="1">
                <a:effectLst/>
                <a:latin typeface="Times New Roman" panose="02020603050405020304" pitchFamily="18" charset="0"/>
                <a:cs typeface="Times New Roman" panose="02020603050405020304" pitchFamily="18" charset="0"/>
              </a:rPr>
              <a:t>prendere</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decisioni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dipendente</a:t>
            </a:r>
            <a:r>
              <a:rPr lang="en-US" sz="2800" dirty="0">
                <a:effectLst/>
                <a:latin typeface="Times New Roman" panose="02020603050405020304" pitchFamily="18" charset="0"/>
                <a:cs typeface="Times New Roman" panose="02020603050405020304" pitchFamily="18" charset="0"/>
              </a:rPr>
              <a:t> dal </a:t>
            </a:r>
            <a:r>
              <a:rPr lang="en-US" sz="2800" dirty="0" err="1">
                <a:effectLst/>
                <a:latin typeface="Times New Roman" panose="02020603050405020304" pitchFamily="18" charset="0"/>
                <a:cs typeface="Times New Roman" panose="02020603050405020304" pitchFamily="18" charset="0"/>
              </a:rPr>
              <a:t>prendere</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decisioni</a:t>
            </a:r>
            <a:r>
              <a:rPr lang="en-US" sz="2800" dirty="0">
                <a:effectLst/>
                <a:latin typeface="Times New Roman" panose="02020603050405020304" pitchFamily="18" charset="0"/>
                <a:cs typeface="Times New Roman" panose="02020603050405020304" pitchFamily="18" charset="0"/>
              </a:rPr>
              <a:t> ci </a:t>
            </a:r>
            <a:r>
              <a:rPr lang="en-US" sz="2800" dirty="0" err="1">
                <a:effectLst/>
                <a:latin typeface="Times New Roman" panose="02020603050405020304" pitchFamily="18" charset="0"/>
                <a:cs typeface="Times New Roman" panose="02020603050405020304" pitchFamily="18" charset="0"/>
              </a:rPr>
              <a:t>sono</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desiderio</a:t>
            </a:r>
            <a:r>
              <a:rPr lang="en-US" sz="2800" dirty="0">
                <a:effectLst/>
                <a:latin typeface="Times New Roman" panose="02020603050405020304" pitchFamily="18" charset="0"/>
                <a:cs typeface="Times New Roman" panose="02020603050405020304" pitchFamily="18" charset="0"/>
              </a:rPr>
              <a:t> e </a:t>
            </a:r>
            <a:r>
              <a:rPr lang="en-US" sz="2800" dirty="0" err="1">
                <a:effectLst/>
                <a:latin typeface="Times New Roman" panose="02020603050405020304" pitchFamily="18" charset="0"/>
                <a:cs typeface="Times New Roman" panose="02020603050405020304" pitchFamily="18" charset="0"/>
              </a:rPr>
              <a:t>lussuria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dipendente</a:t>
            </a:r>
            <a:r>
              <a:rPr lang="en-US" sz="2800" dirty="0">
                <a:effectLst/>
                <a:latin typeface="Times New Roman" panose="02020603050405020304" pitchFamily="18" charset="0"/>
                <a:cs typeface="Times New Roman" panose="02020603050405020304" pitchFamily="18" charset="0"/>
              </a:rPr>
              <a:t> da </a:t>
            </a:r>
            <a:r>
              <a:rPr lang="en-US" sz="2800" dirty="0" err="1">
                <a:effectLst/>
                <a:latin typeface="Times New Roman" panose="02020603050405020304" pitchFamily="18" charset="0"/>
                <a:cs typeface="Times New Roman" panose="02020603050405020304" pitchFamily="18" charset="0"/>
              </a:rPr>
              <a:t>desiderio</a:t>
            </a:r>
            <a:r>
              <a:rPr lang="en-US" sz="2800" dirty="0">
                <a:effectLst/>
                <a:latin typeface="Times New Roman" panose="02020603050405020304" pitchFamily="18" charset="0"/>
                <a:cs typeface="Times New Roman" panose="02020603050405020304" pitchFamily="18" charset="0"/>
              </a:rPr>
              <a:t> e </a:t>
            </a:r>
            <a:r>
              <a:rPr lang="en-US" sz="2800" dirty="0" err="1">
                <a:effectLst/>
                <a:latin typeface="Times New Roman" panose="02020603050405020304" pitchFamily="18" charset="0"/>
                <a:cs typeface="Times New Roman" panose="02020603050405020304" pitchFamily="18" charset="0"/>
              </a:rPr>
              <a:t>lussuria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c’è</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l’attaccamento</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dipendente</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dall’attaccamento</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c’è</a:t>
            </a:r>
            <a:r>
              <a:rPr lang="en-US" sz="2800" dirty="0">
                <a:effectLst/>
                <a:latin typeface="Times New Roman" panose="02020603050405020304" pitchFamily="18" charset="0"/>
                <a:cs typeface="Times New Roman" panose="02020603050405020304" pitchFamily="18" charset="0"/>
              </a:rPr>
              <a:t> la </a:t>
            </a:r>
            <a:r>
              <a:rPr lang="en-US" sz="2800" dirty="0" err="1">
                <a:effectLst/>
                <a:latin typeface="Times New Roman" panose="02020603050405020304" pitchFamily="18" charset="0"/>
                <a:cs typeface="Times New Roman" panose="02020603050405020304" pitchFamily="18" charset="0"/>
              </a:rPr>
              <a:t>possessività</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dipendente</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dalla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possessività</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c’è</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l’avarizia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dipendente</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dall’avarizia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c’è</a:t>
            </a:r>
            <a:r>
              <a:rPr lang="en-US" sz="2800" dirty="0">
                <a:effectLst/>
                <a:latin typeface="Times New Roman" panose="02020603050405020304" pitchFamily="18" charset="0"/>
                <a:cs typeface="Times New Roman" panose="02020603050405020304" pitchFamily="18" charset="0"/>
              </a:rPr>
              <a:t> la </a:t>
            </a:r>
            <a:r>
              <a:rPr lang="en-US" sz="2800" dirty="0" err="1">
                <a:effectLst/>
                <a:latin typeface="Times New Roman" panose="02020603050405020304" pitchFamily="18" charset="0"/>
                <a:cs typeface="Times New Roman" panose="02020603050405020304" pitchFamily="18" charset="0"/>
              </a:rPr>
              <a:t>difesa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dipendente</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dalla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difesa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si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originano</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vari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fenomeni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insalubri</a:t>
            </a:r>
            <a:r>
              <a:rPr lang="en-US" sz="2800" dirty="0">
                <a:effectLst/>
                <a:latin typeface="Times New Roman" panose="02020603050405020304" pitchFamily="18" charset="0"/>
                <a:cs typeface="Times New Roman" panose="02020603050405020304" pitchFamily="18" charset="0"/>
              </a:rPr>
              <a:t> – </a:t>
            </a:r>
            <a:r>
              <a:rPr lang="en-US" sz="2800" dirty="0" err="1">
                <a:effectLst/>
                <a:latin typeface="Times New Roman" panose="02020603050405020304" pitchFamily="18" charset="0"/>
                <a:cs typeface="Times New Roman" panose="02020603050405020304" pitchFamily="18" charset="0"/>
              </a:rPr>
              <a:t>l’afferrare</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bastoni</a:t>
            </a:r>
            <a:r>
              <a:rPr lang="en-US" sz="2800" dirty="0">
                <a:effectLst/>
                <a:latin typeface="Times New Roman" panose="02020603050405020304" pitchFamily="18" charset="0"/>
                <a:cs typeface="Times New Roman" panose="02020603050405020304" pitchFamily="18" charset="0"/>
              </a:rPr>
              <a:t> ed </a:t>
            </a:r>
            <a:r>
              <a:rPr lang="en-US" sz="2800" dirty="0" err="1">
                <a:effectLst/>
                <a:latin typeface="Times New Roman" panose="02020603050405020304" pitchFamily="18" charset="0"/>
                <a:cs typeface="Times New Roman" panose="02020603050405020304" pitchFamily="18" charset="0"/>
              </a:rPr>
              <a:t>armi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conflitti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litigi</a:t>
            </a:r>
            <a:r>
              <a:rPr lang="en-US" sz="2800" dirty="0">
                <a:effectLst/>
                <a:latin typeface="Times New Roman" panose="02020603050405020304" pitchFamily="18" charset="0"/>
                <a:cs typeface="Times New Roman" panose="02020603050405020304" pitchFamily="18" charset="0"/>
              </a:rPr>
              <a:t> e dispute, </a:t>
            </a:r>
            <a:r>
              <a:rPr lang="en-US" sz="2800" dirty="0" err="1">
                <a:effectLst/>
                <a:latin typeface="Times New Roman" panose="02020603050405020304" pitchFamily="18" charset="0"/>
                <a:cs typeface="Times New Roman" panose="02020603050405020304" pitchFamily="18" charset="0"/>
              </a:rPr>
              <a:t>ingiurie</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diffamazione</a:t>
            </a:r>
            <a:r>
              <a:rPr lang="en-US" sz="2800" dirty="0">
                <a:effectLst/>
                <a:latin typeface="Times New Roman" panose="02020603050405020304" pitchFamily="18" charset="0"/>
                <a:cs typeface="Times New Roman" panose="02020603050405020304" pitchFamily="18" charset="0"/>
              </a:rPr>
              <a:t> e </a:t>
            </a:r>
            <a:r>
              <a:rPr lang="en-US" sz="2800" dirty="0" err="1">
                <a:effectLst/>
                <a:latin typeface="Times New Roman" panose="02020603050405020304" pitchFamily="18" charset="0"/>
                <a:cs typeface="Times New Roman" panose="02020603050405020304" pitchFamily="18" charset="0"/>
              </a:rPr>
              <a:t>falsità</a:t>
            </a:r>
            <a:r>
              <a:rPr lang="en-US" sz="2800" dirty="0">
                <a:effectLst/>
                <a:latin typeface="Times New Roman" panose="02020603050405020304" pitchFamily="18" charset="0"/>
                <a:cs typeface="Times New Roman" panose="02020603050405020304" pitchFamily="18" charset="0"/>
              </a:rPr>
              <a:t>.»</a:t>
            </a:r>
            <a:endParaRPr kumimoji="0" lang="en-US" sz="2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6066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B1A73399-C638-5F5D-0EFD-6EFBBAB5A0B5}"/>
              </a:ext>
            </a:extLst>
          </p:cNvPr>
          <p:cNvSpPr>
            <a:spLocks noGrp="1"/>
          </p:cNvSpPr>
          <p:nvPr>
            <p:ph type="title"/>
          </p:nvPr>
        </p:nvSpPr>
        <p:spPr>
          <a:xfrm>
            <a:off x="418225" y="1146189"/>
            <a:ext cx="3201366" cy="3387497"/>
          </a:xfrm>
        </p:spPr>
        <p:txBody>
          <a:bodyPr vert="horz" lIns="91440" tIns="45720" rIns="91440" bIns="45720" rtlCol="0" anchor="b">
            <a:normAutofit/>
          </a:bodyPr>
          <a:lstStyle/>
          <a:p>
            <a:pPr algn="r"/>
            <a:r>
              <a:rPr lang="en-US" sz="4000" kern="1200">
                <a:solidFill>
                  <a:srgbClr val="FFFFFF"/>
                </a:solidFill>
                <a:latin typeface="Georgia Pro Semibold" panose="02040702050405020303" pitchFamily="18" charset="0"/>
              </a:rPr>
              <a:t>La </a:t>
            </a:r>
            <a:r>
              <a:rPr lang="en-US" sz="4000" kern="1200" err="1">
                <a:solidFill>
                  <a:srgbClr val="FFFFFF"/>
                </a:solidFill>
                <a:latin typeface="Georgia Pro Semibold" panose="02040702050405020303" pitchFamily="18" charset="0"/>
              </a:rPr>
              <a:t>brama</a:t>
            </a:r>
            <a:r>
              <a:rPr lang="en-US" sz="4000" kern="1200">
                <a:solidFill>
                  <a:srgbClr val="FFFFFF"/>
                </a:solidFill>
                <a:latin typeface="Georgia Pro Semibold" panose="02040702050405020303" pitchFamily="18" charset="0"/>
              </a:rPr>
              <a:t> come un </a:t>
            </a:r>
            <a:r>
              <a:rPr lang="en-US" sz="4000" kern="1200" err="1">
                <a:solidFill>
                  <a:srgbClr val="FFFFFF"/>
                </a:solidFill>
                <a:latin typeface="Georgia Pro Semibold" panose="02040702050405020303" pitchFamily="18" charset="0"/>
              </a:rPr>
              <a:t>aspetto</a:t>
            </a:r>
            <a:r>
              <a:rPr lang="en-US" sz="4000" kern="1200">
                <a:solidFill>
                  <a:srgbClr val="FFFFFF"/>
                </a:solidFill>
                <a:latin typeface="Georgia Pro Semibold" panose="02040702050405020303" pitchFamily="18" charset="0"/>
              </a:rPr>
              <a:t> di </a:t>
            </a:r>
            <a:r>
              <a:rPr lang="en-US" sz="4000" i="1" kern="1200" err="1">
                <a:solidFill>
                  <a:srgbClr val="FFFFFF"/>
                </a:solidFill>
                <a:latin typeface="Georgia Pro Semibold" panose="02040702050405020303" pitchFamily="18" charset="0"/>
              </a:rPr>
              <a:t>papañca</a:t>
            </a:r>
            <a:r>
              <a:rPr lang="en-US" sz="4000" kern="1200">
                <a:solidFill>
                  <a:srgbClr val="FFFFFF"/>
                </a:solidFill>
                <a:latin typeface="Georgia Pro Semibold" panose="02040702050405020303" pitchFamily="18" charset="0"/>
              </a:rPr>
              <a:t> (</a:t>
            </a:r>
            <a:r>
              <a:rPr lang="en-US" sz="4000" i="1" kern="1200" err="1">
                <a:solidFill>
                  <a:srgbClr val="FFFFFF"/>
                </a:solidFill>
                <a:latin typeface="Georgia Pro Semibold" panose="02040702050405020303" pitchFamily="18" charset="0"/>
              </a:rPr>
              <a:t>prapañca</a:t>
            </a:r>
            <a:r>
              <a:rPr lang="en-US" sz="4000" kern="1200">
                <a:solidFill>
                  <a:srgbClr val="FFFFFF"/>
                </a:solidFill>
                <a:latin typeface="Georgia Pro Semibold" panose="02040702050405020303" pitchFamily="18" charset="0"/>
              </a:rPr>
              <a:t>) </a:t>
            </a:r>
          </a:p>
        </p:txBody>
      </p:sp>
      <p:sp>
        <p:nvSpPr>
          <p:cNvPr id="3" name="Segnaposto contenuto 2">
            <a:extLst>
              <a:ext uri="{FF2B5EF4-FFF2-40B4-BE49-F238E27FC236}">
                <a16:creationId xmlns:a16="http://schemas.microsoft.com/office/drawing/2014/main" id="{45D427F9-84E5-2F9F-A6AD-A940C21A6CFC}"/>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en-US" sz="3600" dirty="0">
                <a:latin typeface="Times New Roman" panose="02020603050405020304" pitchFamily="18" charset="0"/>
                <a:cs typeface="Times New Roman" panose="02020603050405020304" pitchFamily="18" charset="0"/>
              </a:rPr>
              <a:t>La </a:t>
            </a:r>
            <a:r>
              <a:rPr lang="en-US" sz="3600" dirty="0" err="1">
                <a:latin typeface="Times New Roman" panose="02020603050405020304" pitchFamily="18" charset="0"/>
                <a:cs typeface="Times New Roman" panose="02020603050405020304" pitchFamily="18" charset="0"/>
              </a:rPr>
              <a:t>brama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assieme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all’arroganza</a:t>
            </a:r>
            <a:r>
              <a:rPr lang="en-US" sz="3600" dirty="0">
                <a:latin typeface="Times New Roman" panose="02020603050405020304" pitchFamily="18" charset="0"/>
                <a:cs typeface="Times New Roman" panose="02020603050405020304" pitchFamily="18" charset="0"/>
              </a:rPr>
              <a:t> (</a:t>
            </a:r>
            <a:r>
              <a:rPr lang="en-US" sz="3600" i="1" dirty="0" err="1">
                <a:latin typeface="Times New Roman" panose="02020603050405020304" pitchFamily="18" charset="0"/>
                <a:cs typeface="Times New Roman" panose="02020603050405020304" pitchFamily="18" charset="0"/>
              </a:rPr>
              <a:t>māna</a:t>
            </a:r>
            <a:r>
              <a:rPr lang="en-US" sz="3600" dirty="0">
                <a:latin typeface="Times New Roman" panose="02020603050405020304" pitchFamily="18" charset="0"/>
                <a:cs typeface="Times New Roman" panose="02020603050405020304" pitchFamily="18" charset="0"/>
              </a:rPr>
              <a:t>) ed alle </a:t>
            </a:r>
            <a:r>
              <a:rPr lang="en-US" sz="3600" dirty="0" err="1">
                <a:latin typeface="Times New Roman" panose="02020603050405020304" pitchFamily="18" charset="0"/>
                <a:cs typeface="Times New Roman" panose="02020603050405020304" pitchFamily="18" charset="0"/>
              </a:rPr>
              <a:t>opinioni</a:t>
            </a:r>
            <a:r>
              <a:rPr lang="en-US" sz="3600" dirty="0">
                <a:latin typeface="Times New Roman" panose="02020603050405020304" pitchFamily="18" charset="0"/>
                <a:cs typeface="Times New Roman" panose="02020603050405020304" pitchFamily="18" charset="0"/>
              </a:rPr>
              <a:t> (</a:t>
            </a:r>
            <a:r>
              <a:rPr lang="en-US" sz="3600" i="1" dirty="0" err="1">
                <a:latin typeface="Times New Roman" panose="02020603050405020304" pitchFamily="18" charset="0"/>
                <a:cs typeface="Times New Roman" panose="02020603050405020304" pitchFamily="18" charset="0"/>
              </a:rPr>
              <a:t>diṭṭhi</a:t>
            </a:r>
            <a:r>
              <a:rPr lang="en-US" sz="3600" dirty="0">
                <a:latin typeface="Times New Roman" panose="02020603050405020304" pitchFamily="18" charset="0"/>
                <a:cs typeface="Times New Roman" panose="02020603050405020304" pitchFamily="18" charset="0"/>
              </a:rPr>
              <a:t>), è un </a:t>
            </a:r>
            <a:r>
              <a:rPr lang="en-US" sz="3600" dirty="0" err="1">
                <a:latin typeface="Times New Roman" panose="02020603050405020304" pitchFamily="18" charset="0"/>
                <a:cs typeface="Times New Roman" panose="02020603050405020304" pitchFamily="18" charset="0"/>
              </a:rPr>
              <a:t>aspetto</a:t>
            </a:r>
            <a:r>
              <a:rPr lang="en-US" sz="3600" dirty="0">
                <a:latin typeface="Times New Roman" panose="02020603050405020304" pitchFamily="18" charset="0"/>
                <a:cs typeface="Times New Roman" panose="02020603050405020304" pitchFamily="18" charset="0"/>
              </a:rPr>
              <a:t> del </a:t>
            </a:r>
            <a:r>
              <a:rPr lang="en-US" sz="3600" dirty="0" err="1">
                <a:latin typeface="Times New Roman" panose="02020603050405020304" pitchFamily="18" charset="0"/>
                <a:cs typeface="Times New Roman" panose="02020603050405020304" pitchFamily="18" charset="0"/>
              </a:rPr>
              <a:t>processo</a:t>
            </a:r>
            <a:r>
              <a:rPr lang="en-US" sz="3600" dirty="0">
                <a:latin typeface="Times New Roman" panose="02020603050405020304" pitchFamily="18" charset="0"/>
                <a:cs typeface="Times New Roman" panose="02020603050405020304" pitchFamily="18" charset="0"/>
              </a:rPr>
              <a:t> di </a:t>
            </a:r>
            <a:r>
              <a:rPr lang="en-US" sz="3600" dirty="0" err="1">
                <a:latin typeface="Times New Roman" panose="02020603050405020304" pitchFamily="18" charset="0"/>
                <a:cs typeface="Times New Roman" panose="02020603050405020304" pitchFamily="18" charset="0"/>
              </a:rPr>
              <a:t>proliferazione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mentale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chiamato</a:t>
            </a:r>
            <a:r>
              <a:rPr lang="en-US" sz="3600" dirty="0">
                <a:latin typeface="Times New Roman" panose="02020603050405020304" pitchFamily="18" charset="0"/>
                <a:cs typeface="Times New Roman" panose="02020603050405020304" pitchFamily="18" charset="0"/>
              </a:rPr>
              <a:t> </a:t>
            </a:r>
            <a:r>
              <a:rPr lang="en-US" sz="3600" i="1" dirty="0" err="1">
                <a:latin typeface="Times New Roman" panose="02020603050405020304" pitchFamily="18" charset="0"/>
                <a:cs typeface="Times New Roman" panose="02020603050405020304" pitchFamily="18" charset="0"/>
              </a:rPr>
              <a:t>prapañca</a:t>
            </a:r>
            <a:r>
              <a:rPr lang="en-US" sz="3600" dirty="0">
                <a:latin typeface="Times New Roman" panose="02020603050405020304" pitchFamily="18" charset="0"/>
                <a:cs typeface="Times New Roman" panose="02020603050405020304" pitchFamily="18" charset="0"/>
              </a:rPr>
              <a:t>. </a:t>
            </a:r>
          </a:p>
          <a:p>
            <a:r>
              <a:rPr lang="en-US" sz="3600" dirty="0">
                <a:latin typeface="Times New Roman" panose="02020603050405020304" pitchFamily="18" charset="0"/>
                <a:cs typeface="Times New Roman" panose="02020603050405020304" pitchFamily="18" charset="0"/>
              </a:rPr>
              <a:t>Sono </a:t>
            </a:r>
            <a:r>
              <a:rPr lang="en-US" sz="3600" dirty="0" err="1">
                <a:latin typeface="Times New Roman" panose="02020603050405020304" pitchFamily="18" charset="0"/>
                <a:cs typeface="Times New Roman" panose="02020603050405020304" pitchFamily="18" charset="0"/>
              </a:rPr>
              <a:t>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tre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modi</a:t>
            </a:r>
            <a:r>
              <a:rPr lang="en-US" sz="3600" dirty="0">
                <a:latin typeface="Times New Roman" panose="02020603050405020304" pitchFamily="18" charset="0"/>
                <a:cs typeface="Times New Roman" panose="02020603050405020304" pitchFamily="18" charset="0"/>
              </a:rPr>
              <a:t> in cui la </a:t>
            </a:r>
            <a:r>
              <a:rPr lang="en-US" sz="3600" dirty="0" err="1">
                <a:latin typeface="Times New Roman" panose="02020603050405020304" pitchFamily="18" charset="0"/>
                <a:cs typeface="Times New Roman" panose="02020603050405020304" pitchFamily="18" charset="0"/>
              </a:rPr>
              <a:t>coscienza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egoica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percepisce</a:t>
            </a:r>
            <a:r>
              <a:rPr lang="en-US" sz="3600" dirty="0">
                <a:latin typeface="Times New Roman" panose="02020603050405020304" pitchFamily="18" charset="0"/>
                <a:cs typeface="Times New Roman" panose="02020603050405020304" pitchFamily="18" charset="0"/>
              </a:rPr>
              <a:t> il mondo.</a:t>
            </a:r>
          </a:p>
        </p:txBody>
      </p:sp>
    </p:spTree>
    <p:extLst>
      <p:ext uri="{BB962C8B-B14F-4D97-AF65-F5344CB8AC3E}">
        <p14:creationId xmlns:p14="http://schemas.microsoft.com/office/powerpoint/2010/main" val="213580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04822" y="1987030"/>
            <a:ext cx="3201366" cy="3387497"/>
          </a:xfrm>
        </p:spPr>
        <p:txBody>
          <a:bodyPr vert="horz" lIns="91440" tIns="45720" rIns="91440" bIns="45720" rtlCol="0" anchor="b">
            <a:normAutofit/>
          </a:bodyPr>
          <a:lstStyle/>
          <a:p>
            <a:pPr algn="r"/>
            <a:r>
              <a:rPr lang="en-US" sz="4000" kern="1200">
                <a:solidFill>
                  <a:srgbClr val="FFFFFF"/>
                </a:solidFill>
                <a:latin typeface="Georgia Pro Semibold" panose="02040702050405020303" pitchFamily="18" charset="0"/>
              </a:rPr>
              <a:t>Bhikkhu Ñāṇananda, </a:t>
            </a:r>
            <a:r>
              <a:rPr lang="en-US" sz="4000" i="1" kern="1200">
                <a:solidFill>
                  <a:srgbClr val="FFFFFF"/>
                </a:solidFill>
                <a:latin typeface="Georgia Pro Semibold" panose="02040702050405020303" pitchFamily="18" charset="0"/>
              </a:rPr>
              <a:t>Concept and Reality</a:t>
            </a:r>
            <a:r>
              <a:rPr lang="en-US" sz="4000" kern="1200">
                <a:solidFill>
                  <a:srgbClr val="FFFFFF"/>
                </a:solidFill>
                <a:latin typeface="Georgia Pro Semibold" panose="02040702050405020303" pitchFamily="18" charset="0"/>
              </a:rPr>
              <a:t>, </a:t>
            </a:r>
            <a:br>
              <a:rPr lang="en-US" sz="4000" kern="1200">
                <a:solidFill>
                  <a:srgbClr val="FFFFFF"/>
                </a:solidFill>
                <a:latin typeface="Georgia Pro Semibold" panose="02040702050405020303" pitchFamily="18" charset="0"/>
              </a:rPr>
            </a:br>
            <a:r>
              <a:rPr lang="en-US" sz="4000" kern="1200">
                <a:solidFill>
                  <a:srgbClr val="FFFFFF"/>
                </a:solidFill>
                <a:latin typeface="Georgia Pro Semibold" panose="02040702050405020303" pitchFamily="18" charset="0"/>
              </a:rPr>
              <a:t>p. 12</a:t>
            </a: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en-US">
                <a:latin typeface="Times New Roman" panose="02020603050405020304" pitchFamily="18" charset="0"/>
                <a:cs typeface="Times New Roman" panose="02020603050405020304" pitchFamily="18" charset="0"/>
              </a:rPr>
              <a:t>Se </a:t>
            </a:r>
            <a:r>
              <a:rPr lang="en-US" err="1">
                <a:latin typeface="Times New Roman" panose="02020603050405020304" pitchFamily="18" charset="0"/>
                <a:cs typeface="Times New Roman" panose="02020603050405020304" pitchFamily="18" charset="0"/>
              </a:rPr>
              <a:t>una</a:t>
            </a:r>
            <a:r>
              <a:rPr lang="en-US">
                <a:latin typeface="Times New Roman" panose="02020603050405020304" pitchFamily="18" charset="0"/>
                <a:cs typeface="Times New Roman" panose="02020603050405020304" pitchFamily="18" charset="0"/>
              </a:rPr>
              <a:t> persona non </a:t>
            </a:r>
            <a:r>
              <a:rPr lang="en-US" err="1">
                <a:latin typeface="Times New Roman" panose="02020603050405020304" pitchFamily="18" charset="0"/>
                <a:cs typeface="Times New Roman" panose="02020603050405020304" pitchFamily="18" charset="0"/>
              </a:rPr>
              <a:t>intrattiene</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brama</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arroganza</a:t>
            </a:r>
            <a:r>
              <a:rPr lang="en-US">
                <a:latin typeface="Times New Roman" panose="02020603050405020304" pitchFamily="18" charset="0"/>
                <a:cs typeface="Times New Roman" panose="02020603050405020304" pitchFamily="18" charset="0"/>
              </a:rPr>
              <a:t> ed </a:t>
            </a:r>
            <a:r>
              <a:rPr lang="en-US" err="1">
                <a:latin typeface="Times New Roman" panose="02020603050405020304" pitchFamily="18" charset="0"/>
                <a:cs typeface="Times New Roman" panose="02020603050405020304" pitchFamily="18" charset="0"/>
              </a:rPr>
              <a:t>opinioni</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riguardo</a:t>
            </a:r>
            <a:r>
              <a:rPr lang="en-US">
                <a:latin typeface="Times New Roman" panose="02020603050405020304" pitchFamily="18" charset="0"/>
                <a:cs typeface="Times New Roman" panose="02020603050405020304" pitchFamily="18" charset="0"/>
              </a:rPr>
              <a:t> ai </a:t>
            </a:r>
            <a:r>
              <a:rPr lang="en-US" err="1">
                <a:latin typeface="Times New Roman" panose="02020603050405020304" pitchFamily="18" charset="0"/>
                <a:cs typeface="Times New Roman" panose="02020603050405020304" pitchFamily="18" charset="0"/>
              </a:rPr>
              <a:t>fenomeni</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condizionati</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implicati</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nel</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processo</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cognitivo</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facendo</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ricorso</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alla</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finzione</a:t>
            </a:r>
            <a:r>
              <a:rPr lang="en-US">
                <a:latin typeface="Times New Roman" panose="02020603050405020304" pitchFamily="18" charset="0"/>
                <a:cs typeface="Times New Roman" panose="02020603050405020304" pitchFamily="18" charset="0"/>
              </a:rPr>
              <a:t> di un ego, uno </a:t>
            </a:r>
            <a:r>
              <a:rPr lang="en-US" err="1">
                <a:latin typeface="Times New Roman" panose="02020603050405020304" pitchFamily="18" charset="0"/>
                <a:cs typeface="Times New Roman" panose="02020603050405020304" pitchFamily="18" charset="0"/>
              </a:rPr>
              <a:t>diviene</a:t>
            </a:r>
            <a:r>
              <a:rPr lang="en-US">
                <a:latin typeface="Times New Roman" panose="02020603050405020304" pitchFamily="18" charset="0"/>
                <a:cs typeface="Times New Roman" panose="02020603050405020304" pitchFamily="18" charset="0"/>
              </a:rPr>
              <a:t> libero dal </a:t>
            </a:r>
            <a:r>
              <a:rPr lang="en-US" err="1">
                <a:latin typeface="Times New Roman" panose="02020603050405020304" pitchFamily="18" charset="0"/>
                <a:cs typeface="Times New Roman" panose="02020603050405020304" pitchFamily="18" charset="0"/>
              </a:rPr>
              <a:t>giogo</a:t>
            </a:r>
            <a:r>
              <a:rPr lang="en-US">
                <a:latin typeface="Times New Roman" panose="02020603050405020304" pitchFamily="18" charset="0"/>
                <a:cs typeface="Times New Roman" panose="02020603050405020304" pitchFamily="18" charset="0"/>
              </a:rPr>
              <a:t> del </a:t>
            </a:r>
            <a:r>
              <a:rPr lang="en-US" err="1">
                <a:latin typeface="Times New Roman" panose="02020603050405020304" pitchFamily="18" charset="0"/>
                <a:cs typeface="Times New Roman" panose="02020603050405020304" pitchFamily="18" charset="0"/>
              </a:rPr>
              <a:t>proliferare</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dei</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concetti</a:t>
            </a:r>
            <a:r>
              <a:rPr lang="en-US">
                <a:latin typeface="Times New Roman" panose="02020603050405020304" pitchFamily="18" charset="0"/>
                <a:cs typeface="Times New Roman" panose="02020603050405020304" pitchFamily="18" charset="0"/>
              </a:rPr>
              <a:t> ed ha </a:t>
            </a:r>
            <a:r>
              <a:rPr lang="en-US" err="1">
                <a:latin typeface="Times New Roman" panose="02020603050405020304" pitchFamily="18" charset="0"/>
                <a:cs typeface="Times New Roman" panose="02020603050405020304" pitchFamily="18" charset="0"/>
              </a:rPr>
              <a:t>perciò</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eradicato</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tutte</a:t>
            </a:r>
            <a:r>
              <a:rPr lang="en-US">
                <a:latin typeface="Times New Roman" panose="02020603050405020304" pitchFamily="18" charset="0"/>
                <a:cs typeface="Times New Roman" panose="02020603050405020304" pitchFamily="18" charset="0"/>
              </a:rPr>
              <a:t> le </a:t>
            </a:r>
            <a:r>
              <a:rPr lang="en-US" err="1">
                <a:latin typeface="Times New Roman" panose="02020603050405020304" pitchFamily="18" charset="0"/>
                <a:cs typeface="Times New Roman" panose="02020603050405020304" pitchFamily="18" charset="0"/>
              </a:rPr>
              <a:t>tendenze</a:t>
            </a:r>
            <a:r>
              <a:rPr lang="en-US">
                <a:latin typeface="Times New Roman" panose="02020603050405020304" pitchFamily="18" charset="0"/>
                <a:cs typeface="Times New Roman" panose="02020603050405020304" pitchFamily="18" charset="0"/>
              </a:rPr>
              <a:t> a </a:t>
            </a:r>
            <a:r>
              <a:rPr lang="en-US" err="1">
                <a:latin typeface="Times New Roman" panose="02020603050405020304" pitchFamily="18" charset="0"/>
                <a:cs typeface="Times New Roman" panose="02020603050405020304" pitchFamily="18" charset="0"/>
              </a:rPr>
              <a:t>stati</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mentali</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negativi</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che</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fanno</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nascere</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conflitti</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sia</a:t>
            </a:r>
            <a:r>
              <a:rPr lang="en-US">
                <a:latin typeface="Times New Roman" panose="02020603050405020304" pitchFamily="18" charset="0"/>
                <a:cs typeface="Times New Roman" panose="02020603050405020304" pitchFamily="18" charset="0"/>
              </a:rPr>
              <a:t> a </a:t>
            </a:r>
            <a:r>
              <a:rPr lang="en-US" err="1">
                <a:latin typeface="Times New Roman" panose="02020603050405020304" pitchFamily="18" charset="0"/>
                <a:cs typeface="Times New Roman" panose="02020603050405020304" pitchFamily="18" charset="0"/>
              </a:rPr>
              <a:t>livello</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individuale</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che</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sociale</a:t>
            </a:r>
            <a:r>
              <a:rPr lang="en-US">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449125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06F87E46-F17B-D514-9C5F-D9D33AEA35C5}"/>
              </a:ext>
            </a:extLst>
          </p:cNvPr>
          <p:cNvSpPr>
            <a:spLocks noGrp="1"/>
          </p:cNvSpPr>
          <p:nvPr>
            <p:ph type="title"/>
          </p:nvPr>
        </p:nvSpPr>
        <p:spPr>
          <a:xfrm>
            <a:off x="626428" y="1452880"/>
            <a:ext cx="3932237" cy="1600200"/>
          </a:xfrm>
        </p:spPr>
        <p:txBody>
          <a:bodyPr>
            <a:normAutofit/>
          </a:bodyPr>
          <a:lstStyle/>
          <a:p>
            <a:r>
              <a:rPr lang="it-IT" sz="4000">
                <a:latin typeface="Georgia Pro Semibold" panose="02040702050405020303" pitchFamily="18" charset="0"/>
              </a:rPr>
              <a:t>La cucitrice</a:t>
            </a:r>
            <a:endParaRPr lang="en-GB" sz="4000">
              <a:latin typeface="Georgia Pro Semibold" panose="02040702050405020303" pitchFamily="18" charset="0"/>
            </a:endParaRPr>
          </a:p>
        </p:txBody>
      </p:sp>
      <p:sp>
        <p:nvSpPr>
          <p:cNvPr id="6" name="Segnaposto immagine 5">
            <a:extLst>
              <a:ext uri="{FF2B5EF4-FFF2-40B4-BE49-F238E27FC236}">
                <a16:creationId xmlns:a16="http://schemas.microsoft.com/office/drawing/2014/main" id="{AE3338C3-ADDD-EE84-7BE5-FCF20188B051}"/>
              </a:ext>
            </a:extLst>
          </p:cNvPr>
          <p:cNvSpPr>
            <a:spLocks noGrp="1"/>
          </p:cNvSpPr>
          <p:nvPr>
            <p:ph type="pic" idx="1"/>
          </p:nvPr>
        </p:nvSpPr>
        <p:spPr>
          <a:blipFill>
            <a:blip r:embed="rId2"/>
            <a:stretch>
              <a:fillRect/>
            </a:stretch>
          </a:blipFill>
        </p:spPr>
      </p:sp>
      <p:sp>
        <p:nvSpPr>
          <p:cNvPr id="7" name="Segnaposto testo 6">
            <a:extLst>
              <a:ext uri="{FF2B5EF4-FFF2-40B4-BE49-F238E27FC236}">
                <a16:creationId xmlns:a16="http://schemas.microsoft.com/office/drawing/2014/main" id="{298AB69B-0CDA-BCE9-3BCA-620BB98E2D0B}"/>
              </a:ext>
            </a:extLst>
          </p:cNvPr>
          <p:cNvSpPr>
            <a:spLocks noGrp="1"/>
          </p:cNvSpPr>
          <p:nvPr>
            <p:ph type="body" sz="half" idx="2"/>
          </p:nvPr>
        </p:nvSpPr>
        <p:spPr>
          <a:xfrm>
            <a:off x="626427" y="4015422"/>
            <a:ext cx="3932237" cy="1845628"/>
          </a:xfrm>
        </p:spPr>
        <p:txBody>
          <a:bodyPr>
            <a:normAutofit/>
          </a:bodyPr>
          <a:lstStyle/>
          <a:p>
            <a:r>
              <a:rPr lang="it-IT" sz="2800">
                <a:latin typeface="Georgia Pro Semibold" panose="02040702050405020303" pitchFamily="18" charset="0"/>
              </a:rPr>
              <a:t>AN 6:61, Intermedio</a:t>
            </a:r>
            <a:endParaRPr lang="en-GB" sz="2800">
              <a:latin typeface="Georgia Pro Semibold" panose="02040702050405020303" pitchFamily="18" charset="0"/>
            </a:endParaRPr>
          </a:p>
        </p:txBody>
      </p:sp>
    </p:spTree>
    <p:extLst>
      <p:ext uri="{BB962C8B-B14F-4D97-AF65-F5344CB8AC3E}">
        <p14:creationId xmlns:p14="http://schemas.microsoft.com/office/powerpoint/2010/main" val="32663637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82066374-0933-7428-E741-C8316760C29C}"/>
              </a:ext>
            </a:extLst>
          </p:cNvPr>
          <p:cNvSpPr>
            <a:spLocks noGrp="1"/>
          </p:cNvSpPr>
          <p:nvPr>
            <p:ph type="title"/>
          </p:nvPr>
        </p:nvSpPr>
        <p:spPr>
          <a:xfrm>
            <a:off x="839788" y="1209039"/>
            <a:ext cx="3932237" cy="962025"/>
          </a:xfrm>
        </p:spPr>
        <p:txBody>
          <a:bodyPr>
            <a:normAutofit/>
          </a:bodyPr>
          <a:lstStyle/>
          <a:p>
            <a:r>
              <a:rPr lang="it-IT" sz="4000">
                <a:latin typeface="Georgia Pro Semibold" panose="02040702050405020303" pitchFamily="18" charset="0"/>
              </a:rPr>
              <a:t>La cucitrice</a:t>
            </a:r>
            <a:endParaRPr lang="en-GB" sz="4000">
              <a:latin typeface="Georgia Pro Semibold" panose="02040702050405020303" pitchFamily="18" charset="0"/>
            </a:endParaRPr>
          </a:p>
        </p:txBody>
      </p:sp>
      <p:graphicFrame>
        <p:nvGraphicFramePr>
          <p:cNvPr id="8" name="Tabella 8">
            <a:extLst>
              <a:ext uri="{FF2B5EF4-FFF2-40B4-BE49-F238E27FC236}">
                <a16:creationId xmlns:a16="http://schemas.microsoft.com/office/drawing/2014/main" id="{38E29B64-0F5D-13CB-8F35-7116469A727E}"/>
              </a:ext>
            </a:extLst>
          </p:cNvPr>
          <p:cNvGraphicFramePr>
            <a:graphicFrameLocks noGrp="1"/>
          </p:cNvGraphicFramePr>
          <p:nvPr>
            <p:ph idx="1"/>
            <p:extLst>
              <p:ext uri="{D42A27DB-BD31-4B8C-83A1-F6EECF244321}">
                <p14:modId xmlns:p14="http://schemas.microsoft.com/office/powerpoint/2010/main" val="3599811569"/>
              </p:ext>
            </p:extLst>
          </p:nvPr>
        </p:nvGraphicFramePr>
        <p:xfrm>
          <a:off x="4772024" y="670560"/>
          <a:ext cx="7257414" cy="5344160"/>
        </p:xfrm>
        <a:graphic>
          <a:graphicData uri="http://schemas.openxmlformats.org/drawingml/2006/table">
            <a:tbl>
              <a:tblPr>
                <a:tableStyleId>{5C22544A-7EE6-4342-B048-85BDC9FD1C3A}</a:tableStyleId>
              </a:tblPr>
              <a:tblGrid>
                <a:gridCol w="2419138">
                  <a:extLst>
                    <a:ext uri="{9D8B030D-6E8A-4147-A177-3AD203B41FA5}">
                      <a16:colId xmlns:a16="http://schemas.microsoft.com/office/drawing/2014/main" val="2198200053"/>
                    </a:ext>
                  </a:extLst>
                </a:gridCol>
                <a:gridCol w="2419138">
                  <a:extLst>
                    <a:ext uri="{9D8B030D-6E8A-4147-A177-3AD203B41FA5}">
                      <a16:colId xmlns:a16="http://schemas.microsoft.com/office/drawing/2014/main" val="2825947618"/>
                    </a:ext>
                  </a:extLst>
                </a:gridCol>
                <a:gridCol w="2419138">
                  <a:extLst>
                    <a:ext uri="{9D8B030D-6E8A-4147-A177-3AD203B41FA5}">
                      <a16:colId xmlns:a16="http://schemas.microsoft.com/office/drawing/2014/main" val="2197992018"/>
                    </a:ext>
                  </a:extLst>
                </a:gridCol>
              </a:tblGrid>
              <a:tr h="523937">
                <a:tc>
                  <a:txBody>
                    <a:bodyPr/>
                    <a:lstStyle/>
                    <a:p>
                      <a:r>
                        <a:rPr lang="it-IT" sz="2400" b="1" dirty="0">
                          <a:solidFill>
                            <a:srgbClr val="C00000"/>
                          </a:solidFill>
                          <a:latin typeface="Times New Roman" panose="02020603050405020304" pitchFamily="18" charset="0"/>
                          <a:cs typeface="Times New Roman" panose="02020603050405020304" pitchFamily="18" charset="0"/>
                        </a:rPr>
                        <a:t>Primo estremo</a:t>
                      </a:r>
                      <a:endParaRPr lang="en-GB" sz="2400" b="1" dirty="0">
                        <a:solidFill>
                          <a:srgbClr val="C00000"/>
                        </a:solidFill>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tc>
                  <a:txBody>
                    <a:bodyPr/>
                    <a:lstStyle/>
                    <a:p>
                      <a:r>
                        <a:rPr lang="it-IT" sz="2400" b="1" dirty="0">
                          <a:solidFill>
                            <a:srgbClr val="C00000"/>
                          </a:solidFill>
                          <a:latin typeface="Times New Roman" panose="02020603050405020304" pitchFamily="18" charset="0"/>
                          <a:cs typeface="Times New Roman" panose="02020603050405020304" pitchFamily="18" charset="0"/>
                        </a:rPr>
                        <a:t>Secondo estremo</a:t>
                      </a:r>
                      <a:endParaRPr lang="en-GB" sz="2400" b="1" dirty="0">
                        <a:solidFill>
                          <a:srgbClr val="C00000"/>
                        </a:solidFill>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tc>
                  <a:txBody>
                    <a:bodyPr/>
                    <a:lstStyle/>
                    <a:p>
                      <a:r>
                        <a:rPr lang="it-IT" sz="2400" b="1" dirty="0">
                          <a:solidFill>
                            <a:srgbClr val="C00000"/>
                          </a:solidFill>
                          <a:latin typeface="Times New Roman" panose="02020603050405020304" pitchFamily="18" charset="0"/>
                          <a:cs typeface="Times New Roman" panose="02020603050405020304" pitchFamily="18" charset="0"/>
                        </a:rPr>
                        <a:t>Intermedio</a:t>
                      </a:r>
                      <a:endParaRPr lang="en-GB" sz="2400" b="1" dirty="0">
                        <a:solidFill>
                          <a:srgbClr val="C00000"/>
                        </a:solidFill>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extLst>
                  <a:ext uri="{0D108BD9-81ED-4DB2-BD59-A6C34878D82A}">
                    <a16:rowId xmlns:a16="http://schemas.microsoft.com/office/drawing/2014/main" val="1725718804"/>
                  </a:ext>
                </a:extLst>
              </a:tr>
              <a:tr h="943087">
                <a:tc>
                  <a:txBody>
                    <a:bodyPr/>
                    <a:lstStyle/>
                    <a:p>
                      <a:r>
                        <a:rPr lang="it-IT" sz="2400" dirty="0">
                          <a:latin typeface="Times New Roman" panose="02020603050405020304" pitchFamily="18" charset="0"/>
                          <a:cs typeface="Times New Roman" panose="02020603050405020304" pitchFamily="18" charset="0"/>
                        </a:rPr>
                        <a:t>Contatto</a:t>
                      </a:r>
                      <a:endParaRPr lang="en-GB" sz="2400" dirty="0">
                        <a:latin typeface="Times New Roman" panose="02020603050405020304" pitchFamily="18" charset="0"/>
                        <a:cs typeface="Times New Roman" panose="02020603050405020304" pitchFamily="18" charset="0"/>
                      </a:endParaRPr>
                    </a:p>
                  </a:txBody>
                  <a:tcPr>
                    <a:solidFill>
                      <a:schemeClr val="bg1">
                        <a:lumMod val="75000"/>
                      </a:schemeClr>
                    </a:solidFill>
                  </a:tcPr>
                </a:tc>
                <a:tc>
                  <a:txBody>
                    <a:bodyPr/>
                    <a:lstStyle/>
                    <a:p>
                      <a:r>
                        <a:rPr lang="it-IT" sz="2400" dirty="0">
                          <a:latin typeface="Times New Roman" panose="02020603050405020304" pitchFamily="18" charset="0"/>
                          <a:cs typeface="Times New Roman" panose="02020603050405020304" pitchFamily="18" charset="0"/>
                        </a:rPr>
                        <a:t>Origine del contatto</a:t>
                      </a:r>
                      <a:endParaRPr lang="en-GB" sz="2400" dirty="0">
                        <a:latin typeface="Times New Roman" panose="02020603050405020304" pitchFamily="18" charset="0"/>
                        <a:cs typeface="Times New Roman" panose="02020603050405020304" pitchFamily="18" charset="0"/>
                      </a:endParaRPr>
                    </a:p>
                  </a:txBody>
                  <a:tcPr>
                    <a:solidFill>
                      <a:schemeClr val="bg1">
                        <a:lumMod val="75000"/>
                      </a:schemeClr>
                    </a:solidFill>
                  </a:tcPr>
                </a:tc>
                <a:tc>
                  <a:txBody>
                    <a:bodyPr/>
                    <a:lstStyle/>
                    <a:p>
                      <a:r>
                        <a:rPr lang="it-IT" sz="2400" dirty="0">
                          <a:latin typeface="Times New Roman" panose="02020603050405020304" pitchFamily="18" charset="0"/>
                          <a:cs typeface="Times New Roman" panose="02020603050405020304" pitchFamily="18" charset="0"/>
                        </a:rPr>
                        <a:t>Cessazione del contatto</a:t>
                      </a:r>
                      <a:endParaRPr lang="en-GB" sz="2400" dirty="0">
                        <a:latin typeface="Times New Roman" panose="02020603050405020304" pitchFamily="18" charset="0"/>
                        <a:cs typeface="Times New Roman" panose="02020603050405020304" pitchFamily="18" charset="0"/>
                      </a:endParaRPr>
                    </a:p>
                  </a:txBody>
                  <a:tcPr>
                    <a:solidFill>
                      <a:schemeClr val="bg1">
                        <a:lumMod val="75000"/>
                      </a:schemeClr>
                    </a:solidFill>
                  </a:tcPr>
                </a:tc>
                <a:extLst>
                  <a:ext uri="{0D108BD9-81ED-4DB2-BD59-A6C34878D82A}">
                    <a16:rowId xmlns:a16="http://schemas.microsoft.com/office/drawing/2014/main" val="3158209169"/>
                  </a:ext>
                </a:extLst>
              </a:tr>
              <a:tr h="523937">
                <a:tc>
                  <a:txBody>
                    <a:bodyPr/>
                    <a:lstStyle/>
                    <a:p>
                      <a:r>
                        <a:rPr lang="it-IT" sz="2400">
                          <a:latin typeface="Times New Roman" panose="02020603050405020304" pitchFamily="18" charset="0"/>
                          <a:cs typeface="Times New Roman" panose="02020603050405020304" pitchFamily="18" charset="0"/>
                        </a:rPr>
                        <a:t>Passato</a:t>
                      </a:r>
                      <a:endParaRPr lang="en-GB" sz="2400">
                        <a:latin typeface="Times New Roman" panose="02020603050405020304" pitchFamily="18" charset="0"/>
                        <a:cs typeface="Times New Roman" panose="02020603050405020304" pitchFamily="18" charset="0"/>
                      </a:endParaRPr>
                    </a:p>
                  </a:txBody>
                  <a:tcPr>
                    <a:solidFill>
                      <a:schemeClr val="bg1">
                        <a:lumMod val="75000"/>
                      </a:schemeClr>
                    </a:solidFill>
                  </a:tcPr>
                </a:tc>
                <a:tc>
                  <a:txBody>
                    <a:bodyPr/>
                    <a:lstStyle/>
                    <a:p>
                      <a:r>
                        <a:rPr lang="it-IT" sz="2400">
                          <a:latin typeface="Times New Roman" panose="02020603050405020304" pitchFamily="18" charset="0"/>
                          <a:cs typeface="Times New Roman" panose="02020603050405020304" pitchFamily="18" charset="0"/>
                        </a:rPr>
                        <a:t>Futuro</a:t>
                      </a:r>
                      <a:endParaRPr lang="en-GB" sz="2400">
                        <a:latin typeface="Times New Roman" panose="02020603050405020304" pitchFamily="18" charset="0"/>
                        <a:cs typeface="Times New Roman" panose="02020603050405020304" pitchFamily="18" charset="0"/>
                      </a:endParaRPr>
                    </a:p>
                  </a:txBody>
                  <a:tcPr>
                    <a:solidFill>
                      <a:schemeClr val="bg1">
                        <a:lumMod val="75000"/>
                      </a:schemeClr>
                    </a:solidFill>
                  </a:tcPr>
                </a:tc>
                <a:tc>
                  <a:txBody>
                    <a:bodyPr/>
                    <a:lstStyle/>
                    <a:p>
                      <a:r>
                        <a:rPr lang="it-IT" sz="2400" dirty="0">
                          <a:latin typeface="Times New Roman" panose="02020603050405020304" pitchFamily="18" charset="0"/>
                          <a:cs typeface="Times New Roman" panose="02020603050405020304" pitchFamily="18" charset="0"/>
                        </a:rPr>
                        <a:t>Presente</a:t>
                      </a:r>
                      <a:endParaRPr lang="en-GB" sz="2400" dirty="0">
                        <a:latin typeface="Times New Roman" panose="02020603050405020304" pitchFamily="18" charset="0"/>
                        <a:cs typeface="Times New Roman" panose="02020603050405020304" pitchFamily="18" charset="0"/>
                      </a:endParaRPr>
                    </a:p>
                  </a:txBody>
                  <a:tcPr>
                    <a:solidFill>
                      <a:schemeClr val="bg1">
                        <a:lumMod val="75000"/>
                      </a:schemeClr>
                    </a:solidFill>
                  </a:tcPr>
                </a:tc>
                <a:extLst>
                  <a:ext uri="{0D108BD9-81ED-4DB2-BD59-A6C34878D82A}">
                    <a16:rowId xmlns:a16="http://schemas.microsoft.com/office/drawing/2014/main" val="1679926216"/>
                  </a:ext>
                </a:extLst>
              </a:tr>
              <a:tr h="943087">
                <a:tc>
                  <a:txBody>
                    <a:bodyPr/>
                    <a:lstStyle/>
                    <a:p>
                      <a:r>
                        <a:rPr lang="it-IT" sz="2400">
                          <a:latin typeface="Times New Roman" panose="02020603050405020304" pitchFamily="18" charset="0"/>
                          <a:cs typeface="Times New Roman" panose="02020603050405020304" pitchFamily="18" charset="0"/>
                        </a:rPr>
                        <a:t>Sensazione piacevole</a:t>
                      </a:r>
                      <a:endParaRPr lang="en-GB" sz="2400">
                        <a:latin typeface="Times New Roman" panose="02020603050405020304" pitchFamily="18" charset="0"/>
                        <a:cs typeface="Times New Roman" panose="02020603050405020304" pitchFamily="18" charset="0"/>
                      </a:endParaRPr>
                    </a:p>
                  </a:txBody>
                  <a:tcPr>
                    <a:solidFill>
                      <a:schemeClr val="bg1">
                        <a:lumMod val="75000"/>
                      </a:schemeClr>
                    </a:solidFill>
                  </a:tcPr>
                </a:tc>
                <a:tc>
                  <a:txBody>
                    <a:bodyPr/>
                    <a:lstStyle/>
                    <a:p>
                      <a:r>
                        <a:rPr lang="it-IT" sz="2400">
                          <a:latin typeface="Times New Roman" panose="02020603050405020304" pitchFamily="18" charset="0"/>
                          <a:cs typeface="Times New Roman" panose="02020603050405020304" pitchFamily="18" charset="0"/>
                        </a:rPr>
                        <a:t>Sensazione penosa</a:t>
                      </a:r>
                      <a:endParaRPr lang="en-GB" sz="2400">
                        <a:latin typeface="Times New Roman" panose="02020603050405020304" pitchFamily="18" charset="0"/>
                        <a:cs typeface="Times New Roman" panose="02020603050405020304" pitchFamily="18" charset="0"/>
                      </a:endParaRPr>
                    </a:p>
                  </a:txBody>
                  <a:tcPr>
                    <a:solidFill>
                      <a:schemeClr val="bg1">
                        <a:lumMod val="75000"/>
                      </a:schemeClr>
                    </a:solidFill>
                  </a:tcPr>
                </a:tc>
                <a:tc>
                  <a:txBody>
                    <a:bodyPr/>
                    <a:lstStyle/>
                    <a:p>
                      <a:r>
                        <a:rPr lang="it-IT" sz="2400" dirty="0">
                          <a:latin typeface="Times New Roman" panose="02020603050405020304" pitchFamily="18" charset="0"/>
                          <a:cs typeface="Times New Roman" panose="02020603050405020304" pitchFamily="18" charset="0"/>
                        </a:rPr>
                        <a:t>Sensazione neutra</a:t>
                      </a:r>
                      <a:endParaRPr lang="en-GB" sz="2400" dirty="0">
                        <a:latin typeface="Times New Roman" panose="02020603050405020304" pitchFamily="18" charset="0"/>
                        <a:cs typeface="Times New Roman" panose="02020603050405020304" pitchFamily="18" charset="0"/>
                      </a:endParaRPr>
                    </a:p>
                  </a:txBody>
                  <a:tcPr>
                    <a:solidFill>
                      <a:schemeClr val="bg1">
                        <a:lumMod val="75000"/>
                      </a:schemeClr>
                    </a:solidFill>
                  </a:tcPr>
                </a:tc>
                <a:extLst>
                  <a:ext uri="{0D108BD9-81ED-4DB2-BD59-A6C34878D82A}">
                    <a16:rowId xmlns:a16="http://schemas.microsoft.com/office/drawing/2014/main" val="1702614470"/>
                  </a:ext>
                </a:extLst>
              </a:tr>
              <a:tr h="523937">
                <a:tc>
                  <a:txBody>
                    <a:bodyPr/>
                    <a:lstStyle/>
                    <a:p>
                      <a:r>
                        <a:rPr lang="it-IT" sz="2400">
                          <a:latin typeface="Times New Roman" panose="02020603050405020304" pitchFamily="18" charset="0"/>
                          <a:cs typeface="Times New Roman" panose="02020603050405020304" pitchFamily="18" charset="0"/>
                        </a:rPr>
                        <a:t>Nome</a:t>
                      </a:r>
                      <a:endParaRPr lang="en-GB" sz="2400">
                        <a:latin typeface="Times New Roman" panose="02020603050405020304" pitchFamily="18" charset="0"/>
                        <a:cs typeface="Times New Roman" panose="02020603050405020304" pitchFamily="18" charset="0"/>
                      </a:endParaRPr>
                    </a:p>
                  </a:txBody>
                  <a:tcPr>
                    <a:solidFill>
                      <a:schemeClr val="bg1">
                        <a:lumMod val="75000"/>
                      </a:schemeClr>
                    </a:solidFill>
                  </a:tcPr>
                </a:tc>
                <a:tc>
                  <a:txBody>
                    <a:bodyPr/>
                    <a:lstStyle/>
                    <a:p>
                      <a:r>
                        <a:rPr lang="it-IT" sz="2400">
                          <a:latin typeface="Times New Roman" panose="02020603050405020304" pitchFamily="18" charset="0"/>
                          <a:cs typeface="Times New Roman" panose="02020603050405020304" pitchFamily="18" charset="0"/>
                        </a:rPr>
                        <a:t>Forma</a:t>
                      </a:r>
                      <a:endParaRPr lang="en-GB" sz="2400">
                        <a:latin typeface="Times New Roman" panose="02020603050405020304" pitchFamily="18" charset="0"/>
                        <a:cs typeface="Times New Roman" panose="02020603050405020304" pitchFamily="18" charset="0"/>
                      </a:endParaRPr>
                    </a:p>
                  </a:txBody>
                  <a:tcPr>
                    <a:solidFill>
                      <a:schemeClr val="bg1">
                        <a:lumMod val="75000"/>
                      </a:schemeClr>
                    </a:solidFill>
                  </a:tcPr>
                </a:tc>
                <a:tc>
                  <a:txBody>
                    <a:bodyPr/>
                    <a:lstStyle/>
                    <a:p>
                      <a:r>
                        <a:rPr lang="it-IT" sz="2400" dirty="0">
                          <a:latin typeface="Times New Roman" panose="02020603050405020304" pitchFamily="18" charset="0"/>
                          <a:cs typeface="Times New Roman" panose="02020603050405020304" pitchFamily="18" charset="0"/>
                        </a:rPr>
                        <a:t>Coscienza</a:t>
                      </a:r>
                      <a:endParaRPr lang="en-GB" sz="2400" dirty="0">
                        <a:latin typeface="Times New Roman" panose="02020603050405020304" pitchFamily="18" charset="0"/>
                        <a:cs typeface="Times New Roman" panose="02020603050405020304" pitchFamily="18" charset="0"/>
                      </a:endParaRPr>
                    </a:p>
                  </a:txBody>
                  <a:tcPr>
                    <a:solidFill>
                      <a:schemeClr val="bg1">
                        <a:lumMod val="75000"/>
                      </a:schemeClr>
                    </a:solidFill>
                  </a:tcPr>
                </a:tc>
                <a:extLst>
                  <a:ext uri="{0D108BD9-81ED-4DB2-BD59-A6C34878D82A}">
                    <a16:rowId xmlns:a16="http://schemas.microsoft.com/office/drawing/2014/main" val="1737837905"/>
                  </a:ext>
                </a:extLst>
              </a:tr>
              <a:tr h="523937">
                <a:tc>
                  <a:txBody>
                    <a:bodyPr/>
                    <a:lstStyle/>
                    <a:p>
                      <a:r>
                        <a:rPr lang="it-IT" sz="2400">
                          <a:latin typeface="Times New Roman" panose="02020603050405020304" pitchFamily="18" charset="0"/>
                          <a:cs typeface="Times New Roman" panose="02020603050405020304" pitchFamily="18" charset="0"/>
                        </a:rPr>
                        <a:t>Sei basi interne</a:t>
                      </a:r>
                      <a:endParaRPr lang="en-GB" sz="2400">
                        <a:latin typeface="Times New Roman" panose="02020603050405020304" pitchFamily="18" charset="0"/>
                        <a:cs typeface="Times New Roman" panose="02020603050405020304" pitchFamily="18" charset="0"/>
                      </a:endParaRPr>
                    </a:p>
                  </a:txBody>
                  <a:tcPr>
                    <a:solidFill>
                      <a:schemeClr val="bg1">
                        <a:lumMod val="75000"/>
                      </a:schemeClr>
                    </a:solidFill>
                  </a:tcPr>
                </a:tc>
                <a:tc>
                  <a:txBody>
                    <a:bodyPr/>
                    <a:lstStyle/>
                    <a:p>
                      <a:r>
                        <a:rPr lang="it-IT" sz="2400">
                          <a:latin typeface="Times New Roman" panose="02020603050405020304" pitchFamily="18" charset="0"/>
                          <a:cs typeface="Times New Roman" panose="02020603050405020304" pitchFamily="18" charset="0"/>
                        </a:rPr>
                        <a:t>Sei basi esterne</a:t>
                      </a:r>
                      <a:endParaRPr lang="en-GB" sz="2400">
                        <a:latin typeface="Times New Roman" panose="02020603050405020304" pitchFamily="18" charset="0"/>
                        <a:cs typeface="Times New Roman" panose="02020603050405020304" pitchFamily="18" charset="0"/>
                      </a:endParaRPr>
                    </a:p>
                  </a:txBody>
                  <a:tcPr>
                    <a:solidFill>
                      <a:schemeClr val="bg1">
                        <a:lumMod val="75000"/>
                      </a:schemeClr>
                    </a:solidFill>
                  </a:tcPr>
                </a:tc>
                <a:tc>
                  <a:txBody>
                    <a:bodyPr/>
                    <a:lstStyle/>
                    <a:p>
                      <a:r>
                        <a:rPr lang="it-IT" sz="2400" dirty="0">
                          <a:latin typeface="Times New Roman" panose="02020603050405020304" pitchFamily="18" charset="0"/>
                          <a:cs typeface="Times New Roman" panose="02020603050405020304" pitchFamily="18" charset="0"/>
                        </a:rPr>
                        <a:t>Coscienza</a:t>
                      </a:r>
                      <a:endParaRPr lang="en-GB" sz="2400" dirty="0">
                        <a:latin typeface="Times New Roman" panose="02020603050405020304" pitchFamily="18" charset="0"/>
                        <a:cs typeface="Times New Roman" panose="02020603050405020304" pitchFamily="18" charset="0"/>
                      </a:endParaRPr>
                    </a:p>
                  </a:txBody>
                  <a:tcPr>
                    <a:solidFill>
                      <a:schemeClr val="bg1">
                        <a:lumMod val="75000"/>
                      </a:schemeClr>
                    </a:solidFill>
                  </a:tcPr>
                </a:tc>
                <a:extLst>
                  <a:ext uri="{0D108BD9-81ED-4DB2-BD59-A6C34878D82A}">
                    <a16:rowId xmlns:a16="http://schemas.microsoft.com/office/drawing/2014/main" val="1422105210"/>
                  </a:ext>
                </a:extLst>
              </a:tr>
              <a:tr h="1362238">
                <a:tc>
                  <a:txBody>
                    <a:bodyPr/>
                    <a:lstStyle/>
                    <a:p>
                      <a:r>
                        <a:rPr lang="it-IT" sz="2400">
                          <a:latin typeface="Times New Roman" panose="02020603050405020304" pitchFamily="18" charset="0"/>
                          <a:cs typeface="Times New Roman" panose="02020603050405020304" pitchFamily="18" charset="0"/>
                        </a:rPr>
                        <a:t>Esistenza personale</a:t>
                      </a:r>
                      <a:endParaRPr lang="en-GB" sz="2400">
                        <a:latin typeface="Times New Roman" panose="02020603050405020304" pitchFamily="18" charset="0"/>
                        <a:cs typeface="Times New Roman" panose="02020603050405020304" pitchFamily="18" charset="0"/>
                      </a:endParaRPr>
                    </a:p>
                  </a:txBody>
                  <a:tcPr>
                    <a:solidFill>
                      <a:schemeClr val="bg1">
                        <a:lumMod val="75000"/>
                      </a:schemeClr>
                    </a:solidFill>
                  </a:tcPr>
                </a:tc>
                <a:tc>
                  <a:txBody>
                    <a:bodyPr/>
                    <a:lstStyle/>
                    <a:p>
                      <a:r>
                        <a:rPr lang="it-IT" sz="2400">
                          <a:latin typeface="Times New Roman" panose="02020603050405020304" pitchFamily="18" charset="0"/>
                          <a:cs typeface="Times New Roman" panose="02020603050405020304" pitchFamily="18" charset="0"/>
                        </a:rPr>
                        <a:t>Origine dell’esistenza personale</a:t>
                      </a:r>
                      <a:endParaRPr lang="en-GB" sz="2400">
                        <a:latin typeface="Times New Roman" panose="02020603050405020304" pitchFamily="18" charset="0"/>
                        <a:cs typeface="Times New Roman" panose="02020603050405020304" pitchFamily="18" charset="0"/>
                      </a:endParaRPr>
                    </a:p>
                  </a:txBody>
                  <a:tcPr>
                    <a:solidFill>
                      <a:schemeClr val="bg1">
                        <a:lumMod val="75000"/>
                      </a:schemeClr>
                    </a:solidFill>
                  </a:tcPr>
                </a:tc>
                <a:tc>
                  <a:txBody>
                    <a:bodyPr/>
                    <a:lstStyle/>
                    <a:p>
                      <a:r>
                        <a:rPr lang="it-IT" sz="2400" dirty="0">
                          <a:latin typeface="Times New Roman" panose="02020603050405020304" pitchFamily="18" charset="0"/>
                          <a:cs typeface="Times New Roman" panose="02020603050405020304" pitchFamily="18" charset="0"/>
                        </a:rPr>
                        <a:t>Cessazione dell’esistenza personale</a:t>
                      </a:r>
                      <a:endParaRPr lang="en-GB" sz="2400" dirty="0">
                        <a:latin typeface="Times New Roman" panose="02020603050405020304" pitchFamily="18" charset="0"/>
                        <a:cs typeface="Times New Roman" panose="02020603050405020304" pitchFamily="18" charset="0"/>
                      </a:endParaRPr>
                    </a:p>
                  </a:txBody>
                  <a:tcPr>
                    <a:solidFill>
                      <a:schemeClr val="bg1">
                        <a:lumMod val="75000"/>
                      </a:schemeClr>
                    </a:solidFill>
                  </a:tcPr>
                </a:tc>
                <a:extLst>
                  <a:ext uri="{0D108BD9-81ED-4DB2-BD59-A6C34878D82A}">
                    <a16:rowId xmlns:a16="http://schemas.microsoft.com/office/drawing/2014/main" val="2055851774"/>
                  </a:ext>
                </a:extLst>
              </a:tr>
            </a:tbl>
          </a:graphicData>
        </a:graphic>
      </p:graphicFrame>
      <p:sp>
        <p:nvSpPr>
          <p:cNvPr id="7" name="Segnaposto testo 6">
            <a:extLst>
              <a:ext uri="{FF2B5EF4-FFF2-40B4-BE49-F238E27FC236}">
                <a16:creationId xmlns:a16="http://schemas.microsoft.com/office/drawing/2014/main" id="{4F3A5A39-C86E-EEAC-AC5D-723AFBAD8531}"/>
              </a:ext>
            </a:extLst>
          </p:cNvPr>
          <p:cNvSpPr>
            <a:spLocks noGrp="1"/>
          </p:cNvSpPr>
          <p:nvPr>
            <p:ph type="body" sz="half" idx="2"/>
          </p:nvPr>
        </p:nvSpPr>
        <p:spPr>
          <a:xfrm>
            <a:off x="839789" y="2458720"/>
            <a:ext cx="3732212" cy="3657600"/>
          </a:xfrm>
        </p:spPr>
        <p:txBody>
          <a:bodyPr>
            <a:noAutofit/>
          </a:bodyPr>
          <a:lstStyle/>
          <a:p>
            <a:r>
              <a:rPr lang="it-IT" sz="3600">
                <a:latin typeface="Times New Roman" panose="02020603050405020304" pitchFamily="18" charset="0"/>
                <a:cs typeface="Times New Roman" panose="02020603050405020304" pitchFamily="18" charset="0"/>
              </a:rPr>
              <a:t>La cucitrice (la brama) cuce assieme il primo estremo con il secondo estremo, ignorando l’intermedio</a:t>
            </a:r>
            <a:endParaRPr lang="en-GB" sz="3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63189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450C794-D86D-7367-3B47-18910F5CA494}"/>
              </a:ext>
            </a:extLst>
          </p:cNvPr>
          <p:cNvSpPr>
            <a:spLocks noGrp="1"/>
          </p:cNvSpPr>
          <p:nvPr>
            <p:ph idx="4294967295"/>
          </p:nvPr>
        </p:nvSpPr>
        <p:spPr>
          <a:xfrm>
            <a:off x="1219201" y="655637"/>
            <a:ext cx="10373360" cy="5546725"/>
          </a:xfrm>
        </p:spPr>
        <p:txBody>
          <a:bodyPr vert="horz" lIns="91440" tIns="45720" rIns="91440" bIns="45720" rtlCol="0" anchor="ctr">
            <a:normAutofit/>
          </a:bodyPr>
          <a:lstStyle/>
          <a:p>
            <a:pPr marL="0" indent="0">
              <a:buNone/>
            </a:pPr>
            <a:r>
              <a:rPr lang="it-IT" sz="6000">
                <a:latin typeface="Georgia Pro Cond Semibold" panose="02040706050405020303" pitchFamily="18" charset="0"/>
              </a:rPr>
              <a:t>Bhikkhu Ñāṇananda</a:t>
            </a:r>
          </a:p>
          <a:p>
            <a:pPr marL="0" indent="0">
              <a:buNone/>
            </a:pPr>
            <a:r>
              <a:rPr lang="it-IT" sz="6000" i="1">
                <a:latin typeface="Georgia Pro Cond Semibold" panose="02040706050405020303" pitchFamily="18" charset="0"/>
              </a:rPr>
              <a:t>The </a:t>
            </a:r>
            <a:r>
              <a:rPr lang="it-IT" sz="6000" i="1" err="1">
                <a:latin typeface="Georgia Pro Cond Semibold" panose="02040706050405020303" pitchFamily="18" charset="0"/>
              </a:rPr>
              <a:t>Law</a:t>
            </a:r>
            <a:r>
              <a:rPr lang="it-IT" sz="6000" i="1">
                <a:latin typeface="Georgia Pro Cond Semibold" panose="02040706050405020303" pitchFamily="18" charset="0"/>
              </a:rPr>
              <a:t> of </a:t>
            </a:r>
            <a:r>
              <a:rPr lang="it-IT" sz="6000" i="1" err="1">
                <a:latin typeface="Georgia Pro Cond Semibold" panose="02040706050405020303" pitchFamily="18" charset="0"/>
              </a:rPr>
              <a:t>Dependent</a:t>
            </a:r>
            <a:r>
              <a:rPr lang="it-IT" sz="6000" i="1">
                <a:latin typeface="Georgia Pro Cond Semibold" panose="02040706050405020303" pitchFamily="18" charset="0"/>
              </a:rPr>
              <a:t> </a:t>
            </a:r>
            <a:r>
              <a:rPr lang="it-IT" sz="6000" i="1" err="1">
                <a:latin typeface="Georgia Pro Cond Semibold" panose="02040706050405020303" pitchFamily="18" charset="0"/>
              </a:rPr>
              <a:t>Arising</a:t>
            </a:r>
            <a:endParaRPr lang="it-IT" sz="6000" i="1">
              <a:latin typeface="Georgia Pro Cond Semibold" panose="02040706050405020303" pitchFamily="18" charset="0"/>
            </a:endParaRPr>
          </a:p>
          <a:p>
            <a:pPr marL="0" indent="0">
              <a:buNone/>
            </a:pPr>
            <a:r>
              <a:rPr lang="it-IT" sz="4000" i="1">
                <a:latin typeface="Georgia Pro Cond Semibold" panose="02040706050405020303" pitchFamily="18" charset="0"/>
              </a:rPr>
              <a:t>La Legge di Origine Dipendente</a:t>
            </a:r>
          </a:p>
          <a:p>
            <a:pPr marL="0" indent="0">
              <a:buNone/>
            </a:pPr>
            <a:r>
              <a:rPr lang="it-IT" sz="6000">
                <a:latin typeface="Georgia Pro Cond Semibold" panose="02040706050405020303" pitchFamily="18" charset="0"/>
              </a:rPr>
              <a:t>Sermone 9, p. 227 et seg. </a:t>
            </a:r>
            <a:endParaRPr lang="en-GB" sz="6000">
              <a:latin typeface="Georgia Pro Cond Semibold" panose="02040706050405020303" pitchFamily="18" charset="0"/>
            </a:endParaRPr>
          </a:p>
        </p:txBody>
      </p:sp>
    </p:spTree>
    <p:extLst>
      <p:ext uri="{BB962C8B-B14F-4D97-AF65-F5344CB8AC3E}">
        <p14:creationId xmlns:p14="http://schemas.microsoft.com/office/powerpoint/2010/main" val="19862666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2556911"/>
            <a:ext cx="3201366" cy="1723897"/>
          </a:xfrm>
        </p:spPr>
        <p:txBody>
          <a:bodyPr vert="horz" lIns="91440" tIns="45720" rIns="91440" bIns="45720" rtlCol="0" anchor="b">
            <a:normAutofit/>
          </a:bodyPr>
          <a:lstStyle/>
          <a:p>
            <a:pPr algn="r"/>
            <a:r>
              <a:rPr lang="en-US" sz="4000" kern="1200">
                <a:solidFill>
                  <a:srgbClr val="FFFFFF"/>
                </a:solidFill>
                <a:latin typeface="Georgia Pro Semibold" panose="02040702050405020303" pitchFamily="18" charset="0"/>
              </a:rPr>
              <a:t>Primo </a:t>
            </a:r>
            <a:r>
              <a:rPr lang="en-US" sz="4000" kern="1200" err="1">
                <a:solidFill>
                  <a:srgbClr val="FFFFFF"/>
                </a:solidFill>
                <a:latin typeface="Georgia Pro Semibold" panose="02040702050405020303" pitchFamily="18" charset="0"/>
              </a:rPr>
              <a:t>caso</a:t>
            </a:r>
            <a:endParaRPr lang="en-US" sz="40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a:t>
            </a:r>
            <a:r>
              <a:rPr lang="it-IT" sz="400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Il contatto è un estremo; il sorgere del contatto è il secondo estremo; la cessazione del contatto è l’intermedio; la brama è la cucitrice.»</a:t>
            </a:r>
            <a:endParaRPr lang="en-GB" sz="4000"/>
          </a:p>
        </p:txBody>
      </p:sp>
    </p:spTree>
    <p:extLst>
      <p:ext uri="{BB962C8B-B14F-4D97-AF65-F5344CB8AC3E}">
        <p14:creationId xmlns:p14="http://schemas.microsoft.com/office/powerpoint/2010/main" val="752373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1819275"/>
            <a:ext cx="3201366" cy="1609725"/>
          </a:xfrm>
        </p:spPr>
        <p:txBody>
          <a:bodyPr vert="horz" lIns="91440" tIns="45720" rIns="91440" bIns="45720" rtlCol="0" anchor="b">
            <a:normAutofit/>
          </a:bodyPr>
          <a:lstStyle/>
          <a:p>
            <a:pPr algn="r"/>
            <a:r>
              <a:rPr lang="en-US" sz="4000" kern="1200" err="1">
                <a:solidFill>
                  <a:srgbClr val="FFFFFF"/>
                </a:solidFill>
                <a:latin typeface="Georgia Pro Semibold" panose="02040702050405020303" pitchFamily="18" charset="0"/>
              </a:rPr>
              <a:t>Sermone</a:t>
            </a:r>
            <a:r>
              <a:rPr lang="en-US" sz="4000" kern="1200">
                <a:solidFill>
                  <a:srgbClr val="FFFFFF"/>
                </a:solidFill>
                <a:latin typeface="Georgia Pro Semibold" panose="02040702050405020303" pitchFamily="18" charset="0"/>
              </a:rPr>
              <a:t> 9</a:t>
            </a:r>
            <a:r>
              <a:rPr lang="en-US" sz="4000" i="1" kern="1200">
                <a:solidFill>
                  <a:srgbClr val="FFFFFF"/>
                </a:solidFill>
                <a:latin typeface="Georgia Pro Semibold" panose="02040702050405020303" pitchFamily="18" charset="0"/>
              </a:rPr>
              <a:t> </a:t>
            </a:r>
            <a:endParaRPr lang="en-US" sz="40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it-IT" sz="32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La bram</a:t>
            </a:r>
            <a:r>
              <a:rPr lang="it-IT" dirty="0">
                <a:solidFill>
                  <a:srgbClr val="000000"/>
                </a:solidFill>
                <a:latin typeface="Times New Roman" panose="02020603050405020304" pitchFamily="18" charset="0"/>
                <a:ea typeface="PMingLiU" panose="02020500000000000000" pitchFamily="18" charset="-120"/>
                <a:cs typeface="Arial" panose="020B0604020202020204" pitchFamily="34" charset="0"/>
              </a:rPr>
              <a:t>a … cuce assieme il contatto ed il sorgere del contatto senza consentire all’uomo comune di vedere la cessazione del contatto nel mezzo. La si può vedere solo con un profondo insight. E’ solo vedendo in profondità l’impermanenza del contatto che si acquisisce la capacità di vederne la cessazione.</a:t>
            </a:r>
            <a:endParaRPr lang="en-GB" dirty="0"/>
          </a:p>
        </p:txBody>
      </p:sp>
    </p:spTree>
    <p:extLst>
      <p:ext uri="{BB962C8B-B14F-4D97-AF65-F5344CB8AC3E}">
        <p14:creationId xmlns:p14="http://schemas.microsoft.com/office/powerpoint/2010/main" val="2978864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33397" y="1381125"/>
            <a:ext cx="3201366" cy="2878977"/>
          </a:xfrm>
        </p:spPr>
        <p:txBody>
          <a:bodyPr vert="horz" lIns="91440" tIns="45720" rIns="91440" bIns="45720" rtlCol="0" anchor="b">
            <a:normAutofit fontScale="90000"/>
          </a:bodyPr>
          <a:lstStyle/>
          <a:p>
            <a:pPr algn="r"/>
            <a:r>
              <a:rPr lang="en-US" sz="4000" kern="1200">
                <a:solidFill>
                  <a:srgbClr val="FFFFFF"/>
                </a:solidFill>
                <a:latin typeface="Georgia Pro Semibold" panose="02040702050405020303" pitchFamily="18" charset="0"/>
              </a:rPr>
              <a:t>Bhikkhu Ñāṇananda,</a:t>
            </a:r>
            <a:br>
              <a:rPr lang="en-US" sz="4000" kern="1200">
                <a:solidFill>
                  <a:srgbClr val="FFFFFF"/>
                </a:solidFill>
                <a:latin typeface="Georgia Pro Semibold" panose="02040702050405020303" pitchFamily="18" charset="0"/>
              </a:rPr>
            </a:br>
            <a:r>
              <a:rPr lang="en-US" sz="4000" i="1" kern="1200">
                <a:solidFill>
                  <a:srgbClr val="FFFFFF"/>
                </a:solidFill>
                <a:latin typeface="Georgia Pro Semibold" panose="02040702050405020303" pitchFamily="18" charset="0"/>
              </a:rPr>
              <a:t>Nibbana the mind stilled</a:t>
            </a:r>
            <a:r>
              <a:rPr lang="en-US" sz="4000" kern="1200">
                <a:solidFill>
                  <a:srgbClr val="FFFFFF"/>
                </a:solidFill>
                <a:latin typeface="Georgia Pro Semibold" panose="02040702050405020303" pitchFamily="18" charset="0"/>
              </a:rPr>
              <a:t>, </a:t>
            </a:r>
            <a:r>
              <a:rPr lang="en-US" sz="4000" i="1" kern="1200" err="1">
                <a:solidFill>
                  <a:srgbClr val="FFFFFF"/>
                </a:solidFill>
                <a:latin typeface="Georgia Pro Semibold" panose="02040702050405020303" pitchFamily="18" charset="0"/>
              </a:rPr>
              <a:t>Sermone</a:t>
            </a:r>
            <a:r>
              <a:rPr lang="en-US" sz="4000" i="1" kern="1200">
                <a:solidFill>
                  <a:srgbClr val="FFFFFF"/>
                </a:solidFill>
                <a:latin typeface="Georgia Pro Semibold" panose="02040702050405020303" pitchFamily="18" charset="0"/>
              </a:rPr>
              <a:t> 33, </a:t>
            </a:r>
            <a:r>
              <a:rPr lang="en-US" sz="4000" kern="1200">
                <a:solidFill>
                  <a:srgbClr val="FFFFFF"/>
                </a:solidFill>
                <a:latin typeface="Georgia Pro Semibold" panose="02040702050405020303" pitchFamily="18" charset="0"/>
              </a:rPr>
              <a:t>P. 707</a:t>
            </a: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fontScale="92500" lnSpcReduction="10000"/>
          </a:bodyPr>
          <a:lstStyle/>
          <a:p>
            <a:r>
              <a:rPr lang="it-IT" sz="32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Secondo la prima spiegazione, la brama cuce assieme il primo estremo, il contatto, con il secondo estremo, il sorgere del contatto, ignorando l’intermedio, la cessazione del contatto. È al di sotto di questo intermedio, la cessazione del contatto, che si annida l’ignoranza. … quando ciò che è nel mezzo è compreso, c’è l’emancipazione. Si è liberi dalla brama. Quindi, la nostra speciale attenzione deve essere diretta a ciò che giace nel mezzo, la cessazione del contatto. </a:t>
            </a:r>
            <a:endParaRPr lang="en-GB" dirty="0"/>
          </a:p>
        </p:txBody>
      </p:sp>
    </p:spTree>
    <p:extLst>
      <p:ext uri="{BB962C8B-B14F-4D97-AF65-F5344CB8AC3E}">
        <p14:creationId xmlns:p14="http://schemas.microsoft.com/office/powerpoint/2010/main" val="3648483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2556911"/>
            <a:ext cx="3201366" cy="1723897"/>
          </a:xfrm>
        </p:spPr>
        <p:txBody>
          <a:bodyPr vert="horz" lIns="91440" tIns="45720" rIns="91440" bIns="45720" rtlCol="0" anchor="b">
            <a:normAutofit/>
          </a:bodyPr>
          <a:lstStyle/>
          <a:p>
            <a:pPr algn="r"/>
            <a:r>
              <a:rPr lang="en-US" sz="4000" kern="1200">
                <a:solidFill>
                  <a:srgbClr val="FFFFFF"/>
                </a:solidFill>
                <a:latin typeface="Georgia Pro Semibold" panose="02040702050405020303" pitchFamily="18" charset="0"/>
              </a:rPr>
              <a:t>Secondo </a:t>
            </a:r>
            <a:r>
              <a:rPr lang="en-US" sz="4000" kern="1200" err="1">
                <a:solidFill>
                  <a:srgbClr val="FFFFFF"/>
                </a:solidFill>
                <a:latin typeface="Georgia Pro Semibold" panose="02040702050405020303" pitchFamily="18" charset="0"/>
              </a:rPr>
              <a:t>caso</a:t>
            </a:r>
            <a:endParaRPr lang="en-US" sz="40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a:t>
            </a:r>
            <a:r>
              <a:rPr lang="it-IT" sz="400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Il passato è un estremo; il futuro è il secondo estremo; il presente è l’intermedio; la brama è la cucitrice.»</a:t>
            </a:r>
            <a:endParaRPr lang="en-GB" sz="4000"/>
          </a:p>
        </p:txBody>
      </p:sp>
    </p:spTree>
    <p:extLst>
      <p:ext uri="{BB962C8B-B14F-4D97-AF65-F5344CB8AC3E}">
        <p14:creationId xmlns:p14="http://schemas.microsoft.com/office/powerpoint/2010/main" val="39302064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409575" y="2556911"/>
            <a:ext cx="3491397" cy="1723897"/>
          </a:xfrm>
        </p:spPr>
        <p:txBody>
          <a:bodyPr vert="horz" lIns="91440" tIns="45720" rIns="91440" bIns="45720" rtlCol="0" anchor="b">
            <a:normAutofit/>
          </a:bodyPr>
          <a:lstStyle/>
          <a:p>
            <a:pPr algn="r"/>
            <a:r>
              <a:rPr lang="en-US" sz="3600" kern="1200" dirty="0">
                <a:solidFill>
                  <a:srgbClr val="FFFFFF"/>
                </a:solidFill>
                <a:latin typeface="Georgia Pro Semibold" panose="02040702050405020303" pitchFamily="18" charset="0"/>
              </a:rPr>
              <a:t>Bhaddekaratta</a:t>
            </a:r>
            <a:r>
              <a:rPr lang="en-US" sz="3600" dirty="0">
                <a:solidFill>
                  <a:srgbClr val="FFFFFF"/>
                </a:solidFill>
                <a:latin typeface="Georgia Pro Semibold" panose="02040702050405020303" pitchFamily="18" charset="0"/>
              </a:rPr>
              <a:t> sutta</a:t>
            </a:r>
            <a:br>
              <a:rPr lang="en-US" sz="3600" dirty="0">
                <a:solidFill>
                  <a:srgbClr val="FFFFFF"/>
                </a:solidFill>
                <a:latin typeface="Georgia Pro Semibold" panose="02040702050405020303" pitchFamily="18" charset="0"/>
              </a:rPr>
            </a:br>
            <a:r>
              <a:rPr lang="en-US" sz="3600" dirty="0">
                <a:solidFill>
                  <a:srgbClr val="FFFFFF"/>
                </a:solidFill>
                <a:latin typeface="Georgia Pro Semibold" panose="02040702050405020303" pitchFamily="18" charset="0"/>
              </a:rPr>
              <a:t>MN  131</a:t>
            </a:r>
            <a:r>
              <a:rPr lang="en-US" sz="4000" kern="1200" dirty="0">
                <a:solidFill>
                  <a:srgbClr val="FFFFFF"/>
                </a:solidFill>
                <a:latin typeface="Georgia Pro Semibold" panose="02040702050405020303" pitchFamily="18" charset="0"/>
              </a:rPr>
              <a:t> </a:t>
            </a: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a:bodyPr>
          <a:lstStyle/>
          <a:p>
            <a:pPr marL="0" indent="0">
              <a:buNone/>
            </a:pPr>
            <a:r>
              <a:rPr lang="it-IT" dirty="0">
                <a:solidFill>
                  <a:srgbClr val="000000"/>
                </a:solidFill>
                <a:latin typeface="Times New Roman" panose="02020603050405020304" pitchFamily="18" charset="0"/>
                <a:ea typeface="PMingLiU" panose="02020500000000000000" pitchFamily="18" charset="-120"/>
                <a:cs typeface="Arial" panose="020B0604020202020204" pitchFamily="34" charset="0"/>
              </a:rPr>
              <a:t>«Non rivivete il passato,</a:t>
            </a:r>
          </a:p>
          <a:p>
            <a:pPr marL="0" indent="0">
              <a:buNone/>
            </a:pPr>
            <a:r>
              <a:rPr lang="it-IT" dirty="0">
                <a:solidFill>
                  <a:srgbClr val="000000"/>
                </a:solidFill>
                <a:latin typeface="Times New Roman" panose="02020603050405020304" pitchFamily="18" charset="0"/>
                <a:ea typeface="PMingLiU" panose="02020500000000000000" pitchFamily="18" charset="-120"/>
                <a:cs typeface="Arial" panose="020B0604020202020204" pitchFamily="34" charset="0"/>
              </a:rPr>
              <a:t>Né sul futuro fondate le speranze;</a:t>
            </a:r>
          </a:p>
          <a:p>
            <a:pPr marL="0" indent="0">
              <a:buNone/>
            </a:pPr>
            <a:r>
              <a:rPr lang="it-IT" dirty="0">
                <a:solidFill>
                  <a:srgbClr val="000000"/>
                </a:solidFill>
                <a:latin typeface="Times New Roman" panose="02020603050405020304" pitchFamily="18" charset="0"/>
                <a:ea typeface="PMingLiU" panose="02020500000000000000" pitchFamily="18" charset="-120"/>
                <a:cs typeface="Arial" panose="020B0604020202020204" pitchFamily="34" charset="0"/>
              </a:rPr>
              <a:t>Poiché il passato è stato lasciato alle spalle</a:t>
            </a:r>
          </a:p>
          <a:p>
            <a:pPr marL="0" indent="0">
              <a:buNone/>
            </a:pPr>
            <a:r>
              <a:rPr lang="it-IT" dirty="0">
                <a:solidFill>
                  <a:srgbClr val="000000"/>
                </a:solidFill>
                <a:latin typeface="Times New Roman" panose="02020603050405020304" pitchFamily="18" charset="0"/>
                <a:ea typeface="PMingLiU" panose="02020500000000000000" pitchFamily="18" charset="-120"/>
                <a:cs typeface="Arial" panose="020B0604020202020204" pitchFamily="34" charset="0"/>
              </a:rPr>
              <a:t>Ed il futuro non è stato ancora raggiunto.</a:t>
            </a:r>
          </a:p>
          <a:p>
            <a:pPr marL="0" indent="0">
              <a:buNone/>
            </a:pPr>
            <a:r>
              <a:rPr lang="it-IT" dirty="0">
                <a:solidFill>
                  <a:srgbClr val="000000"/>
                </a:solidFill>
                <a:latin typeface="Times New Roman" panose="02020603050405020304" pitchFamily="18" charset="0"/>
                <a:ea typeface="PMingLiU" panose="02020500000000000000" pitchFamily="18" charset="-120"/>
                <a:cs typeface="Arial" panose="020B0604020202020204" pitchFamily="34" charset="0"/>
              </a:rPr>
              <a:t>Piuttosto, esaminate con visione penetrante</a:t>
            </a:r>
          </a:p>
          <a:p>
            <a:pPr marL="0" indent="0">
              <a:buNone/>
            </a:pPr>
            <a:r>
              <a:rPr lang="it-IT" dirty="0">
                <a:solidFill>
                  <a:srgbClr val="000000"/>
                </a:solidFill>
                <a:latin typeface="Times New Roman" panose="02020603050405020304" pitchFamily="18" charset="0"/>
                <a:ea typeface="PMingLiU" panose="02020500000000000000" pitchFamily="18" charset="-120"/>
                <a:cs typeface="Arial" panose="020B0604020202020204" pitchFamily="34" charset="0"/>
              </a:rPr>
              <a:t>Ogni stato che sorge al presente.»</a:t>
            </a:r>
          </a:p>
          <a:p>
            <a:endParaRPr lang="it-IT" sz="4000" dirty="0">
              <a:solidFill>
                <a:srgbClr val="000000"/>
              </a:solidFill>
              <a:latin typeface="Times New Roman" panose="02020603050405020304" pitchFamily="18" charset="0"/>
              <a:ea typeface="PMingLiU" panose="02020500000000000000" pitchFamily="18" charset="-120"/>
              <a:cs typeface="Arial" panose="020B0604020202020204" pitchFamily="34" charset="0"/>
            </a:endParaRPr>
          </a:p>
        </p:txBody>
      </p:sp>
    </p:spTree>
    <p:extLst>
      <p:ext uri="{BB962C8B-B14F-4D97-AF65-F5344CB8AC3E}">
        <p14:creationId xmlns:p14="http://schemas.microsoft.com/office/powerpoint/2010/main" val="8218539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742950" y="2432652"/>
            <a:ext cx="2935551" cy="1253089"/>
          </a:xfrm>
        </p:spPr>
        <p:txBody>
          <a:bodyPr vert="horz" lIns="91440" tIns="45720" rIns="91440" bIns="45720" rtlCol="0" anchor="b">
            <a:normAutofit/>
          </a:bodyPr>
          <a:lstStyle/>
          <a:p>
            <a:pPr algn="r"/>
            <a:r>
              <a:rPr lang="en-US" sz="4000" kern="1200" err="1">
                <a:solidFill>
                  <a:srgbClr val="FFFFFF"/>
                </a:solidFill>
                <a:latin typeface="Georgia Pro Semibold" panose="02040702050405020303" pitchFamily="18" charset="0"/>
              </a:rPr>
              <a:t>Sermone</a:t>
            </a:r>
            <a:r>
              <a:rPr lang="en-US" sz="4000" kern="1200">
                <a:solidFill>
                  <a:srgbClr val="FFFFFF"/>
                </a:solidFill>
                <a:latin typeface="Georgia Pro Semibold" panose="02040702050405020303" pitchFamily="18" charset="0"/>
              </a:rPr>
              <a:t> 9</a:t>
            </a: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827520"/>
          </a:xfrm>
        </p:spPr>
        <p:txBody>
          <a:bodyPr vert="horz" lIns="91440" tIns="45720" rIns="91440" bIns="45720" rtlCol="0" anchor="ctr">
            <a:normAutofit fontScale="85000" lnSpcReduction="10000"/>
          </a:bodyPr>
          <a:lstStyle/>
          <a:p>
            <a:pPr marL="0" indent="0">
              <a:buNone/>
            </a:pPr>
            <a:r>
              <a:rPr lang="it-IT" dirty="0">
                <a:solidFill>
                  <a:srgbClr val="000000"/>
                </a:solidFill>
                <a:latin typeface="Times New Roman" panose="02020603050405020304" pitchFamily="18" charset="0"/>
                <a:ea typeface="PMingLiU" panose="02020500000000000000" pitchFamily="18" charset="-120"/>
                <a:cs typeface="Arial" panose="020B0604020202020204" pitchFamily="34" charset="0"/>
              </a:rPr>
              <a:t>Il consiglio è di non correre dietro al passato né avere aspettative riguardo al futuro … Perfino il presente non ha nulla in sé a cui afferrarsi quando visto con insight. .. Man mano che l’insight si approfondisce uno non trova nulla a cui afferrarsi …</a:t>
            </a:r>
          </a:p>
          <a:p>
            <a:pPr marL="0" indent="0">
              <a:buNone/>
            </a:pPr>
            <a:r>
              <a:rPr lang="it-IT" dirty="0">
                <a:solidFill>
                  <a:srgbClr val="000000"/>
                </a:solidFill>
                <a:latin typeface="Times New Roman" panose="02020603050405020304" pitchFamily="18" charset="0"/>
                <a:ea typeface="PMingLiU" panose="02020500000000000000" pitchFamily="18" charset="-120"/>
                <a:cs typeface="Arial" panose="020B0604020202020204" pitchFamily="34" charset="0"/>
              </a:rPr>
              <a:t>Il mezzo è il momento presente. Lasciare andare il mezzo è lasciare andare il presente … Quello che la cucitrice della brama fa è indurci nella tentazione di dimenticare il presente in modo da tenerci confusi tra memorie del passato e sogni sul futuro. Invece, se uno si abitua a prestare attenzione alle preparazioni nel presente, all’apice dell’insight può passare oltre la cucitrice e realizzare la liberazione. </a:t>
            </a:r>
          </a:p>
        </p:txBody>
      </p:sp>
    </p:spTree>
    <p:extLst>
      <p:ext uri="{BB962C8B-B14F-4D97-AF65-F5344CB8AC3E}">
        <p14:creationId xmlns:p14="http://schemas.microsoft.com/office/powerpoint/2010/main" val="23258217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2556911"/>
            <a:ext cx="3201366" cy="1723897"/>
          </a:xfrm>
        </p:spPr>
        <p:txBody>
          <a:bodyPr vert="horz" lIns="91440" tIns="45720" rIns="91440" bIns="45720" rtlCol="0" anchor="b">
            <a:normAutofit/>
          </a:bodyPr>
          <a:lstStyle/>
          <a:p>
            <a:pPr algn="r"/>
            <a:r>
              <a:rPr lang="en-US" sz="4000" kern="1200" err="1">
                <a:solidFill>
                  <a:srgbClr val="FFFFFF"/>
                </a:solidFill>
                <a:latin typeface="Georgia Pro Semibold" panose="02040702050405020303" pitchFamily="18" charset="0"/>
              </a:rPr>
              <a:t>Terzo</a:t>
            </a:r>
            <a:r>
              <a:rPr lang="en-US" sz="4000" kern="1200">
                <a:solidFill>
                  <a:srgbClr val="FFFFFF"/>
                </a:solidFill>
                <a:latin typeface="Georgia Pro Semibold" panose="02040702050405020303" pitchFamily="18" charset="0"/>
              </a:rPr>
              <a:t> </a:t>
            </a:r>
            <a:r>
              <a:rPr lang="en-US" sz="4000" kern="1200" err="1">
                <a:solidFill>
                  <a:srgbClr val="FFFFFF"/>
                </a:solidFill>
                <a:latin typeface="Georgia Pro Semibold" panose="02040702050405020303" pitchFamily="18" charset="0"/>
              </a:rPr>
              <a:t>caso</a:t>
            </a:r>
            <a:endParaRPr lang="en-US" sz="40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«La sensazione piacevole è un estremo; la sensazione spiacevole è il secondo estremo; la sensazione neutra è l’intermedio; la brama è la cucitrice.» </a:t>
            </a:r>
            <a:endParaRPr lang="en-GB" sz="4000"/>
          </a:p>
        </p:txBody>
      </p:sp>
    </p:spTree>
    <p:extLst>
      <p:ext uri="{BB962C8B-B14F-4D97-AF65-F5344CB8AC3E}">
        <p14:creationId xmlns:p14="http://schemas.microsoft.com/office/powerpoint/2010/main" val="28854470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2556911"/>
            <a:ext cx="3201366" cy="1723897"/>
          </a:xfrm>
        </p:spPr>
        <p:txBody>
          <a:bodyPr vert="horz" lIns="91440" tIns="45720" rIns="91440" bIns="45720" rtlCol="0" anchor="b">
            <a:normAutofit/>
          </a:bodyPr>
          <a:lstStyle/>
          <a:p>
            <a:pPr algn="r"/>
            <a:r>
              <a:rPr lang="en-US" sz="4000" kern="1200">
                <a:solidFill>
                  <a:srgbClr val="FFFFFF"/>
                </a:solidFill>
                <a:latin typeface="Georgia Pro Semibold" panose="02040702050405020303" pitchFamily="18" charset="0"/>
              </a:rPr>
              <a:t>SN 36: 6</a:t>
            </a:r>
            <a:br>
              <a:rPr lang="en-US" sz="4000" kern="1200">
                <a:solidFill>
                  <a:srgbClr val="FFFFFF"/>
                </a:solidFill>
                <a:latin typeface="Georgia Pro Semibold" panose="02040702050405020303" pitchFamily="18" charset="0"/>
              </a:rPr>
            </a:br>
            <a:r>
              <a:rPr lang="en-US" sz="4000" kern="1200">
                <a:solidFill>
                  <a:srgbClr val="FFFFFF"/>
                </a:solidFill>
                <a:latin typeface="Georgia Pro Semibold" panose="02040702050405020303" pitchFamily="18" charset="0"/>
              </a:rPr>
              <a:t>Il </a:t>
            </a:r>
            <a:r>
              <a:rPr lang="en-US" sz="4000" kern="1200" err="1">
                <a:solidFill>
                  <a:srgbClr val="FFFFFF"/>
                </a:solidFill>
                <a:latin typeface="Georgia Pro Semibold" panose="02040702050405020303" pitchFamily="18" charset="0"/>
              </a:rPr>
              <a:t>Dardo</a:t>
            </a:r>
            <a:endParaRPr lang="en-US" sz="40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389110" y="186350"/>
            <a:ext cx="7448550" cy="6505575"/>
          </a:xfrm>
        </p:spPr>
        <p:txBody>
          <a:bodyPr vert="horz" lIns="91440" tIns="45720" rIns="91440" bIns="45720" rtlCol="0" anchor="ctr">
            <a:noAutofit/>
          </a:bodyPr>
          <a:lstStyle/>
          <a:p>
            <a:pPr marL="0" indent="0" eaLnBrk="0" hangingPunct="0">
              <a:lnSpc>
                <a:spcPct val="107000"/>
              </a:lnSpc>
              <a:spcAft>
                <a:spcPts val="800"/>
              </a:spcAft>
              <a:buNone/>
            </a:pPr>
            <a:r>
              <a:rPr lang="it-IT" sz="2400" kern="100" dirty="0">
                <a:latin typeface="Times New Roman" panose="02020603050405020304" pitchFamily="18" charset="0"/>
                <a:ea typeface="맑은 고딕" panose="020B0503020000020004" pitchFamily="50" charset="-127"/>
                <a:cs typeface="Times New Roman" panose="02020603050405020304" pitchFamily="18" charset="0"/>
              </a:rPr>
              <a:t>«</a:t>
            </a: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Essendo soggetto a questa stessa sensazione spiacevole, cova avversione verso di essa. Quando cova avversione verso la sensazione spiacevole, quel che sta dietro a ciò è la tendenza sottostante all’avversione verso la sensazione spiacevole. Essendo soggetto alla sensazione spiacevole, cerca sollievo nel piacere dei sensi. Per qual motivo? Perché l’ignorante uomo mondano non conosce alcuna evasione dalla sensazione spiacevole diversa dal piacere dei sensi. Quando cerca sollievo nel piacere dei sensi</a:t>
            </a:r>
            <a:r>
              <a:rPr lang="it-IT" sz="2400" kern="100">
                <a:effectLst/>
                <a:latin typeface="Times New Roman" panose="02020603050405020304" pitchFamily="18" charset="0"/>
                <a:ea typeface="맑은 고딕" panose="020B0503020000020004" pitchFamily="50" charset="-127"/>
                <a:cs typeface="Times New Roman" panose="02020603050405020304" pitchFamily="18" charset="0"/>
              </a:rPr>
              <a:t>, quel </a:t>
            </a: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che sta dietro a ciò è la tendenza sottostante alla brama verso la sensazione piacevole. Non comprende come realmente sono l’origine, la dissoluzione, la gratificazione, il pericolo e la fuga nel caso di queste sensazioni. Non comprendendo queste cose, ciò che sta dietro a ciò è la sottostante tendenza all’ignoranza in riferimento alla sensazione neutra.»</a:t>
            </a:r>
            <a:endParaRPr lang="en-GB"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27292058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2556911"/>
            <a:ext cx="3201366" cy="1253089"/>
          </a:xfrm>
        </p:spPr>
        <p:txBody>
          <a:bodyPr vert="horz" lIns="91440" tIns="45720" rIns="91440" bIns="45720" rtlCol="0" anchor="b">
            <a:normAutofit/>
          </a:bodyPr>
          <a:lstStyle/>
          <a:p>
            <a:pPr algn="r"/>
            <a:r>
              <a:rPr lang="en-US" sz="4000" kern="1200" err="1">
                <a:solidFill>
                  <a:srgbClr val="FFFFFF"/>
                </a:solidFill>
                <a:latin typeface="Georgia Pro Semibold" panose="02040702050405020303" pitchFamily="18" charset="0"/>
              </a:rPr>
              <a:t>Sermone</a:t>
            </a:r>
            <a:r>
              <a:rPr lang="en-US" sz="4000" kern="1200">
                <a:solidFill>
                  <a:srgbClr val="FFFFFF"/>
                </a:solidFill>
                <a:latin typeface="Georgia Pro Semibold" panose="02040702050405020303" pitchFamily="18" charset="0"/>
              </a:rPr>
              <a:t> 9</a:t>
            </a: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389110" y="186350"/>
            <a:ext cx="7448550" cy="6505575"/>
          </a:xfrm>
        </p:spPr>
        <p:txBody>
          <a:bodyPr vert="horz" lIns="91440" tIns="45720" rIns="91440" bIns="45720" rtlCol="0" anchor="ctr">
            <a:noAutofit/>
          </a:bodyPr>
          <a:lstStyle/>
          <a:p>
            <a:pPr marL="0" indent="0" eaLnBrk="0" hangingPunct="0">
              <a:lnSpc>
                <a:spcPct val="107000"/>
              </a:lnSpc>
              <a:spcAft>
                <a:spcPts val="800"/>
              </a:spcAft>
              <a:buNone/>
            </a:pPr>
            <a:r>
              <a:rPr lang="it-IT" sz="2800" kern="100">
                <a:effectLst/>
                <a:latin typeface="Times New Roman" panose="02020603050405020304" pitchFamily="18" charset="0"/>
                <a:ea typeface="맑은 고딕" panose="020B0503020000020004" pitchFamily="50" charset="-127"/>
                <a:cs typeface="Times New Roman" panose="02020603050405020304" pitchFamily="18" charset="0"/>
              </a:rPr>
              <a:t>…la persona ordinaria è come se si muovesse alternativamente tra dolore e piacere ignorando la sensazione né spiacevole né piacevole al centro. Il Buddha ci spieg</a:t>
            </a:r>
            <a:r>
              <a:rPr lang="it-IT" sz="2800" kern="100">
                <a:latin typeface="Times New Roman" panose="02020603050405020304" pitchFamily="18" charset="0"/>
                <a:ea typeface="맑은 고딕" panose="020B0503020000020004" pitchFamily="50" charset="-127"/>
                <a:cs typeface="Times New Roman" panose="02020603050405020304" pitchFamily="18" charset="0"/>
              </a:rPr>
              <a:t>a </a:t>
            </a:r>
            <a:r>
              <a:rPr lang="it-IT" sz="2800" kern="100">
                <a:effectLst/>
                <a:latin typeface="Times New Roman" panose="02020603050405020304" pitchFamily="18" charset="0"/>
                <a:ea typeface="맑은 고딕" panose="020B0503020000020004" pitchFamily="50" charset="-127"/>
                <a:cs typeface="Times New Roman" panose="02020603050405020304" pitchFamily="18" charset="0"/>
              </a:rPr>
              <a:t>questa verità in altro modo dicendo che ciò che sottostà alla sensazione piacevole è la tendenza all’avidità, ciò che sottostà alla sensazione spiacevole è la tendenza all’avversione e ciò che sottostà alla sensazione né spiacevole né piacevole è la tendenza all’ignoranza. Questo è il motivo per cui la sensazione neutra è negletta ed ignorata. </a:t>
            </a:r>
            <a:endParaRPr lang="en-GB" sz="2800" kern="10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13757459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2556911"/>
            <a:ext cx="3201366" cy="1157839"/>
          </a:xfrm>
        </p:spPr>
        <p:txBody>
          <a:bodyPr vert="horz" lIns="91440" tIns="45720" rIns="91440" bIns="45720" rtlCol="0" anchor="b">
            <a:normAutofit/>
          </a:bodyPr>
          <a:lstStyle/>
          <a:p>
            <a:pPr algn="r"/>
            <a:r>
              <a:rPr lang="en-US" sz="4000" kern="1200" err="1">
                <a:solidFill>
                  <a:srgbClr val="FFFFFF"/>
                </a:solidFill>
                <a:latin typeface="Georgia Pro Semibold" panose="02040702050405020303" pitchFamily="18" charset="0"/>
              </a:rPr>
              <a:t>Sermone</a:t>
            </a:r>
            <a:r>
              <a:rPr lang="en-US" sz="4000" kern="1200">
                <a:solidFill>
                  <a:srgbClr val="FFFFFF"/>
                </a:solidFill>
                <a:latin typeface="Georgia Pro Semibold" panose="02040702050405020303" pitchFamily="18" charset="0"/>
              </a:rPr>
              <a:t> 9</a:t>
            </a: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389110" y="186350"/>
            <a:ext cx="7448550" cy="6505575"/>
          </a:xfrm>
        </p:spPr>
        <p:txBody>
          <a:bodyPr vert="horz" lIns="91440" tIns="45720" rIns="91440" bIns="45720" rtlCol="0" anchor="ctr">
            <a:noAutofit/>
          </a:bodyPr>
          <a:lstStyle/>
          <a:p>
            <a:pPr marL="0" indent="0" eaLnBrk="0" hangingPunct="0">
              <a:lnSpc>
                <a:spcPct val="107000"/>
              </a:lnSpc>
              <a:spcAft>
                <a:spcPts val="800"/>
              </a:spcAft>
              <a:buNone/>
            </a:pPr>
            <a:r>
              <a:rPr lang="it-IT" kern="100">
                <a:effectLst/>
                <a:latin typeface="Times New Roman" panose="02020603050405020304" pitchFamily="18" charset="0"/>
                <a:ea typeface="맑은 고딕" panose="020B0503020000020004" pitchFamily="50" charset="-127"/>
                <a:cs typeface="Times New Roman" panose="02020603050405020304" pitchFamily="18" charset="0"/>
              </a:rPr>
              <a:t>E’ sfruttando questa ignoranza che la cucitrice Brama mette il punto tra sensazione piacevole e spiacevole. … Per la liberazione, uno deve penetrare profondamente nel mezzo. Rimuovendo l’ignoranza che sottende alla sensazione neutra, uno giunge alla conoscenza. … per bypassare la cucitrice, uno deve avere un insight diretto nella sensazione neutra e comprenderla alla luce dei </a:t>
            </a:r>
            <a:r>
              <a:rPr lang="it-IT" i="1" kern="100">
                <a:effectLst/>
                <a:latin typeface="Times New Roman" panose="02020603050405020304" pitchFamily="18" charset="0"/>
                <a:ea typeface="맑은 고딕" panose="020B0503020000020004" pitchFamily="50" charset="-127"/>
                <a:cs typeface="Times New Roman" panose="02020603050405020304" pitchFamily="18" charset="0"/>
              </a:rPr>
              <a:t>saṅkhāra</a:t>
            </a:r>
            <a:r>
              <a:rPr lang="it-IT" kern="100">
                <a:latin typeface="Times New Roman" panose="02020603050405020304" pitchFamily="18" charset="0"/>
                <a:ea typeface="맑은 고딕" panose="020B0503020000020004" pitchFamily="50" charset="-127"/>
                <a:cs typeface="Times New Roman" panose="02020603050405020304" pitchFamily="18" charset="0"/>
              </a:rPr>
              <a:t>, ottenendo la liberazione.</a:t>
            </a:r>
            <a:endParaRPr lang="en-GB" kern="10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30604946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2556911"/>
            <a:ext cx="3201366" cy="1723897"/>
          </a:xfrm>
        </p:spPr>
        <p:txBody>
          <a:bodyPr vert="horz" lIns="91440" tIns="45720" rIns="91440" bIns="45720" rtlCol="0" anchor="b">
            <a:normAutofit/>
          </a:bodyPr>
          <a:lstStyle/>
          <a:p>
            <a:pPr algn="r"/>
            <a:r>
              <a:rPr lang="en-US" sz="4000" kern="1200">
                <a:solidFill>
                  <a:srgbClr val="FFFFFF"/>
                </a:solidFill>
                <a:latin typeface="Georgia Pro Semibold" panose="02040702050405020303" pitchFamily="18" charset="0"/>
              </a:rPr>
              <a:t>Quarto </a:t>
            </a:r>
            <a:r>
              <a:rPr lang="en-US" sz="4000" kern="1200" err="1">
                <a:solidFill>
                  <a:srgbClr val="FFFFFF"/>
                </a:solidFill>
                <a:latin typeface="Georgia Pro Semibold" panose="02040702050405020303" pitchFamily="18" charset="0"/>
              </a:rPr>
              <a:t>caso</a:t>
            </a:r>
            <a:endParaRPr lang="en-US" sz="40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«Il nome è un estremo; la forma è il secondo estremo; la coscienza è l’intermedio; la brama è la cucitrice.»</a:t>
            </a:r>
            <a:endParaRPr lang="en-GB" sz="4000"/>
          </a:p>
        </p:txBody>
      </p:sp>
    </p:spTree>
    <p:extLst>
      <p:ext uri="{BB962C8B-B14F-4D97-AF65-F5344CB8AC3E}">
        <p14:creationId xmlns:p14="http://schemas.microsoft.com/office/powerpoint/2010/main" val="3193604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2556911"/>
            <a:ext cx="3201366" cy="1723897"/>
          </a:xfrm>
        </p:spPr>
        <p:txBody>
          <a:bodyPr vert="horz" lIns="91440" tIns="45720" rIns="91440" bIns="45720" rtlCol="0" anchor="b">
            <a:normAutofit/>
          </a:bodyPr>
          <a:lstStyle/>
          <a:p>
            <a:pPr algn="r"/>
            <a:r>
              <a:rPr lang="en-US" sz="4000" kern="1200" err="1">
                <a:solidFill>
                  <a:srgbClr val="FFFFFF"/>
                </a:solidFill>
                <a:latin typeface="Georgia Pro Semibold" panose="02040702050405020303" pitchFamily="18" charset="0"/>
              </a:rPr>
              <a:t>Sermone</a:t>
            </a:r>
            <a:r>
              <a:rPr lang="en-US" sz="4000" kern="1200">
                <a:solidFill>
                  <a:srgbClr val="FFFFFF"/>
                </a:solidFill>
                <a:latin typeface="Georgia Pro Semibold" panose="02040702050405020303" pitchFamily="18" charset="0"/>
              </a:rPr>
              <a:t> 9</a:t>
            </a: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389110" y="186350"/>
            <a:ext cx="7448550" cy="6505575"/>
          </a:xfrm>
        </p:spPr>
        <p:txBody>
          <a:bodyPr vert="horz" lIns="91440" tIns="45720" rIns="91440" bIns="45720" rtlCol="0" anchor="ctr">
            <a:noAutofit/>
          </a:bodyPr>
          <a:lstStyle/>
          <a:p>
            <a:pPr marL="0" indent="0" eaLnBrk="0" hangingPunct="0">
              <a:lnSpc>
                <a:spcPct val="107000"/>
              </a:lnSpc>
              <a:spcAft>
                <a:spcPts val="800"/>
              </a:spcAft>
              <a:buNone/>
            </a:pPr>
            <a:r>
              <a:rPr lang="it-IT" kern="100" dirty="0">
                <a:effectLst/>
                <a:latin typeface="Times New Roman" panose="02020603050405020304" pitchFamily="18" charset="0"/>
                <a:ea typeface="맑은 고딕" panose="020B0503020000020004" pitchFamily="50" charset="-127"/>
                <a:cs typeface="Times New Roman" panose="02020603050405020304" pitchFamily="18" charset="0"/>
              </a:rPr>
              <a:t>Il bel Narciso, che non aveva mai visto il proprio volto, mentre passeggiava in una foresta si chinò su un stagno per sciacquarsi la faccia. Vedendo la propria immagine riflessa, immaginò che ci fosse una creatura angelica nello stagno e fece il vano tentativo di abbracciarla, ma si sporse troppo e morì nello stagno. Narciso fu ingannato dalla cucitrice. Questa è un’ottima illustrazione di </a:t>
            </a:r>
            <a:r>
              <a:rPr lang="it-IT" i="1" kern="100" dirty="0" err="1">
                <a:effectLst/>
                <a:latin typeface="Times New Roman" panose="02020603050405020304" pitchFamily="18" charset="0"/>
                <a:ea typeface="맑은 고딕" panose="020B0503020000020004" pitchFamily="50" charset="-127"/>
                <a:cs typeface="Times New Roman" panose="02020603050405020304" pitchFamily="18" charset="0"/>
              </a:rPr>
              <a:t>nāmarūpa</a:t>
            </a:r>
            <a:r>
              <a:rPr lang="it-IT" kern="100" dirty="0">
                <a:effectLst/>
                <a:latin typeface="Times New Roman" panose="02020603050405020304" pitchFamily="18" charset="0"/>
                <a:ea typeface="맑은 고딕" panose="020B0503020000020004" pitchFamily="50" charset="-127"/>
                <a:cs typeface="Times New Roman" panose="02020603050405020304" pitchFamily="18" charset="0"/>
              </a:rPr>
              <a:t> poiché i cinque fattori del nome possono essere qui chiaramente compresi.</a:t>
            </a:r>
            <a:endParaRPr lang="en-GB"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42355158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2556911"/>
            <a:ext cx="3201366" cy="1723897"/>
          </a:xfrm>
        </p:spPr>
        <p:txBody>
          <a:bodyPr vert="horz" lIns="91440" tIns="45720" rIns="91440" bIns="45720" rtlCol="0" anchor="b">
            <a:normAutofit/>
          </a:bodyPr>
          <a:lstStyle/>
          <a:p>
            <a:pPr algn="r"/>
            <a:r>
              <a:rPr lang="en-US" sz="4000" kern="1200" err="1">
                <a:solidFill>
                  <a:srgbClr val="FFFFFF"/>
                </a:solidFill>
                <a:latin typeface="Georgia Pro Semibold" panose="02040702050405020303" pitchFamily="18" charset="0"/>
              </a:rPr>
              <a:t>Sermone</a:t>
            </a:r>
            <a:r>
              <a:rPr lang="en-US" sz="4000" kern="1200">
                <a:solidFill>
                  <a:srgbClr val="FFFFFF"/>
                </a:solidFill>
                <a:latin typeface="Georgia Pro Semibold" panose="02040702050405020303" pitchFamily="18" charset="0"/>
              </a:rPr>
              <a:t> 9</a:t>
            </a: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389110" y="186350"/>
            <a:ext cx="7448550" cy="6505575"/>
          </a:xfrm>
        </p:spPr>
        <p:txBody>
          <a:bodyPr vert="horz" lIns="91440" tIns="45720" rIns="91440" bIns="45720" rtlCol="0" anchor="ctr">
            <a:noAutofit/>
          </a:bodyPr>
          <a:lstStyle/>
          <a:p>
            <a:pPr marL="0" indent="0" eaLnBrk="0" hangingPunct="0">
              <a:lnSpc>
                <a:spcPct val="107000"/>
              </a:lnSpc>
              <a:spcAft>
                <a:spcPts val="800"/>
              </a:spcAft>
              <a:buNone/>
            </a:pPr>
            <a:r>
              <a:rPr lang="it-IT" kern="100" dirty="0">
                <a:effectLst/>
                <a:latin typeface="Times New Roman" panose="02020603050405020304" pitchFamily="18" charset="0"/>
                <a:ea typeface="맑은 고딕" panose="020B0503020000020004" pitchFamily="50" charset="-127"/>
                <a:cs typeface="Times New Roman" panose="02020603050405020304" pitchFamily="18" charset="0"/>
              </a:rPr>
              <a:t>Ora, la </a:t>
            </a:r>
            <a:r>
              <a:rPr lang="it-IT" b="1" i="1" kern="100" dirty="0">
                <a:effectLst/>
                <a:latin typeface="Times New Roman" panose="02020603050405020304" pitchFamily="18" charset="0"/>
                <a:ea typeface="맑은 고딕" panose="020B0503020000020004" pitchFamily="50" charset="-127"/>
                <a:cs typeface="Times New Roman" panose="02020603050405020304" pitchFamily="18" charset="0"/>
              </a:rPr>
              <a:t>sensazione</a:t>
            </a:r>
            <a:r>
              <a:rPr lang="it-IT" kern="100" dirty="0">
                <a:effectLst/>
                <a:latin typeface="Times New Roman" panose="02020603050405020304" pitchFamily="18" charset="0"/>
                <a:ea typeface="맑은 고딕" panose="020B0503020000020004" pitchFamily="50" charset="-127"/>
                <a:cs typeface="Times New Roman" panose="02020603050405020304" pitchFamily="18" charset="0"/>
              </a:rPr>
              <a:t> è l’amore o la concupiscenza che fa sorgere la </a:t>
            </a:r>
            <a:r>
              <a:rPr lang="it-IT" b="1" i="1" kern="100" dirty="0">
                <a:effectLst/>
                <a:latin typeface="Times New Roman" panose="02020603050405020304" pitchFamily="18" charset="0"/>
                <a:ea typeface="맑은 고딕" panose="020B0503020000020004" pitchFamily="50" charset="-127"/>
                <a:cs typeface="Times New Roman" panose="02020603050405020304" pitchFamily="18" charset="0"/>
              </a:rPr>
              <a:t>percezione</a:t>
            </a:r>
            <a:r>
              <a:rPr lang="it-IT" kern="100" dirty="0">
                <a:effectLst/>
                <a:latin typeface="Times New Roman" panose="02020603050405020304" pitchFamily="18" charset="0"/>
                <a:ea typeface="맑은 고딕" panose="020B0503020000020004" pitchFamily="50" charset="-127"/>
                <a:cs typeface="Times New Roman" panose="02020603050405020304" pitchFamily="18" charset="0"/>
              </a:rPr>
              <a:t> di una creatura angelica istigando l’</a:t>
            </a:r>
            <a:r>
              <a:rPr lang="it-IT" b="1" i="1" kern="100" dirty="0">
                <a:effectLst/>
                <a:latin typeface="Times New Roman" panose="02020603050405020304" pitchFamily="18" charset="0"/>
                <a:ea typeface="맑은 고딕" panose="020B0503020000020004" pitchFamily="50" charset="-127"/>
                <a:cs typeface="Times New Roman" panose="02020603050405020304" pitchFamily="18" charset="0"/>
              </a:rPr>
              <a:t>intenzione</a:t>
            </a:r>
            <a:r>
              <a:rPr lang="it-IT" kern="100" dirty="0">
                <a:effectLst/>
                <a:latin typeface="Times New Roman" panose="02020603050405020304" pitchFamily="18" charset="0"/>
                <a:ea typeface="맑은 고딕" panose="020B0503020000020004" pitchFamily="50" charset="-127"/>
                <a:cs typeface="Times New Roman" panose="02020603050405020304" pitchFamily="18" charset="0"/>
              </a:rPr>
              <a:t> a guardare di nuovo, e c’è un apparente </a:t>
            </a:r>
            <a:r>
              <a:rPr lang="it-IT" b="1" i="1" kern="100" dirty="0">
                <a:effectLst/>
                <a:latin typeface="Times New Roman" panose="02020603050405020304" pitchFamily="18" charset="0"/>
                <a:ea typeface="맑은 고딕" panose="020B0503020000020004" pitchFamily="50" charset="-127"/>
                <a:cs typeface="Times New Roman" panose="02020603050405020304" pitchFamily="18" charset="0"/>
              </a:rPr>
              <a:t>contatto</a:t>
            </a:r>
            <a:r>
              <a:rPr lang="it-IT" kern="100" dirty="0">
                <a:effectLst/>
                <a:latin typeface="Times New Roman" panose="02020603050405020304" pitchFamily="18" charset="0"/>
                <a:ea typeface="맑은 고딕" panose="020B0503020000020004" pitchFamily="50" charset="-127"/>
                <a:cs typeface="Times New Roman" panose="02020603050405020304" pitchFamily="18" charset="0"/>
              </a:rPr>
              <a:t> sostenuto dall’</a:t>
            </a:r>
            <a:r>
              <a:rPr lang="it-IT" b="1" i="1" kern="100" dirty="0">
                <a:effectLst/>
                <a:latin typeface="Times New Roman" panose="02020603050405020304" pitchFamily="18" charset="0"/>
                <a:ea typeface="맑은 고딕" panose="020B0503020000020004" pitchFamily="50" charset="-127"/>
                <a:cs typeface="Times New Roman" panose="02020603050405020304" pitchFamily="18" charset="0"/>
              </a:rPr>
              <a:t>attenzione</a:t>
            </a:r>
            <a:r>
              <a:rPr lang="it-IT" kern="100" dirty="0">
                <a:effectLst/>
                <a:latin typeface="Times New Roman" panose="02020603050405020304" pitchFamily="18" charset="0"/>
                <a:ea typeface="맑은 고딕" panose="020B0503020000020004" pitchFamily="50" charset="-127"/>
                <a:cs typeface="Times New Roman" panose="02020603050405020304" pitchFamily="18" charset="0"/>
              </a:rPr>
              <a:t>. Ma essendo questa attenzione inadeguata, </a:t>
            </a:r>
            <a:r>
              <a:rPr lang="it-IT" b="1" i="1" kern="100" dirty="0" err="1">
                <a:effectLst/>
                <a:latin typeface="Times New Roman" panose="02020603050405020304" pitchFamily="18" charset="0"/>
                <a:ea typeface="맑은 고딕" panose="020B0503020000020004" pitchFamily="50" charset="-127"/>
                <a:cs typeface="Times New Roman" panose="02020603050405020304" pitchFamily="18" charset="0"/>
              </a:rPr>
              <a:t>ayoniso</a:t>
            </a:r>
            <a:r>
              <a:rPr lang="it-IT" b="1" i="1" kern="100" dirty="0">
                <a:effectLst/>
                <a:latin typeface="Times New Roman" panose="02020603050405020304" pitchFamily="18" charset="0"/>
                <a:ea typeface="맑은 고딕" panose="020B0503020000020004" pitchFamily="50" charset="-127"/>
                <a:cs typeface="Times New Roman" panose="02020603050405020304" pitchFamily="18" charset="0"/>
              </a:rPr>
              <a:t> manasikāra</a:t>
            </a:r>
            <a:r>
              <a:rPr lang="it-IT" kern="100" dirty="0">
                <a:effectLst/>
                <a:latin typeface="Times New Roman" panose="02020603050405020304" pitchFamily="18" charset="0"/>
                <a:ea typeface="맑은 고딕" panose="020B0503020000020004" pitchFamily="50" charset="-127"/>
                <a:cs typeface="Times New Roman" panose="02020603050405020304" pitchFamily="18" charset="0"/>
              </a:rPr>
              <a:t>, Narciso fu sufficientemente preda dell’illusione da pensare che stava osservando in quanto una creatura angelica era apparsa, ma in realtà la creatura angelica era apparsa perché lui stava osservando. …</a:t>
            </a:r>
            <a:endParaRPr lang="en-GB"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18304009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2556911"/>
            <a:ext cx="3201366" cy="1723897"/>
          </a:xfrm>
        </p:spPr>
        <p:txBody>
          <a:bodyPr vert="horz" lIns="91440" tIns="45720" rIns="91440" bIns="45720" rtlCol="0" anchor="b">
            <a:normAutofit/>
          </a:bodyPr>
          <a:lstStyle/>
          <a:p>
            <a:pPr algn="r"/>
            <a:r>
              <a:rPr lang="en-US" sz="4000" kern="1200" err="1">
                <a:solidFill>
                  <a:srgbClr val="FFFFFF"/>
                </a:solidFill>
                <a:latin typeface="Georgia Pro Semibold" panose="02040702050405020303" pitchFamily="18" charset="0"/>
              </a:rPr>
              <a:t>Sermone</a:t>
            </a:r>
            <a:r>
              <a:rPr lang="en-US" sz="4000" kern="1200">
                <a:solidFill>
                  <a:srgbClr val="FFFFFF"/>
                </a:solidFill>
                <a:latin typeface="Georgia Pro Semibold" panose="02040702050405020303" pitchFamily="18" charset="0"/>
              </a:rPr>
              <a:t> 9</a:t>
            </a: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389110" y="186350"/>
            <a:ext cx="7448550" cy="6505575"/>
          </a:xfrm>
        </p:spPr>
        <p:txBody>
          <a:bodyPr vert="horz" lIns="91440" tIns="45720" rIns="91440" bIns="45720" rtlCol="0" anchor="ctr">
            <a:noAutofit/>
          </a:bodyPr>
          <a:lstStyle/>
          <a:p>
            <a:pPr marL="0" indent="0" eaLnBrk="0" hangingPunct="0">
              <a:lnSpc>
                <a:spcPct val="107000"/>
              </a:lnSpc>
              <a:spcAft>
                <a:spcPts val="800"/>
              </a:spcAft>
              <a:buNone/>
            </a:pPr>
            <a:r>
              <a:rPr lang="it-IT" kern="100">
                <a:effectLst/>
                <a:latin typeface="Times New Roman" panose="02020603050405020304" pitchFamily="18" charset="0"/>
                <a:ea typeface="맑은 고딕" panose="020B0503020000020004" pitchFamily="50" charset="-127"/>
                <a:cs typeface="Times New Roman" panose="02020603050405020304" pitchFamily="18" charset="0"/>
              </a:rPr>
              <a:t>Anche la coscienza ha quest</a:t>
            </a:r>
            <a:r>
              <a:rPr lang="it-IT" kern="100">
                <a:latin typeface="Times New Roman" panose="02020603050405020304" pitchFamily="18" charset="0"/>
                <a:ea typeface="맑은 고딕" panose="020B0503020000020004" pitchFamily="50" charset="-127"/>
                <a:cs typeface="Times New Roman" panose="02020603050405020304" pitchFamily="18" charset="0"/>
              </a:rPr>
              <a:t>a natura riflessiva come quella dell’acqua. Quella è l’illusione magica in connessione ad essa. Psicologicamente, rende possibile la ‘riflessione’. La riflessione invita l’attenzione. L’attenzione erronea o non profonda crea l’illusione, ma l’attenzione adeguata mette uno in grado di comprendere l’illusione. Qui vediamo chiaramente come la coscienza è nel mezzo tra nome e forma. …</a:t>
            </a:r>
            <a:endParaRPr lang="en-GB" kern="10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1900407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2556911"/>
            <a:ext cx="3201366" cy="1723897"/>
          </a:xfrm>
        </p:spPr>
        <p:txBody>
          <a:bodyPr vert="horz" lIns="91440" tIns="45720" rIns="91440" bIns="45720" rtlCol="0" anchor="b">
            <a:normAutofit/>
          </a:bodyPr>
          <a:lstStyle/>
          <a:p>
            <a:pPr algn="r"/>
            <a:r>
              <a:rPr lang="en-US" sz="4000" kern="1200" err="1">
                <a:solidFill>
                  <a:srgbClr val="FFFFFF"/>
                </a:solidFill>
                <a:latin typeface="Georgia Pro Semibold" panose="02040702050405020303" pitchFamily="18" charset="0"/>
              </a:rPr>
              <a:t>Sermone</a:t>
            </a:r>
            <a:r>
              <a:rPr lang="en-US" sz="4000" kern="1200">
                <a:solidFill>
                  <a:srgbClr val="FFFFFF"/>
                </a:solidFill>
                <a:latin typeface="Georgia Pro Semibold" panose="02040702050405020303" pitchFamily="18" charset="0"/>
              </a:rPr>
              <a:t> 9</a:t>
            </a: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389110" y="186350"/>
            <a:ext cx="7448550" cy="6505575"/>
          </a:xfrm>
        </p:spPr>
        <p:txBody>
          <a:bodyPr vert="horz" lIns="91440" tIns="45720" rIns="91440" bIns="45720" rtlCol="0" anchor="ctr">
            <a:noAutofit/>
          </a:bodyPr>
          <a:lstStyle/>
          <a:p>
            <a:pPr marL="0" indent="0" eaLnBrk="0" hangingPunct="0">
              <a:lnSpc>
                <a:spcPct val="107000"/>
              </a:lnSpc>
              <a:spcAft>
                <a:spcPts val="800"/>
              </a:spcAft>
              <a:buNone/>
            </a:pPr>
            <a:r>
              <a:rPr lang="it-IT" kern="100">
                <a:latin typeface="Times New Roman" panose="02020603050405020304" pitchFamily="18" charset="0"/>
                <a:ea typeface="맑은 고딕" panose="020B0503020000020004" pitchFamily="50" charset="-127"/>
                <a:cs typeface="Times New Roman" panose="02020603050405020304" pitchFamily="18" charset="0"/>
              </a:rPr>
              <a:t>Per bypassare la cucitrice con i punti che accortamente mette, bisogna avere una comprensione adeguata della natura della coscienza.</a:t>
            </a:r>
            <a:endParaRPr lang="en-GB" kern="10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20657502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2556911"/>
            <a:ext cx="3201366" cy="1723897"/>
          </a:xfrm>
        </p:spPr>
        <p:txBody>
          <a:bodyPr vert="horz" lIns="91440" tIns="45720" rIns="91440" bIns="45720" rtlCol="0" anchor="b">
            <a:normAutofit/>
          </a:bodyPr>
          <a:lstStyle/>
          <a:p>
            <a:pPr algn="r"/>
            <a:r>
              <a:rPr lang="en-US" sz="4000" kern="1200">
                <a:solidFill>
                  <a:srgbClr val="FFFFFF"/>
                </a:solidFill>
                <a:latin typeface="Georgia Pro Semibold" panose="02040702050405020303" pitchFamily="18" charset="0"/>
              </a:rPr>
              <a:t>Quinto </a:t>
            </a:r>
            <a:r>
              <a:rPr lang="en-US" sz="4000" kern="1200" err="1">
                <a:solidFill>
                  <a:srgbClr val="FFFFFF"/>
                </a:solidFill>
                <a:latin typeface="Georgia Pro Semibold" panose="02040702050405020303" pitchFamily="18" charset="0"/>
              </a:rPr>
              <a:t>caso</a:t>
            </a:r>
            <a:endParaRPr lang="en-US" sz="40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it-IT" sz="4000" dirty="0">
                <a:solidFill>
                  <a:srgbClr val="000000"/>
                </a:solidFill>
                <a:latin typeface="Times New Roman" panose="02020603050405020304" pitchFamily="18" charset="0"/>
                <a:ea typeface="PMingLiU" panose="02020500000000000000" pitchFamily="18" charset="-120"/>
                <a:cs typeface="Arial" panose="020B0604020202020204" pitchFamily="34" charset="0"/>
              </a:rPr>
              <a:t>«Le sei basi sensoriali interne sono un estremo; le sei basi sensoriali esterne sono il secondo estremo; la coscienza è l’intermedio; la brama è la cucitrice.»</a:t>
            </a:r>
            <a:endParaRPr lang="en-GB" sz="4000" dirty="0"/>
          </a:p>
        </p:txBody>
      </p:sp>
    </p:spTree>
    <p:extLst>
      <p:ext uri="{BB962C8B-B14F-4D97-AF65-F5344CB8AC3E}">
        <p14:creationId xmlns:p14="http://schemas.microsoft.com/office/powerpoint/2010/main" val="35759127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2556911"/>
            <a:ext cx="3201366" cy="1723897"/>
          </a:xfrm>
        </p:spPr>
        <p:txBody>
          <a:bodyPr vert="horz" lIns="91440" tIns="45720" rIns="91440" bIns="45720" rtlCol="0" anchor="b">
            <a:normAutofit/>
          </a:bodyPr>
          <a:lstStyle/>
          <a:p>
            <a:pPr algn="r"/>
            <a:r>
              <a:rPr lang="en-US" sz="4000" kern="1200">
                <a:solidFill>
                  <a:srgbClr val="FFFFFF"/>
                </a:solidFill>
                <a:latin typeface="Georgia Pro Semibold" panose="02040702050405020303" pitchFamily="18" charset="0"/>
              </a:rPr>
              <a:t>Sesto </a:t>
            </a:r>
            <a:r>
              <a:rPr lang="en-US" sz="4000" kern="1200" err="1">
                <a:solidFill>
                  <a:srgbClr val="FFFFFF"/>
                </a:solidFill>
                <a:latin typeface="Georgia Pro Semibold" panose="02040702050405020303" pitchFamily="18" charset="0"/>
              </a:rPr>
              <a:t>caso</a:t>
            </a:r>
            <a:endParaRPr lang="en-US" sz="40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«L’esistenza personale è un estremo; l’origine dell’esistenza personale è il secondo estremo; la cessazione dell’esistenza personale è l’intermedio; la brama è la cucitrice.»</a:t>
            </a:r>
            <a:endParaRPr lang="en-GB" sz="4000"/>
          </a:p>
        </p:txBody>
      </p:sp>
    </p:spTree>
    <p:extLst>
      <p:ext uri="{BB962C8B-B14F-4D97-AF65-F5344CB8AC3E}">
        <p14:creationId xmlns:p14="http://schemas.microsoft.com/office/powerpoint/2010/main" val="12370956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2556911"/>
            <a:ext cx="3201366" cy="1723897"/>
          </a:xfrm>
        </p:spPr>
        <p:txBody>
          <a:bodyPr vert="horz" lIns="91440" tIns="45720" rIns="91440" bIns="45720" rtlCol="0" anchor="b">
            <a:normAutofit/>
          </a:bodyPr>
          <a:lstStyle/>
          <a:p>
            <a:pPr algn="r"/>
            <a:r>
              <a:rPr lang="en-US" sz="4000" kern="1200" err="1">
                <a:solidFill>
                  <a:srgbClr val="FFFFFF"/>
                </a:solidFill>
                <a:latin typeface="Georgia Pro Semibold" panose="02040702050405020303" pitchFamily="18" charset="0"/>
              </a:rPr>
              <a:t>Sermone</a:t>
            </a:r>
            <a:r>
              <a:rPr lang="en-US" sz="4000" kern="1200">
                <a:solidFill>
                  <a:srgbClr val="FFFFFF"/>
                </a:solidFill>
                <a:latin typeface="Georgia Pro Semibold" panose="02040702050405020303" pitchFamily="18" charset="0"/>
              </a:rPr>
              <a:t> 9</a:t>
            </a: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389110" y="186350"/>
            <a:ext cx="7448550" cy="6505575"/>
          </a:xfrm>
        </p:spPr>
        <p:txBody>
          <a:bodyPr vert="horz" lIns="91440" tIns="45720" rIns="91440" bIns="45720" rtlCol="0" anchor="ctr">
            <a:noAutofit/>
          </a:bodyPr>
          <a:lstStyle/>
          <a:p>
            <a:pPr marL="0" indent="0" eaLnBrk="0" hangingPunct="0">
              <a:lnSpc>
                <a:spcPct val="107000"/>
              </a:lnSpc>
              <a:spcAft>
                <a:spcPts val="800"/>
              </a:spcAft>
              <a:buNone/>
            </a:pPr>
            <a:r>
              <a:rPr lang="it-IT" kern="100" dirty="0">
                <a:latin typeface="Times New Roman" panose="02020603050405020304" pitchFamily="18" charset="0"/>
                <a:ea typeface="맑은 고딕" panose="020B0503020000020004" pitchFamily="50" charset="-127"/>
                <a:cs typeface="Times New Roman" panose="02020603050405020304" pitchFamily="18" charset="0"/>
              </a:rPr>
              <a:t>La sesta interpretazione si riferisce a </a:t>
            </a:r>
            <a:r>
              <a:rPr lang="it-IT" i="1" kern="100" dirty="0">
                <a:latin typeface="Times New Roman" panose="02020603050405020304" pitchFamily="18" charset="0"/>
                <a:ea typeface="맑은 고딕" panose="020B0503020000020004" pitchFamily="50" charset="-127"/>
                <a:cs typeface="Times New Roman" panose="02020603050405020304" pitchFamily="18" charset="0"/>
              </a:rPr>
              <a:t>sakkāya</a:t>
            </a:r>
            <a:r>
              <a:rPr lang="it-IT" kern="100" dirty="0">
                <a:latin typeface="Times New Roman" panose="02020603050405020304" pitchFamily="18" charset="0"/>
                <a:ea typeface="맑은 고딕" panose="020B0503020000020004" pitchFamily="50" charset="-127"/>
                <a:cs typeface="Times New Roman" panose="02020603050405020304" pitchFamily="18" charset="0"/>
              </a:rPr>
              <a:t> che significa ‘i cinque aggregati soggetti ad attaccamento’, poiché il Buddha ha detto che </a:t>
            </a:r>
            <a:r>
              <a:rPr lang="it-IT" i="1" kern="100" dirty="0">
                <a:latin typeface="Times New Roman" panose="02020603050405020304" pitchFamily="18" charset="0"/>
                <a:ea typeface="맑은 고딕" panose="020B0503020000020004" pitchFamily="50" charset="-127"/>
                <a:cs typeface="Times New Roman" panose="02020603050405020304" pitchFamily="18" charset="0"/>
              </a:rPr>
              <a:t>sakkāya</a:t>
            </a:r>
            <a:r>
              <a:rPr lang="it-IT" kern="100" dirty="0">
                <a:latin typeface="Times New Roman" panose="02020603050405020304" pitchFamily="18" charset="0"/>
                <a:ea typeface="맑은 고딕" panose="020B0503020000020004" pitchFamily="50" charset="-127"/>
                <a:cs typeface="Times New Roman" panose="02020603050405020304" pitchFamily="18" charset="0"/>
              </a:rPr>
              <a:t> è sinonimo di essi. … E’ a causa del fatto che non vedono la cessazione della personalità che gli esseri continuano a far sorgere la nozione di personalità. Le persone comuni stanno sempre dalla parte di </a:t>
            </a:r>
            <a:r>
              <a:rPr lang="it-IT" i="1" kern="100" dirty="0" err="1">
                <a:latin typeface="Times New Roman" panose="02020603050405020304" pitchFamily="18" charset="0"/>
                <a:ea typeface="맑은 고딕" panose="020B0503020000020004" pitchFamily="50" charset="-127"/>
                <a:cs typeface="Times New Roman" panose="02020603050405020304" pitchFamily="18" charset="0"/>
              </a:rPr>
              <a:t>samudaya</a:t>
            </a:r>
            <a:r>
              <a:rPr lang="it-IT" kern="100" dirty="0">
                <a:latin typeface="Times New Roman" panose="02020603050405020304" pitchFamily="18" charset="0"/>
                <a:ea typeface="맑은 고딕" panose="020B0503020000020004" pitchFamily="50" charset="-127"/>
                <a:cs typeface="Times New Roman" panose="02020603050405020304" pitchFamily="18" charset="0"/>
              </a:rPr>
              <a:t> (il sorgere). La cucitrice si affretta a mettere il punto sotto il velo dell’ignoranza.</a:t>
            </a:r>
            <a:endParaRPr lang="en-GB"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32880189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23872" y="2556911"/>
            <a:ext cx="3201366" cy="1723897"/>
          </a:xfrm>
        </p:spPr>
        <p:txBody>
          <a:bodyPr vert="horz" lIns="91440" tIns="45720" rIns="91440" bIns="45720" rtlCol="0" anchor="b">
            <a:normAutofit/>
          </a:bodyPr>
          <a:lstStyle/>
          <a:p>
            <a:pPr algn="r"/>
            <a:r>
              <a:rPr lang="en-US" sz="4000" kern="1200" err="1">
                <a:solidFill>
                  <a:srgbClr val="FFFFFF"/>
                </a:solidFill>
                <a:latin typeface="Georgia Pro Semibold" panose="02040702050405020303" pitchFamily="18" charset="0"/>
              </a:rPr>
              <a:t>Sermone</a:t>
            </a:r>
            <a:r>
              <a:rPr lang="en-US" sz="4000" kern="1200">
                <a:solidFill>
                  <a:srgbClr val="FFFFFF"/>
                </a:solidFill>
                <a:latin typeface="Georgia Pro Semibold" panose="02040702050405020303" pitchFamily="18" charset="0"/>
              </a:rPr>
              <a:t> 9</a:t>
            </a: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389110" y="186350"/>
            <a:ext cx="7448550" cy="6505575"/>
          </a:xfrm>
        </p:spPr>
        <p:txBody>
          <a:bodyPr vert="horz" lIns="91440" tIns="45720" rIns="91440" bIns="45720" rtlCol="0" anchor="ctr">
            <a:noAutofit/>
          </a:bodyPr>
          <a:lstStyle/>
          <a:p>
            <a:pPr marL="0" indent="0" eaLnBrk="0" hangingPunct="0">
              <a:lnSpc>
                <a:spcPct val="107000"/>
              </a:lnSpc>
              <a:spcAft>
                <a:spcPts val="800"/>
              </a:spcAft>
              <a:buNone/>
            </a:pPr>
            <a:r>
              <a:rPr lang="it-IT" kern="100">
                <a:latin typeface="Times New Roman" panose="02020603050405020304" pitchFamily="18" charset="0"/>
                <a:ea typeface="맑은 고딕" panose="020B0503020000020004" pitchFamily="50" charset="-127"/>
                <a:cs typeface="Times New Roman" panose="02020603050405020304" pitchFamily="18" charset="0"/>
              </a:rPr>
              <a:t>Ciò che aiuta a sradicare l’ignoranza è la percezione dell’impermanenza. Sviluppandola, si giunge a comprendere che tutte queste sono ‘preparazioni’ (</a:t>
            </a:r>
            <a:r>
              <a:rPr lang="it-IT" i="1" kern="100">
                <a:latin typeface="Times New Roman" panose="02020603050405020304" pitchFamily="18" charset="0"/>
                <a:ea typeface="맑은 고딕" panose="020B0503020000020004" pitchFamily="50" charset="-127"/>
                <a:cs typeface="Times New Roman" panose="02020603050405020304" pitchFamily="18" charset="0"/>
              </a:rPr>
              <a:t>saṅkhāra</a:t>
            </a:r>
            <a:r>
              <a:rPr lang="it-IT" kern="100">
                <a:latin typeface="Times New Roman" panose="02020603050405020304" pitchFamily="18" charset="0"/>
                <a:ea typeface="맑은 고딕" panose="020B0503020000020004" pitchFamily="50" charset="-127"/>
                <a:cs typeface="Times New Roman" panose="02020603050405020304" pitchFamily="18" charset="0"/>
              </a:rPr>
              <a:t>). </a:t>
            </a:r>
            <a:endParaRPr lang="en-GB" kern="10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16121504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533397" y="1381125"/>
            <a:ext cx="3201366" cy="2878977"/>
          </a:xfrm>
        </p:spPr>
        <p:txBody>
          <a:bodyPr vert="horz" lIns="91440" tIns="45720" rIns="91440" bIns="45720" rtlCol="0" anchor="b">
            <a:normAutofit/>
          </a:bodyPr>
          <a:lstStyle/>
          <a:p>
            <a:pPr algn="r"/>
            <a:r>
              <a:rPr lang="en-US" sz="4000" kern="1200">
                <a:solidFill>
                  <a:srgbClr val="FFFFFF"/>
                </a:solidFill>
                <a:latin typeface="Georgia Pro Semibold" panose="02040702050405020303" pitchFamily="18" charset="0"/>
              </a:rPr>
              <a:t>Tre tipi di </a:t>
            </a:r>
            <a:r>
              <a:rPr lang="en-US" sz="4000" kern="1200" err="1">
                <a:solidFill>
                  <a:srgbClr val="FFFFFF"/>
                </a:solidFill>
                <a:latin typeface="Georgia Pro Semibold" panose="02040702050405020303" pitchFamily="18" charset="0"/>
              </a:rPr>
              <a:t>brama</a:t>
            </a:r>
            <a:endParaRPr lang="en-US" sz="40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it-IT" sz="400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Brama per i piaceri dei sensi (</a:t>
            </a:r>
            <a:r>
              <a:rPr lang="it-IT" sz="4000" i="1"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k</a:t>
            </a:r>
            <a:r>
              <a:rPr lang="it-IT" sz="4000" i="1" err="1">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ā</a:t>
            </a:r>
            <a:r>
              <a:rPr lang="it-IT" sz="4000" i="1"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ma</a:t>
            </a:r>
            <a:r>
              <a:rPr lang="it-IT" sz="4000" i="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taṇhā</a:t>
            </a:r>
            <a:r>
              <a:rPr lang="it-IT" sz="400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a:t>
            </a:r>
          </a:p>
          <a:p>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Brama per l’esistenza          (</a:t>
            </a:r>
            <a:r>
              <a:rPr lang="it-IT" sz="4000" i="1">
                <a:solidFill>
                  <a:srgbClr val="000000"/>
                </a:solidFill>
                <a:latin typeface="Times New Roman" panose="02020603050405020304" pitchFamily="18" charset="0"/>
                <a:ea typeface="PMingLiU" panose="02020500000000000000" pitchFamily="18" charset="-120"/>
                <a:cs typeface="Arial" panose="020B0604020202020204" pitchFamily="34" charset="0"/>
              </a:rPr>
              <a:t>bhava taṇhā</a:t>
            </a:r>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 </a:t>
            </a:r>
          </a:p>
          <a:p>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Brama per la non esistenza (</a:t>
            </a:r>
            <a:r>
              <a:rPr lang="it-IT" sz="4000" i="1" err="1">
                <a:solidFill>
                  <a:srgbClr val="000000"/>
                </a:solidFill>
                <a:latin typeface="Times New Roman" panose="02020603050405020304" pitchFamily="18" charset="0"/>
                <a:ea typeface="PMingLiU" panose="02020500000000000000" pitchFamily="18" charset="-120"/>
                <a:cs typeface="Arial" panose="020B0604020202020204" pitchFamily="34" charset="0"/>
              </a:rPr>
              <a:t>vibhava</a:t>
            </a:r>
            <a:r>
              <a:rPr lang="it-IT" sz="4000" i="1">
                <a:solidFill>
                  <a:srgbClr val="000000"/>
                </a:solidFill>
                <a:latin typeface="Times New Roman" panose="02020603050405020304" pitchFamily="18" charset="0"/>
                <a:ea typeface="PMingLiU" panose="02020500000000000000" pitchFamily="18" charset="-120"/>
                <a:cs typeface="Arial" panose="020B0604020202020204" pitchFamily="34" charset="0"/>
              </a:rPr>
              <a:t> taṇhā</a:t>
            </a:r>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a:t>
            </a:r>
            <a:endParaRPr lang="en-GB" sz="4000"/>
          </a:p>
        </p:txBody>
      </p:sp>
    </p:spTree>
    <p:extLst>
      <p:ext uri="{BB962C8B-B14F-4D97-AF65-F5344CB8AC3E}">
        <p14:creationId xmlns:p14="http://schemas.microsoft.com/office/powerpoint/2010/main" val="18521116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2" name="Rectangle 13">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Segnaposto immagine 8" descr="Immagine che contiene cielo, esterni, nuvoloso, nuvole">
            <a:extLst>
              <a:ext uri="{FF2B5EF4-FFF2-40B4-BE49-F238E27FC236}">
                <a16:creationId xmlns:a16="http://schemas.microsoft.com/office/drawing/2014/main" id="{CFDD836C-2F36-64C0-AC4C-D8332993A324}"/>
              </a:ext>
            </a:extLst>
          </p:cNvPr>
          <p:cNvPicPr>
            <a:picLocks noGrp="1" noChangeAspect="1"/>
          </p:cNvPicPr>
          <p:nvPr>
            <p:ph type="pic" idx="1"/>
          </p:nvPr>
        </p:nvPicPr>
        <p:blipFill rotWithShape="1">
          <a:blip r:embed="rId2">
            <a:alphaModFix amt="50000"/>
            <a:extLst>
              <a:ext uri="{28A0092B-C50C-407E-A947-70E740481C1C}">
                <a14:useLocalDpi xmlns:a14="http://schemas.microsoft.com/office/drawing/2010/main" val="0"/>
              </a:ext>
            </a:extLst>
          </a:blip>
          <a:srcRect t="10551" b="5180"/>
          <a:stretch/>
        </p:blipFill>
        <p:spPr>
          <a:xfrm>
            <a:off x="20" y="1"/>
            <a:ext cx="12191980" cy="6857999"/>
          </a:xfrm>
          <a:prstGeom prst="rect">
            <a:avLst/>
          </a:prstGeom>
        </p:spPr>
      </p:pic>
      <p:sp>
        <p:nvSpPr>
          <p:cNvPr id="5" name="Titolo 4">
            <a:extLst>
              <a:ext uri="{FF2B5EF4-FFF2-40B4-BE49-F238E27FC236}">
                <a16:creationId xmlns:a16="http://schemas.microsoft.com/office/drawing/2014/main" id="{F293AE4A-9521-CE84-A66C-1AC01C11A8D5}"/>
              </a:ext>
            </a:extLst>
          </p:cNvPr>
          <p:cNvSpPr>
            <a:spLocks noGrp="1"/>
          </p:cNvSpPr>
          <p:nvPr>
            <p:ph type="title"/>
          </p:nvPr>
        </p:nvSpPr>
        <p:spPr>
          <a:xfrm>
            <a:off x="1057275" y="1122362"/>
            <a:ext cx="10210800" cy="2900518"/>
          </a:xfrm>
        </p:spPr>
        <p:txBody>
          <a:bodyPr vert="horz" lIns="91440" tIns="45720" rIns="91440" bIns="45720" rtlCol="0" anchor="b">
            <a:normAutofit/>
          </a:bodyPr>
          <a:lstStyle/>
          <a:p>
            <a:pPr algn="ctr"/>
            <a:r>
              <a:rPr lang="en-US" sz="6000">
                <a:solidFill>
                  <a:srgbClr val="FFFFFF"/>
                </a:solidFill>
                <a:latin typeface="Georgia Pro Cond Black" panose="02040A06050405020203" pitchFamily="18" charset="0"/>
              </a:rPr>
              <a:t>La terza </a:t>
            </a:r>
            <a:r>
              <a:rPr lang="en-US" sz="6000" err="1">
                <a:solidFill>
                  <a:srgbClr val="FFFFFF"/>
                </a:solidFill>
                <a:latin typeface="Georgia Pro Cond Black" panose="02040A06050405020203" pitchFamily="18" charset="0"/>
              </a:rPr>
              <a:t>nobile</a:t>
            </a:r>
            <a:r>
              <a:rPr lang="en-US" sz="6000">
                <a:solidFill>
                  <a:srgbClr val="FFFFFF"/>
                </a:solidFill>
                <a:latin typeface="Georgia Pro Cond Black" panose="02040A06050405020203" pitchFamily="18" charset="0"/>
              </a:rPr>
              <a:t> </a:t>
            </a:r>
            <a:r>
              <a:rPr lang="en-US" sz="6000" err="1">
                <a:solidFill>
                  <a:srgbClr val="FFFFFF"/>
                </a:solidFill>
                <a:latin typeface="Georgia Pro Cond Black" panose="02040A06050405020203" pitchFamily="18" charset="0"/>
              </a:rPr>
              <a:t>verità</a:t>
            </a:r>
            <a:br>
              <a:rPr lang="en-US" sz="6000">
                <a:solidFill>
                  <a:srgbClr val="FFFFFF"/>
                </a:solidFill>
                <a:latin typeface="Georgia Pro Cond Black" panose="02040A06050405020203" pitchFamily="18" charset="0"/>
              </a:rPr>
            </a:br>
            <a:r>
              <a:rPr lang="en-US" sz="6000" b="1" i="1">
                <a:solidFill>
                  <a:srgbClr val="FFFFFF"/>
                </a:solidFill>
                <a:latin typeface="Georgia" panose="02040502050405020303" pitchFamily="18" charset="0"/>
                <a:cs typeface="Aparajita" panose="020B0502040204020203" pitchFamily="18" charset="0"/>
              </a:rPr>
              <a:t>Nirvāṇa</a:t>
            </a:r>
            <a:r>
              <a:rPr lang="en-US" sz="6000" i="1">
                <a:solidFill>
                  <a:srgbClr val="FFFFFF"/>
                </a:solidFill>
                <a:latin typeface="Georgia" panose="02040502050405020303" pitchFamily="18" charset="0"/>
                <a:cs typeface="Aparajita" panose="020B0502040204020203" pitchFamily="18" charset="0"/>
              </a:rPr>
              <a:t> </a:t>
            </a:r>
          </a:p>
        </p:txBody>
      </p:sp>
    </p:spTree>
    <p:extLst>
      <p:ext uri="{BB962C8B-B14F-4D97-AF65-F5344CB8AC3E}">
        <p14:creationId xmlns:p14="http://schemas.microsoft.com/office/powerpoint/2010/main" val="2626422444"/>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438150" y="1381125"/>
            <a:ext cx="3296613" cy="2878977"/>
          </a:xfrm>
        </p:spPr>
        <p:txBody>
          <a:bodyPr vert="horz" lIns="91440" tIns="45720" rIns="91440" bIns="45720" rtlCol="0" anchor="b">
            <a:normAutofit/>
          </a:bodyPr>
          <a:lstStyle/>
          <a:p>
            <a:pPr algn="r"/>
            <a:r>
              <a:rPr lang="it-IT" sz="3600" i="1">
                <a:solidFill>
                  <a:schemeClr val="bg1"/>
                </a:solidFill>
                <a:latin typeface="Georgia Pro Semibold" panose="02040702050405020303" pitchFamily="18" charset="0"/>
              </a:rPr>
              <a:t>Nirvāṇa, Nibbāna </a:t>
            </a:r>
            <a:br>
              <a:rPr lang="en-GB" sz="4000">
                <a:latin typeface="Georgia Pro Semibold" panose="02040702050405020303" pitchFamily="18" charset="0"/>
              </a:rPr>
            </a:br>
            <a:endParaRPr lang="en-US" sz="40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lnSpcReduction="10000"/>
          </a:bodyPr>
          <a:lstStyle/>
          <a:p>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SN 38:1:</a:t>
            </a:r>
          </a:p>
          <a:p>
            <a:r>
              <a:rPr lang="it-IT" sz="400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«Amico Sāriputta, si dice ‘Nibbāna, </a:t>
            </a:r>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Nibbāna.’ Ma cos’è il Nibbāna?»</a:t>
            </a:r>
          </a:p>
          <a:p>
            <a:r>
              <a:rPr lang="it-IT" sz="400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«La distruzione della brama, la distruzione dell’avversione, la distruzione dell’ignoranza: questo, amico, </a:t>
            </a:r>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è chiamato Nibbāna.»</a:t>
            </a:r>
            <a:endParaRPr lang="it-IT" sz="4000">
              <a:solidFill>
                <a:srgbClr val="000000"/>
              </a:solidFill>
              <a:effectLst/>
              <a:latin typeface="Times New Roman" panose="02020603050405020304" pitchFamily="18" charset="0"/>
              <a:ea typeface="PMingLiU" panose="02020500000000000000" pitchFamily="18" charset="-120"/>
              <a:cs typeface="Arial" panose="020B0604020202020204" pitchFamily="34" charset="0"/>
            </a:endParaRPr>
          </a:p>
          <a:p>
            <a:pPr marL="0" indent="0">
              <a:buNone/>
            </a:pPr>
            <a:r>
              <a:rPr lang="it-IT" sz="400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a:t>
            </a:r>
            <a:endParaRPr lang="en-GB" sz="4000"/>
          </a:p>
        </p:txBody>
      </p:sp>
    </p:spTree>
    <p:extLst>
      <p:ext uri="{BB962C8B-B14F-4D97-AF65-F5344CB8AC3E}">
        <p14:creationId xmlns:p14="http://schemas.microsoft.com/office/powerpoint/2010/main" val="39543318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438150" y="1381125"/>
            <a:ext cx="3296613" cy="2878977"/>
          </a:xfrm>
        </p:spPr>
        <p:txBody>
          <a:bodyPr vert="horz" lIns="91440" tIns="45720" rIns="91440" bIns="45720" rtlCol="0" anchor="b">
            <a:normAutofit/>
          </a:bodyPr>
          <a:lstStyle/>
          <a:p>
            <a:pPr algn="r"/>
            <a:r>
              <a:rPr lang="it-IT" sz="3600" i="1">
                <a:solidFill>
                  <a:schemeClr val="bg1"/>
                </a:solidFill>
                <a:latin typeface="Georgia Pro Semibold" panose="02040702050405020303" pitchFamily="18" charset="0"/>
              </a:rPr>
              <a:t>Taṇhākkhayo</a:t>
            </a:r>
            <a:br>
              <a:rPr lang="it-IT" sz="3600">
                <a:solidFill>
                  <a:schemeClr val="bg1"/>
                </a:solidFill>
                <a:latin typeface="Georgia Pro Semibold" panose="02040702050405020303" pitchFamily="18" charset="0"/>
              </a:rPr>
            </a:br>
            <a:br>
              <a:rPr lang="it-IT" sz="3600">
                <a:solidFill>
                  <a:schemeClr val="bg1"/>
                </a:solidFill>
                <a:latin typeface="Georgia Pro Semibold" panose="02040702050405020303" pitchFamily="18" charset="0"/>
              </a:rPr>
            </a:br>
            <a:r>
              <a:rPr lang="it-IT" sz="3600">
                <a:solidFill>
                  <a:schemeClr val="bg1"/>
                </a:solidFill>
                <a:latin typeface="Georgia Pro Semibold" panose="02040702050405020303" pitchFamily="18" charset="0"/>
              </a:rPr>
              <a:t>Cessazione della brama</a:t>
            </a:r>
            <a:br>
              <a:rPr lang="en-GB" sz="4000">
                <a:latin typeface="Georgia Pro Semibold" panose="02040702050405020303" pitchFamily="18" charset="0"/>
              </a:rPr>
            </a:br>
            <a:endParaRPr lang="en-US" sz="40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it-IT" sz="4000" i="1">
                <a:solidFill>
                  <a:srgbClr val="000000"/>
                </a:solidFill>
                <a:latin typeface="Times New Roman" panose="02020603050405020304" pitchFamily="18" charset="0"/>
                <a:ea typeface="PMingLiU" panose="02020500000000000000" pitchFamily="18" charset="-120"/>
                <a:cs typeface="Arial" panose="020B0604020202020204" pitchFamily="34" charset="0"/>
              </a:rPr>
              <a:t>Taṇhākkhayo</a:t>
            </a:r>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 </a:t>
            </a:r>
            <a:r>
              <a:rPr lang="it-IT" sz="400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è di per sé sinonimo di Nirvāṇa</a:t>
            </a:r>
          </a:p>
          <a:p>
            <a:pPr marL="0" indent="0">
              <a:buNone/>
            </a:pPr>
            <a:r>
              <a:rPr lang="it-IT" sz="400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a:t>
            </a:r>
            <a:endParaRPr lang="en-GB" sz="4000"/>
          </a:p>
        </p:txBody>
      </p:sp>
    </p:spTree>
    <p:extLst>
      <p:ext uri="{BB962C8B-B14F-4D97-AF65-F5344CB8AC3E}">
        <p14:creationId xmlns:p14="http://schemas.microsoft.com/office/powerpoint/2010/main" val="18712370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438150" y="1381125"/>
            <a:ext cx="3296613" cy="2878977"/>
          </a:xfrm>
        </p:spPr>
        <p:txBody>
          <a:bodyPr vert="horz" lIns="91440" tIns="45720" rIns="91440" bIns="45720" rtlCol="0" anchor="b">
            <a:normAutofit/>
          </a:bodyPr>
          <a:lstStyle/>
          <a:p>
            <a:pPr algn="r"/>
            <a:r>
              <a:rPr lang="it-IT" sz="3600" i="1">
                <a:solidFill>
                  <a:schemeClr val="bg1"/>
                </a:solidFill>
                <a:latin typeface="Georgia Pro Semibold" panose="02040702050405020303" pitchFamily="18" charset="0"/>
              </a:rPr>
              <a:t>Nirvāṇa, Nibbāna </a:t>
            </a:r>
            <a:br>
              <a:rPr lang="en-GB" sz="4000">
                <a:latin typeface="Georgia Pro Semibold" panose="02040702050405020303" pitchFamily="18" charset="0"/>
              </a:rPr>
            </a:br>
            <a:endParaRPr lang="en-US" sz="40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fontScale="70000" lnSpcReduction="20000"/>
          </a:bodyPr>
          <a:lstStyle/>
          <a:p>
            <a:r>
              <a:rPr lang="it-IT" sz="4000" err="1">
                <a:solidFill>
                  <a:srgbClr val="000000"/>
                </a:solidFill>
                <a:latin typeface="Times New Roman" panose="02020603050405020304" pitchFamily="18" charset="0"/>
                <a:ea typeface="PMingLiU" panose="02020500000000000000" pitchFamily="18" charset="-120"/>
                <a:cs typeface="Arial" panose="020B0604020202020204" pitchFamily="34" charset="0"/>
              </a:rPr>
              <a:t>Nyanatiloka</a:t>
            </a:r>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 Thera</a:t>
            </a:r>
            <a:r>
              <a:rPr lang="it-IT" sz="4000" i="1">
                <a:solidFill>
                  <a:srgbClr val="000000"/>
                </a:solidFill>
                <a:latin typeface="Times New Roman" panose="02020603050405020304" pitchFamily="18" charset="0"/>
                <a:ea typeface="PMingLiU" panose="02020500000000000000" pitchFamily="18" charset="-120"/>
                <a:cs typeface="Arial" panose="020B0604020202020204" pitchFamily="34" charset="0"/>
              </a:rPr>
              <a:t>, </a:t>
            </a:r>
            <a:r>
              <a:rPr lang="it-IT" sz="4000" i="1" err="1">
                <a:solidFill>
                  <a:srgbClr val="000000"/>
                </a:solidFill>
                <a:latin typeface="Times New Roman" panose="02020603050405020304" pitchFamily="18" charset="0"/>
                <a:ea typeface="PMingLiU" panose="02020500000000000000" pitchFamily="18" charset="-120"/>
                <a:cs typeface="Arial" panose="020B0604020202020204" pitchFamily="34" charset="0"/>
              </a:rPr>
              <a:t>Buddhist</a:t>
            </a:r>
            <a:r>
              <a:rPr lang="it-IT" sz="4000" i="1">
                <a:solidFill>
                  <a:srgbClr val="000000"/>
                </a:solidFill>
                <a:latin typeface="Times New Roman" panose="02020603050405020304" pitchFamily="18" charset="0"/>
                <a:ea typeface="PMingLiU" panose="02020500000000000000" pitchFamily="18" charset="-120"/>
                <a:cs typeface="Arial" panose="020B0604020202020204" pitchFamily="34" charset="0"/>
              </a:rPr>
              <a:t> Dictionary:</a:t>
            </a:r>
          </a:p>
          <a:p>
            <a:pPr marL="0" indent="0">
              <a:buNone/>
            </a:pPr>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Lett. ‘estinzione’ (</a:t>
            </a:r>
            <a:r>
              <a:rPr lang="it-IT" sz="4000" i="1" err="1">
                <a:solidFill>
                  <a:srgbClr val="000000"/>
                </a:solidFill>
                <a:latin typeface="Times New Roman" panose="02020603050405020304" pitchFamily="18" charset="0"/>
                <a:ea typeface="PMingLiU" panose="02020500000000000000" pitchFamily="18" charset="-120"/>
                <a:cs typeface="Arial" panose="020B0604020202020204" pitchFamily="34" charset="0"/>
              </a:rPr>
              <a:t>nir</a:t>
            </a:r>
            <a:r>
              <a:rPr lang="en-US" altLang="zh-TW" sz="4000" i="1">
                <a:solidFill>
                  <a:srgbClr val="000000"/>
                </a:solidFill>
                <a:latin typeface="Times New Roman" panose="02020603050405020304" pitchFamily="18" charset="0"/>
                <a:ea typeface="PMingLiU" panose="02020500000000000000" pitchFamily="18" charset="-120"/>
                <a:cs typeface="Arial" panose="020B0604020202020204" pitchFamily="34" charset="0"/>
              </a:rPr>
              <a:t>+</a:t>
            </a:r>
            <a:r>
              <a:rPr lang="en-US" altLang="zh-TW" sz="4000" i="1">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a:t>
            </a:r>
            <a:r>
              <a:rPr lang="it-IT" altLang="zh-TW" sz="4000" i="1">
                <a:solidFill>
                  <a:srgbClr val="000000"/>
                </a:solidFill>
                <a:latin typeface="Times New Roman" panose="02020603050405020304" pitchFamily="18" charset="0"/>
                <a:ea typeface="PMingLiU" panose="02020500000000000000" pitchFamily="18" charset="-120"/>
                <a:cs typeface="Arial" panose="020B0604020202020204" pitchFamily="34" charset="0"/>
              </a:rPr>
              <a:t>va</a:t>
            </a:r>
            <a:r>
              <a:rPr lang="it-IT" altLang="zh-TW" sz="4000">
                <a:solidFill>
                  <a:srgbClr val="000000"/>
                </a:solidFill>
                <a:latin typeface="Times New Roman" panose="02020603050405020304" pitchFamily="18" charset="0"/>
                <a:ea typeface="PMingLiU" panose="02020500000000000000" pitchFamily="18" charset="-120"/>
                <a:cs typeface="Arial" panose="020B0604020202020204" pitchFamily="34" charset="0"/>
              </a:rPr>
              <a:t>, smettere di bruciare, divenire estinto); secondo i commentari, ‘libertà dal desiderio (</a:t>
            </a:r>
            <a:r>
              <a:rPr lang="it-IT" altLang="zh-TW" sz="4000" i="1" err="1">
                <a:solidFill>
                  <a:srgbClr val="000000"/>
                </a:solidFill>
                <a:latin typeface="Times New Roman" panose="02020603050405020304" pitchFamily="18" charset="0"/>
                <a:ea typeface="PMingLiU" panose="02020500000000000000" pitchFamily="18" charset="-120"/>
                <a:cs typeface="Arial" panose="020B0604020202020204" pitchFamily="34" charset="0"/>
              </a:rPr>
              <a:t>nir</a:t>
            </a:r>
            <a:r>
              <a:rPr lang="en-US" altLang="zh-TW" sz="4000" i="1">
                <a:solidFill>
                  <a:srgbClr val="000000"/>
                </a:solidFill>
                <a:latin typeface="Times New Roman" panose="02020603050405020304" pitchFamily="18" charset="0"/>
                <a:ea typeface="PMingLiU" panose="02020500000000000000" pitchFamily="18" charset="-120"/>
                <a:cs typeface="Arial" panose="020B0604020202020204" pitchFamily="34" charset="0"/>
              </a:rPr>
              <a:t>+</a:t>
            </a:r>
            <a:r>
              <a:rPr lang="it-IT" altLang="zh-TW" sz="4000" i="1">
                <a:solidFill>
                  <a:srgbClr val="000000"/>
                </a:solidFill>
                <a:latin typeface="Times New Roman" panose="02020603050405020304" pitchFamily="18" charset="0"/>
                <a:ea typeface="PMingLiU" panose="02020500000000000000" pitchFamily="18" charset="-120"/>
                <a:cs typeface="Arial" panose="020B0604020202020204" pitchFamily="34" charset="0"/>
              </a:rPr>
              <a:t>vana</a:t>
            </a:r>
            <a:r>
              <a:rPr lang="it-IT" altLang="zh-TW" sz="4000">
                <a:solidFill>
                  <a:srgbClr val="000000"/>
                </a:solidFill>
                <a:latin typeface="Times New Roman" panose="02020603050405020304" pitchFamily="18" charset="0"/>
                <a:ea typeface="PMingLiU" panose="02020500000000000000" pitchFamily="18" charset="-120"/>
                <a:cs typeface="Arial" panose="020B0604020202020204" pitchFamily="34" charset="0"/>
              </a:rPr>
              <a:t>). Il Nibbāna costituisce la meta suprema di tutte le aspirazioni Buddhiste, ossia l’assoluta estinzione del desiderio di esistere che si manifesta come brama, avversione e ignoranza e che si avvinghia convulsamente all’esistenza; e conseguentemente anche la libertà ultima ed assoluta da rinascite future, da vecchiaia, malattia e morte e da tutta la sofferenza e tribolazione.</a:t>
            </a:r>
            <a:endParaRPr lang="it-IT" sz="4000">
              <a:solidFill>
                <a:srgbClr val="000000"/>
              </a:solidFill>
              <a:effectLst/>
              <a:latin typeface="Times New Roman" panose="02020603050405020304" pitchFamily="18" charset="0"/>
              <a:ea typeface="PMingLiU" panose="02020500000000000000" pitchFamily="18" charset="-120"/>
              <a:cs typeface="Arial" panose="020B0604020202020204" pitchFamily="34" charset="0"/>
            </a:endParaRPr>
          </a:p>
          <a:p>
            <a:pPr marL="0" indent="0">
              <a:buNone/>
            </a:pPr>
            <a:r>
              <a:rPr lang="it-IT" sz="400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a:t>
            </a:r>
            <a:endParaRPr lang="en-GB" sz="4000"/>
          </a:p>
        </p:txBody>
      </p:sp>
    </p:spTree>
    <p:extLst>
      <p:ext uri="{BB962C8B-B14F-4D97-AF65-F5344CB8AC3E}">
        <p14:creationId xmlns:p14="http://schemas.microsoft.com/office/powerpoint/2010/main" val="39094962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2" name="Rectangle 13">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Segnaposto immagine 8" descr="Immagine che contiene cielo, esterni, nuvoloso, nuvole">
            <a:extLst>
              <a:ext uri="{FF2B5EF4-FFF2-40B4-BE49-F238E27FC236}">
                <a16:creationId xmlns:a16="http://schemas.microsoft.com/office/drawing/2014/main" id="{CFDD836C-2F36-64C0-AC4C-D8332993A324}"/>
              </a:ext>
            </a:extLst>
          </p:cNvPr>
          <p:cNvPicPr>
            <a:picLocks noGrp="1" noChangeAspect="1"/>
          </p:cNvPicPr>
          <p:nvPr>
            <p:ph type="pic" idx="1"/>
          </p:nvPr>
        </p:nvPicPr>
        <p:blipFill rotWithShape="1">
          <a:blip r:embed="rId2">
            <a:alphaModFix amt="50000"/>
            <a:extLst>
              <a:ext uri="{28A0092B-C50C-407E-A947-70E740481C1C}">
                <a14:useLocalDpi xmlns:a14="http://schemas.microsoft.com/office/drawing/2010/main" val="0"/>
              </a:ext>
            </a:extLst>
          </a:blip>
          <a:srcRect t="10551" b="5180"/>
          <a:stretch/>
        </p:blipFill>
        <p:spPr>
          <a:xfrm>
            <a:off x="20" y="1"/>
            <a:ext cx="12191980" cy="6857999"/>
          </a:xfrm>
          <a:prstGeom prst="rect">
            <a:avLst/>
          </a:prstGeom>
        </p:spPr>
      </p:pic>
      <p:sp>
        <p:nvSpPr>
          <p:cNvPr id="5" name="Titolo 4">
            <a:extLst>
              <a:ext uri="{FF2B5EF4-FFF2-40B4-BE49-F238E27FC236}">
                <a16:creationId xmlns:a16="http://schemas.microsoft.com/office/drawing/2014/main" id="{F293AE4A-9521-CE84-A66C-1AC01C11A8D5}"/>
              </a:ext>
            </a:extLst>
          </p:cNvPr>
          <p:cNvSpPr>
            <a:spLocks noGrp="1"/>
          </p:cNvSpPr>
          <p:nvPr>
            <p:ph type="title"/>
          </p:nvPr>
        </p:nvSpPr>
        <p:spPr>
          <a:xfrm>
            <a:off x="1057275" y="1122362"/>
            <a:ext cx="10210800" cy="2900518"/>
          </a:xfrm>
        </p:spPr>
        <p:txBody>
          <a:bodyPr vert="horz" lIns="91440" tIns="45720" rIns="91440" bIns="45720" rtlCol="0" anchor="b">
            <a:normAutofit/>
          </a:bodyPr>
          <a:lstStyle/>
          <a:p>
            <a:pPr algn="ctr"/>
            <a:r>
              <a:rPr lang="en-US" sz="6000">
                <a:solidFill>
                  <a:srgbClr val="FFFFFF"/>
                </a:solidFill>
                <a:latin typeface="Georgia Pro Cond Black" panose="02040A06050405020203" pitchFamily="18" charset="0"/>
              </a:rPr>
              <a:t>Tre </a:t>
            </a:r>
            <a:r>
              <a:rPr lang="en-US" sz="6000" err="1">
                <a:solidFill>
                  <a:srgbClr val="FFFFFF"/>
                </a:solidFill>
                <a:latin typeface="Georgia Pro Cond Black" panose="02040A06050405020203" pitchFamily="18" charset="0"/>
              </a:rPr>
              <a:t>fasi</a:t>
            </a:r>
            <a:r>
              <a:rPr lang="en-US" sz="6000">
                <a:solidFill>
                  <a:srgbClr val="FFFFFF"/>
                </a:solidFill>
                <a:latin typeface="Georgia Pro Cond Black" panose="02040A06050405020203" pitchFamily="18" charset="0"/>
              </a:rPr>
              <a:t> e </a:t>
            </a:r>
            <a:r>
              <a:rPr lang="en-US" sz="6000" err="1">
                <a:solidFill>
                  <a:srgbClr val="FFFFFF"/>
                </a:solidFill>
                <a:latin typeface="Georgia Pro Cond Black" panose="02040A06050405020203" pitchFamily="18" charset="0"/>
              </a:rPr>
              <a:t>dodici</a:t>
            </a:r>
            <a:r>
              <a:rPr lang="en-US" sz="6000">
                <a:solidFill>
                  <a:srgbClr val="FFFFFF"/>
                </a:solidFill>
                <a:latin typeface="Georgia Pro Cond Black" panose="02040A06050405020203" pitchFamily="18" charset="0"/>
              </a:rPr>
              <a:t> </a:t>
            </a:r>
            <a:r>
              <a:rPr lang="en-US" sz="6000" err="1">
                <a:solidFill>
                  <a:srgbClr val="FFFFFF"/>
                </a:solidFill>
                <a:latin typeface="Georgia Pro Cond Black" panose="02040A06050405020203" pitchFamily="18" charset="0"/>
              </a:rPr>
              <a:t>aspetti</a:t>
            </a:r>
            <a:endParaRPr lang="en-US" sz="6000" i="1">
              <a:solidFill>
                <a:srgbClr val="FFFFFF"/>
              </a:solidFill>
              <a:latin typeface="Georgia" panose="02040502050405020303" pitchFamily="18" charset="0"/>
              <a:cs typeface="Aparajita" panose="020B0502040204020203" pitchFamily="18" charset="0"/>
            </a:endParaRPr>
          </a:p>
        </p:txBody>
      </p:sp>
    </p:spTree>
    <p:extLst>
      <p:ext uri="{BB962C8B-B14F-4D97-AF65-F5344CB8AC3E}">
        <p14:creationId xmlns:p14="http://schemas.microsoft.com/office/powerpoint/2010/main" val="1443985204"/>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2" name="Tabella 2">
            <a:extLst>
              <a:ext uri="{FF2B5EF4-FFF2-40B4-BE49-F238E27FC236}">
                <a16:creationId xmlns:a16="http://schemas.microsoft.com/office/drawing/2014/main" id="{CCC9CF6B-2CF6-1436-4440-CB7420CE63E2}"/>
              </a:ext>
            </a:extLst>
          </p:cNvPr>
          <p:cNvGraphicFramePr>
            <a:graphicFrameLocks noGrp="1"/>
          </p:cNvGraphicFramePr>
          <p:nvPr>
            <p:extLst>
              <p:ext uri="{D42A27DB-BD31-4B8C-83A1-F6EECF244321}">
                <p14:modId xmlns:p14="http://schemas.microsoft.com/office/powerpoint/2010/main" val="3289989337"/>
              </p:ext>
            </p:extLst>
          </p:nvPr>
        </p:nvGraphicFramePr>
        <p:xfrm>
          <a:off x="581024" y="504825"/>
          <a:ext cx="10734676" cy="5734050"/>
        </p:xfrm>
        <a:graphic>
          <a:graphicData uri="http://schemas.openxmlformats.org/drawingml/2006/table">
            <a:tbl>
              <a:tblPr firstRow="1" bandRow="1">
                <a:tableStyleId>{5C22544A-7EE6-4342-B048-85BDC9FD1C3A}</a:tableStyleId>
              </a:tblPr>
              <a:tblGrid>
                <a:gridCol w="1857376">
                  <a:extLst>
                    <a:ext uri="{9D8B030D-6E8A-4147-A177-3AD203B41FA5}">
                      <a16:colId xmlns:a16="http://schemas.microsoft.com/office/drawing/2014/main" val="4231585002"/>
                    </a:ext>
                  </a:extLst>
                </a:gridCol>
                <a:gridCol w="2219325">
                  <a:extLst>
                    <a:ext uri="{9D8B030D-6E8A-4147-A177-3AD203B41FA5}">
                      <a16:colId xmlns:a16="http://schemas.microsoft.com/office/drawing/2014/main" val="3102846625"/>
                    </a:ext>
                  </a:extLst>
                </a:gridCol>
                <a:gridCol w="2219325">
                  <a:extLst>
                    <a:ext uri="{9D8B030D-6E8A-4147-A177-3AD203B41FA5}">
                      <a16:colId xmlns:a16="http://schemas.microsoft.com/office/drawing/2014/main" val="717847827"/>
                    </a:ext>
                  </a:extLst>
                </a:gridCol>
                <a:gridCol w="2219325">
                  <a:extLst>
                    <a:ext uri="{9D8B030D-6E8A-4147-A177-3AD203B41FA5}">
                      <a16:colId xmlns:a16="http://schemas.microsoft.com/office/drawing/2014/main" val="1179600053"/>
                    </a:ext>
                  </a:extLst>
                </a:gridCol>
                <a:gridCol w="2219325">
                  <a:extLst>
                    <a:ext uri="{9D8B030D-6E8A-4147-A177-3AD203B41FA5}">
                      <a16:colId xmlns:a16="http://schemas.microsoft.com/office/drawing/2014/main" val="2936537123"/>
                    </a:ext>
                  </a:extLst>
                </a:gridCol>
              </a:tblGrid>
              <a:tr h="1351080">
                <a:tc>
                  <a:txBody>
                    <a:bodyPr/>
                    <a:lstStyle/>
                    <a:p>
                      <a:endParaRPr lang="en-GB"/>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r>
                        <a:rPr lang="it-IT">
                          <a:solidFill>
                            <a:schemeClr val="tx1"/>
                          </a:solidFill>
                          <a:latin typeface="Georgia" panose="02040502050405020303" pitchFamily="18" charset="0"/>
                        </a:rPr>
                        <a:t>Prima nobile</a:t>
                      </a:r>
                      <a:endParaRPr lang="en-GB">
                        <a:solidFill>
                          <a:schemeClr val="tx1"/>
                        </a:solidFill>
                        <a:latin typeface="Georgia" panose="02040502050405020303" pitchFamily="18" charset="0"/>
                      </a:endParaRPr>
                    </a:p>
                  </a:txBody>
                  <a:tcPr>
                    <a:lnL w="12700" cmpd="sng">
                      <a:noFill/>
                    </a:lnL>
                    <a:solidFill>
                      <a:schemeClr val="accent4">
                        <a:lumMod val="40000"/>
                        <a:lumOff val="60000"/>
                      </a:schemeClr>
                    </a:solidFill>
                  </a:tcPr>
                </a:tc>
                <a:tc>
                  <a:txBody>
                    <a:bodyPr/>
                    <a:lstStyle/>
                    <a:p>
                      <a:r>
                        <a:rPr lang="it-IT">
                          <a:solidFill>
                            <a:schemeClr val="tx1"/>
                          </a:solidFill>
                          <a:latin typeface="Georgia" panose="02040502050405020303" pitchFamily="18" charset="0"/>
                        </a:rPr>
                        <a:t>Seconda nobile</a:t>
                      </a:r>
                      <a:endParaRPr lang="en-GB">
                        <a:solidFill>
                          <a:schemeClr val="tx1"/>
                        </a:solidFill>
                        <a:latin typeface="Georgia" panose="02040502050405020303" pitchFamily="18" charset="0"/>
                      </a:endParaRPr>
                    </a:p>
                  </a:txBody>
                  <a:tcPr>
                    <a:solidFill>
                      <a:schemeClr val="accent4">
                        <a:lumMod val="40000"/>
                        <a:lumOff val="60000"/>
                      </a:schemeClr>
                    </a:solidFill>
                  </a:tcPr>
                </a:tc>
                <a:tc>
                  <a:txBody>
                    <a:bodyPr/>
                    <a:lstStyle/>
                    <a:p>
                      <a:r>
                        <a:rPr lang="it-IT">
                          <a:solidFill>
                            <a:schemeClr val="tx1"/>
                          </a:solidFill>
                          <a:latin typeface="Georgia" panose="02040502050405020303" pitchFamily="18" charset="0"/>
                        </a:rPr>
                        <a:t>Terza nobile verità</a:t>
                      </a:r>
                      <a:endParaRPr lang="en-GB">
                        <a:solidFill>
                          <a:schemeClr val="tx1"/>
                        </a:solidFill>
                        <a:latin typeface="Georgia" panose="02040502050405020303" pitchFamily="18" charset="0"/>
                      </a:endParaRPr>
                    </a:p>
                  </a:txBody>
                  <a:tcPr>
                    <a:solidFill>
                      <a:schemeClr val="accent4">
                        <a:lumMod val="40000"/>
                        <a:lumOff val="60000"/>
                      </a:schemeClr>
                    </a:solidFill>
                  </a:tcPr>
                </a:tc>
                <a:tc>
                  <a:txBody>
                    <a:bodyPr/>
                    <a:lstStyle/>
                    <a:p>
                      <a:r>
                        <a:rPr lang="it-IT">
                          <a:solidFill>
                            <a:schemeClr val="tx1"/>
                          </a:solidFill>
                          <a:latin typeface="Georgia" panose="02040502050405020303" pitchFamily="18" charset="0"/>
                        </a:rPr>
                        <a:t>Quarta nobile verità</a:t>
                      </a:r>
                      <a:endParaRPr lang="en-GB">
                        <a:solidFill>
                          <a:schemeClr val="tx1"/>
                        </a:solidFill>
                        <a:latin typeface="Georgia" panose="02040502050405020303" pitchFamily="18" charset="0"/>
                      </a:endParaRPr>
                    </a:p>
                  </a:txBody>
                  <a:tcPr>
                    <a:solidFill>
                      <a:schemeClr val="accent4">
                        <a:lumMod val="40000"/>
                        <a:lumOff val="60000"/>
                      </a:schemeClr>
                    </a:solidFill>
                  </a:tcPr>
                </a:tc>
                <a:extLst>
                  <a:ext uri="{0D108BD9-81ED-4DB2-BD59-A6C34878D82A}">
                    <a16:rowId xmlns:a16="http://schemas.microsoft.com/office/drawing/2014/main" val="2372601671"/>
                  </a:ext>
                </a:extLst>
              </a:tr>
              <a:tr h="1460990">
                <a:tc>
                  <a:txBody>
                    <a:bodyPr/>
                    <a:lstStyle/>
                    <a:p>
                      <a:r>
                        <a:rPr lang="it-IT" b="1">
                          <a:solidFill>
                            <a:schemeClr val="tx1"/>
                          </a:solidFill>
                          <a:latin typeface="Georgia" panose="02040502050405020303" pitchFamily="18" charset="0"/>
                        </a:rPr>
                        <a:t>Prima fase: conoscenza</a:t>
                      </a:r>
                      <a:endParaRPr lang="en-GB" b="1">
                        <a:solidFill>
                          <a:schemeClr val="tx1"/>
                        </a:solidFill>
                        <a:latin typeface="Georgia" panose="02040502050405020303" pitchFamily="18" charset="0"/>
                      </a:endParaRPr>
                    </a:p>
                  </a:txBody>
                  <a:tcPr>
                    <a:lnT w="38100" cmpd="sng">
                      <a:noFill/>
                    </a:lnT>
                    <a:solidFill>
                      <a:schemeClr val="accent6">
                        <a:lumMod val="40000"/>
                        <a:lumOff val="60000"/>
                      </a:schemeClr>
                    </a:solidFill>
                  </a:tcPr>
                </a:tc>
                <a:tc>
                  <a:txBody>
                    <a:bodyPr/>
                    <a:lstStyle/>
                    <a:p>
                      <a:r>
                        <a:rPr lang="it-IT">
                          <a:latin typeface="Georgia" panose="02040502050405020303" pitchFamily="18" charset="0"/>
                        </a:rPr>
                        <a:t>Natura di </a:t>
                      </a:r>
                      <a:r>
                        <a:rPr lang="it-IT" i="1">
                          <a:latin typeface="Georgia" panose="02040502050405020303" pitchFamily="18" charset="0"/>
                        </a:rPr>
                        <a:t>dukkha</a:t>
                      </a:r>
                      <a:endParaRPr lang="en-GB" i="1">
                        <a:latin typeface="Georgia" panose="02040502050405020303" pitchFamily="18" charset="0"/>
                      </a:endParaRPr>
                    </a:p>
                  </a:txBody>
                  <a:tcPr/>
                </a:tc>
                <a:tc>
                  <a:txBody>
                    <a:bodyPr/>
                    <a:lstStyle/>
                    <a:p>
                      <a:r>
                        <a:rPr lang="it-IT" i="1">
                          <a:latin typeface="Georgia" panose="02040502050405020303" pitchFamily="18" charset="0"/>
                        </a:rPr>
                        <a:t>Taṇhā</a:t>
                      </a:r>
                      <a:r>
                        <a:rPr lang="it-IT">
                          <a:latin typeface="Georgia" panose="02040502050405020303" pitchFamily="18" charset="0"/>
                        </a:rPr>
                        <a:t> </a:t>
                      </a:r>
                      <a:endParaRPr lang="en-GB">
                        <a:latin typeface="Georgia" panose="02040502050405020303" pitchFamily="18" charset="0"/>
                      </a:endParaRPr>
                    </a:p>
                  </a:txBody>
                  <a:tcPr/>
                </a:tc>
                <a:tc>
                  <a:txBody>
                    <a:bodyPr/>
                    <a:lstStyle/>
                    <a:p>
                      <a:r>
                        <a:rPr lang="it-IT" i="1">
                          <a:latin typeface="Georgia" panose="02040502050405020303" pitchFamily="18" charset="0"/>
                        </a:rPr>
                        <a:t>Nirvāṇa</a:t>
                      </a:r>
                      <a:endParaRPr lang="en-GB" i="1">
                        <a:latin typeface="Georgia" panose="02040502050405020303" pitchFamily="18" charset="0"/>
                      </a:endParaRPr>
                    </a:p>
                  </a:txBody>
                  <a:tcPr/>
                </a:tc>
                <a:tc>
                  <a:txBody>
                    <a:bodyPr/>
                    <a:lstStyle/>
                    <a:p>
                      <a:r>
                        <a:rPr lang="it-IT">
                          <a:latin typeface="Georgia" panose="02040502050405020303" pitchFamily="18" charset="0"/>
                        </a:rPr>
                        <a:t>Nobile ottuplice sentiero</a:t>
                      </a:r>
                      <a:endParaRPr lang="en-GB">
                        <a:latin typeface="Georgia" panose="02040502050405020303" pitchFamily="18" charset="0"/>
                      </a:endParaRPr>
                    </a:p>
                  </a:txBody>
                  <a:tcPr/>
                </a:tc>
                <a:extLst>
                  <a:ext uri="{0D108BD9-81ED-4DB2-BD59-A6C34878D82A}">
                    <a16:rowId xmlns:a16="http://schemas.microsoft.com/office/drawing/2014/main" val="2337339134"/>
                  </a:ext>
                </a:extLst>
              </a:tr>
              <a:tr h="1460990">
                <a:tc>
                  <a:txBody>
                    <a:bodyPr/>
                    <a:lstStyle/>
                    <a:p>
                      <a:r>
                        <a:rPr lang="it-IT" b="1">
                          <a:solidFill>
                            <a:schemeClr val="tx1"/>
                          </a:solidFill>
                          <a:latin typeface="Georgia" panose="02040502050405020303" pitchFamily="18" charset="0"/>
                        </a:rPr>
                        <a:t>Seconda fase: coltivazione</a:t>
                      </a:r>
                      <a:endParaRPr lang="en-GB" b="1">
                        <a:solidFill>
                          <a:schemeClr val="tx1"/>
                        </a:solidFill>
                        <a:latin typeface="Georgia" panose="02040502050405020303" pitchFamily="18" charset="0"/>
                      </a:endParaRPr>
                    </a:p>
                  </a:txBody>
                  <a:tcPr>
                    <a:solidFill>
                      <a:schemeClr val="accent6">
                        <a:lumMod val="40000"/>
                        <a:lumOff val="60000"/>
                      </a:schemeClr>
                    </a:solidFill>
                  </a:tcPr>
                </a:tc>
                <a:tc>
                  <a:txBody>
                    <a:bodyPr/>
                    <a:lstStyle/>
                    <a:p>
                      <a:r>
                        <a:rPr lang="it-IT" i="1">
                          <a:latin typeface="Georgia" panose="02040502050405020303" pitchFamily="18" charset="0"/>
                        </a:rPr>
                        <a:t>Dukkha</a:t>
                      </a:r>
                      <a:r>
                        <a:rPr lang="it-IT">
                          <a:latin typeface="Georgia" panose="02040502050405020303" pitchFamily="18" charset="0"/>
                        </a:rPr>
                        <a:t> deve essere compresa </a:t>
                      </a:r>
                    </a:p>
                    <a:p>
                      <a:r>
                        <a:rPr lang="it-IT" i="1">
                          <a:latin typeface="Georgia" panose="02040502050405020303" pitchFamily="18" charset="0"/>
                        </a:rPr>
                        <a:t>(pari</a:t>
                      </a:r>
                      <a:r>
                        <a:rPr lang="it-IT" i="1">
                          <a:latin typeface="Times New Roman" panose="02020603050405020304" pitchFamily="18" charset="0"/>
                          <a:cs typeface="Times New Roman" panose="02020603050405020304" pitchFamily="18" charset="0"/>
                        </a:rPr>
                        <a:t>ññeya)</a:t>
                      </a:r>
                      <a:endParaRPr lang="en-GB" i="1">
                        <a:latin typeface="Georgia" panose="02040502050405020303" pitchFamily="18" charset="0"/>
                      </a:endParaRPr>
                    </a:p>
                  </a:txBody>
                  <a:tcPr/>
                </a:tc>
                <a:tc>
                  <a:txBody>
                    <a:bodyPr/>
                    <a:lstStyle/>
                    <a:p>
                      <a:r>
                        <a:rPr lang="it-IT" i="1">
                          <a:latin typeface="Georgia" panose="02040502050405020303" pitchFamily="18" charset="0"/>
                        </a:rPr>
                        <a:t>Taṇhā</a:t>
                      </a:r>
                      <a:r>
                        <a:rPr lang="it-IT">
                          <a:latin typeface="Georgia" panose="02040502050405020303" pitchFamily="18" charset="0"/>
                        </a:rPr>
                        <a:t> deve essere abbandonata </a:t>
                      </a:r>
                    </a:p>
                    <a:p>
                      <a:r>
                        <a:rPr lang="en-GB" i="1">
                          <a:latin typeface="Georgia" panose="02040502050405020303" pitchFamily="18" charset="0"/>
                        </a:rPr>
                        <a:t>(pah</a:t>
                      </a:r>
                      <a:r>
                        <a:rPr lang="en-GB" i="1">
                          <a:latin typeface="Times New Roman" panose="02020603050405020304" pitchFamily="18" charset="0"/>
                          <a:cs typeface="Times New Roman" panose="02020603050405020304" pitchFamily="18" charset="0"/>
                        </a:rPr>
                        <a:t>ātabba)</a:t>
                      </a:r>
                      <a:endParaRPr lang="en-GB" i="1">
                        <a:latin typeface="Georgia" panose="02040502050405020303" pitchFamily="18" charset="0"/>
                      </a:endParaRPr>
                    </a:p>
                  </a:txBody>
                  <a:tcPr/>
                </a:tc>
                <a:tc>
                  <a:txBody>
                    <a:bodyPr/>
                    <a:lstStyle/>
                    <a:p>
                      <a:r>
                        <a:rPr lang="it-IT">
                          <a:latin typeface="Georgia" panose="02040502050405020303" pitchFamily="18" charset="0"/>
                        </a:rPr>
                        <a:t>Il </a:t>
                      </a:r>
                      <a:r>
                        <a:rPr lang="it-IT" i="1">
                          <a:latin typeface="Georgia" panose="02040502050405020303" pitchFamily="18" charset="0"/>
                        </a:rPr>
                        <a:t>nirvāṇa</a:t>
                      </a:r>
                      <a:r>
                        <a:rPr lang="it-IT">
                          <a:latin typeface="Georgia" panose="02040502050405020303" pitchFamily="18" charset="0"/>
                        </a:rPr>
                        <a:t> deve essere realizzato</a:t>
                      </a:r>
                    </a:p>
                    <a:p>
                      <a:r>
                        <a:rPr lang="it-IT" i="1">
                          <a:latin typeface="Georgia" panose="02040502050405020303" pitchFamily="18" charset="0"/>
                        </a:rPr>
                        <a:t>(sacchikātabba)</a:t>
                      </a:r>
                      <a:endParaRPr lang="en-GB" i="1">
                        <a:latin typeface="Georgia" panose="02040502050405020303" pitchFamily="18" charset="0"/>
                      </a:endParaRPr>
                    </a:p>
                  </a:txBody>
                  <a:tcPr/>
                </a:tc>
                <a:tc>
                  <a:txBody>
                    <a:bodyPr/>
                    <a:lstStyle/>
                    <a:p>
                      <a:r>
                        <a:rPr lang="it-IT">
                          <a:latin typeface="Georgia" panose="02040502050405020303" pitchFamily="18" charset="0"/>
                        </a:rPr>
                        <a:t>Il sentiero deve essere coltivato</a:t>
                      </a:r>
                    </a:p>
                    <a:p>
                      <a:r>
                        <a:rPr lang="it-IT" i="1">
                          <a:latin typeface="Georgia" panose="02040502050405020303" pitchFamily="18" charset="0"/>
                        </a:rPr>
                        <a:t>(bhāvetabba)</a:t>
                      </a:r>
                      <a:endParaRPr lang="en-GB" i="1">
                        <a:latin typeface="Georgia" panose="02040502050405020303" pitchFamily="18" charset="0"/>
                      </a:endParaRPr>
                    </a:p>
                  </a:txBody>
                  <a:tcPr/>
                </a:tc>
                <a:extLst>
                  <a:ext uri="{0D108BD9-81ED-4DB2-BD59-A6C34878D82A}">
                    <a16:rowId xmlns:a16="http://schemas.microsoft.com/office/drawing/2014/main" val="3168851884"/>
                  </a:ext>
                </a:extLst>
              </a:tr>
              <a:tr h="1460990">
                <a:tc>
                  <a:txBody>
                    <a:bodyPr/>
                    <a:lstStyle/>
                    <a:p>
                      <a:r>
                        <a:rPr lang="it-IT" b="1">
                          <a:solidFill>
                            <a:schemeClr val="tx1"/>
                          </a:solidFill>
                          <a:latin typeface="Georgia" panose="02040502050405020303" pitchFamily="18" charset="0"/>
                        </a:rPr>
                        <a:t>Terza fase: realizzazione</a:t>
                      </a:r>
                      <a:endParaRPr lang="en-GB" b="1">
                        <a:solidFill>
                          <a:schemeClr val="tx1"/>
                        </a:solidFill>
                        <a:latin typeface="Georgia" panose="02040502050405020303" pitchFamily="18" charset="0"/>
                      </a:endParaRPr>
                    </a:p>
                  </a:txBody>
                  <a:tcPr>
                    <a:solidFill>
                      <a:schemeClr val="accent6">
                        <a:lumMod val="40000"/>
                        <a:lumOff val="60000"/>
                      </a:schemeClr>
                    </a:solidFill>
                  </a:tcPr>
                </a:tc>
                <a:tc>
                  <a:txBody>
                    <a:bodyPr/>
                    <a:lstStyle/>
                    <a:p>
                      <a:r>
                        <a:rPr lang="it-IT" i="1">
                          <a:latin typeface="Georgia" panose="02040502050405020303" pitchFamily="18" charset="0"/>
                        </a:rPr>
                        <a:t>Dukkha</a:t>
                      </a:r>
                      <a:r>
                        <a:rPr lang="it-IT">
                          <a:latin typeface="Georgia" panose="02040502050405020303" pitchFamily="18" charset="0"/>
                        </a:rPr>
                        <a:t> è stata compresa</a:t>
                      </a:r>
                      <a:endParaRPr lang="en-GB">
                        <a:latin typeface="Georgia" panose="02040502050405020303" pitchFamily="18" charset="0"/>
                      </a:endParaRPr>
                    </a:p>
                  </a:txBody>
                  <a:tcPr/>
                </a:tc>
                <a:tc>
                  <a:txBody>
                    <a:bodyPr/>
                    <a:lstStyle/>
                    <a:p>
                      <a:r>
                        <a:rPr lang="it-IT" i="1">
                          <a:latin typeface="Georgia" panose="02040502050405020303" pitchFamily="18" charset="0"/>
                        </a:rPr>
                        <a:t>Taṇhā</a:t>
                      </a:r>
                      <a:r>
                        <a:rPr lang="it-IT">
                          <a:latin typeface="Georgia" panose="02040502050405020303" pitchFamily="18" charset="0"/>
                        </a:rPr>
                        <a:t> è stata abbandonata</a:t>
                      </a:r>
                      <a:endParaRPr lang="en-GB">
                        <a:latin typeface="Georgia" panose="02040502050405020303" pitchFamily="18" charset="0"/>
                      </a:endParaRPr>
                    </a:p>
                  </a:txBody>
                  <a:tcPr/>
                </a:tc>
                <a:tc>
                  <a:txBody>
                    <a:bodyPr/>
                    <a:lstStyle/>
                    <a:p>
                      <a:r>
                        <a:rPr lang="it-IT">
                          <a:latin typeface="Georgia" panose="02040502050405020303" pitchFamily="18" charset="0"/>
                        </a:rPr>
                        <a:t>Il </a:t>
                      </a:r>
                      <a:r>
                        <a:rPr lang="it-IT" i="1">
                          <a:latin typeface="Georgia" panose="02040502050405020303" pitchFamily="18" charset="0"/>
                        </a:rPr>
                        <a:t>nirvāṇa</a:t>
                      </a:r>
                      <a:r>
                        <a:rPr lang="it-IT">
                          <a:latin typeface="Georgia" panose="02040502050405020303" pitchFamily="18" charset="0"/>
                        </a:rPr>
                        <a:t> è stato realizzato</a:t>
                      </a:r>
                      <a:endParaRPr lang="en-GB">
                        <a:latin typeface="Georgia" panose="02040502050405020303" pitchFamily="18" charset="0"/>
                      </a:endParaRPr>
                    </a:p>
                  </a:txBody>
                  <a:tcPr/>
                </a:tc>
                <a:tc>
                  <a:txBody>
                    <a:bodyPr/>
                    <a:lstStyle/>
                    <a:p>
                      <a:r>
                        <a:rPr lang="it-IT">
                          <a:latin typeface="Georgia" panose="02040502050405020303" pitchFamily="18" charset="0"/>
                        </a:rPr>
                        <a:t>Il sentiero è stato coltivato</a:t>
                      </a:r>
                      <a:endParaRPr lang="en-GB">
                        <a:latin typeface="Georgia" panose="02040502050405020303" pitchFamily="18" charset="0"/>
                      </a:endParaRPr>
                    </a:p>
                  </a:txBody>
                  <a:tcPr/>
                </a:tc>
                <a:extLst>
                  <a:ext uri="{0D108BD9-81ED-4DB2-BD59-A6C34878D82A}">
                    <a16:rowId xmlns:a16="http://schemas.microsoft.com/office/drawing/2014/main" val="1679689702"/>
                  </a:ext>
                </a:extLst>
              </a:tr>
            </a:tbl>
          </a:graphicData>
        </a:graphic>
      </p:graphicFrame>
    </p:spTree>
    <p:extLst>
      <p:ext uri="{BB962C8B-B14F-4D97-AF65-F5344CB8AC3E}">
        <p14:creationId xmlns:p14="http://schemas.microsoft.com/office/powerpoint/2010/main" val="42461183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15C5EC-6A25-E9CD-231B-EAD31AE7E91F}"/>
              </a:ext>
            </a:extLst>
          </p:cNvPr>
          <p:cNvSpPr>
            <a:spLocks noGrp="1"/>
          </p:cNvSpPr>
          <p:nvPr>
            <p:ph type="title"/>
          </p:nvPr>
        </p:nvSpPr>
        <p:spPr>
          <a:xfrm>
            <a:off x="838200" y="842168"/>
            <a:ext cx="10515600" cy="2852737"/>
          </a:xfrm>
        </p:spPr>
        <p:txBody>
          <a:bodyPr/>
          <a:lstStyle/>
          <a:p>
            <a:pPr algn="ctr"/>
            <a:r>
              <a:rPr lang="it-IT" dirty="0">
                <a:latin typeface="Georgia Pro Semibold" panose="02040702050405020303" pitchFamily="18" charset="0"/>
              </a:rPr>
              <a:t>Tutto ciò che ha la natura di sorgere, ciò stesso ha la natura di cessare</a:t>
            </a:r>
            <a:endParaRPr lang="en-GB" dirty="0">
              <a:latin typeface="Georgia Pro Semibold" panose="02040702050405020303" pitchFamily="18" charset="0"/>
            </a:endParaRPr>
          </a:p>
        </p:txBody>
      </p:sp>
      <p:sp>
        <p:nvSpPr>
          <p:cNvPr id="3" name="Segnaposto testo 2">
            <a:extLst>
              <a:ext uri="{FF2B5EF4-FFF2-40B4-BE49-F238E27FC236}">
                <a16:creationId xmlns:a16="http://schemas.microsoft.com/office/drawing/2014/main" id="{F2C8B5E4-B738-48FB-C667-339142A99322}"/>
              </a:ext>
            </a:extLst>
          </p:cNvPr>
          <p:cNvSpPr>
            <a:spLocks noGrp="1"/>
          </p:cNvSpPr>
          <p:nvPr>
            <p:ph type="body" idx="1"/>
          </p:nvPr>
        </p:nvSpPr>
        <p:spPr>
          <a:xfrm>
            <a:off x="838200" y="4408488"/>
            <a:ext cx="10515600" cy="1500187"/>
          </a:xfrm>
        </p:spPr>
        <p:txBody>
          <a:bodyPr>
            <a:normAutofit/>
          </a:bodyPr>
          <a:lstStyle/>
          <a:p>
            <a:pPr algn="ctr"/>
            <a:r>
              <a:rPr lang="en-GB" sz="4000" b="0" i="0" dirty="0">
                <a:solidFill>
                  <a:srgbClr val="2B2B2B"/>
                </a:solidFill>
                <a:effectLst/>
                <a:latin typeface="Georgia Pro Semibold" panose="02040702050405020303" pitchFamily="18" charset="0"/>
              </a:rPr>
              <a:t>yaṃ </a:t>
            </a:r>
            <a:r>
              <a:rPr lang="en-GB" sz="4000" b="0" i="0" dirty="0" err="1">
                <a:solidFill>
                  <a:srgbClr val="2B2B2B"/>
                </a:solidFill>
                <a:effectLst/>
                <a:latin typeface="Georgia Pro Semibold" panose="02040702050405020303" pitchFamily="18" charset="0"/>
              </a:rPr>
              <a:t>kiñci</a:t>
            </a:r>
            <a:r>
              <a:rPr lang="en-GB" sz="4000" b="0" i="0" dirty="0">
                <a:solidFill>
                  <a:srgbClr val="2B2B2B"/>
                </a:solidFill>
                <a:effectLst/>
                <a:latin typeface="Georgia Pro Semibold" panose="02040702050405020303" pitchFamily="18" charset="0"/>
              </a:rPr>
              <a:t> </a:t>
            </a:r>
            <a:r>
              <a:rPr lang="en-GB" sz="4000" b="0" i="0" dirty="0" err="1">
                <a:solidFill>
                  <a:srgbClr val="2B2B2B"/>
                </a:solidFill>
                <a:effectLst/>
                <a:latin typeface="Georgia Pro Semibold" panose="02040702050405020303" pitchFamily="18" charset="0"/>
              </a:rPr>
              <a:t>samuda­ya­dhammaṃ</a:t>
            </a:r>
            <a:r>
              <a:rPr lang="en-GB" sz="4000" b="0" i="0" dirty="0">
                <a:solidFill>
                  <a:srgbClr val="2B2B2B"/>
                </a:solidFill>
                <a:effectLst/>
                <a:latin typeface="Georgia Pro Semibold" panose="02040702050405020303" pitchFamily="18" charset="0"/>
              </a:rPr>
              <a:t> </a:t>
            </a:r>
            <a:r>
              <a:rPr lang="en-GB" sz="4000" b="0" i="0" dirty="0" err="1">
                <a:solidFill>
                  <a:srgbClr val="2B2B2B"/>
                </a:solidFill>
                <a:effectLst/>
                <a:latin typeface="Georgia Pro Semibold" panose="02040702050405020303" pitchFamily="18" charset="0"/>
              </a:rPr>
              <a:t>sabbaṃ</a:t>
            </a:r>
            <a:r>
              <a:rPr lang="en-GB" sz="4000" b="0" i="0" dirty="0">
                <a:solidFill>
                  <a:srgbClr val="2B2B2B"/>
                </a:solidFill>
                <a:effectLst/>
                <a:latin typeface="Georgia Pro Semibold" panose="02040702050405020303" pitchFamily="18" charset="0"/>
              </a:rPr>
              <a:t> </a:t>
            </a:r>
            <a:r>
              <a:rPr lang="en-GB" sz="4000" b="0" i="0" dirty="0" err="1">
                <a:solidFill>
                  <a:srgbClr val="2B2B2B"/>
                </a:solidFill>
                <a:effectLst/>
                <a:latin typeface="Georgia Pro Semibold" panose="02040702050405020303" pitchFamily="18" charset="0"/>
              </a:rPr>
              <a:t>taṃ</a:t>
            </a:r>
            <a:r>
              <a:rPr lang="en-GB" sz="4000" b="0" i="0" dirty="0">
                <a:solidFill>
                  <a:srgbClr val="2B2B2B"/>
                </a:solidFill>
                <a:effectLst/>
                <a:latin typeface="Georgia Pro Semibold" panose="02040702050405020303" pitchFamily="18" charset="0"/>
              </a:rPr>
              <a:t> </a:t>
            </a:r>
            <a:r>
              <a:rPr lang="en-GB" sz="4000" b="0" i="0" dirty="0" err="1">
                <a:solidFill>
                  <a:srgbClr val="2B2B2B"/>
                </a:solidFill>
                <a:effectLst/>
                <a:latin typeface="Georgia Pro Semibold" panose="02040702050405020303" pitchFamily="18" charset="0"/>
              </a:rPr>
              <a:t>nirodhadhamman</a:t>
            </a:r>
            <a:endParaRPr lang="en-GB" sz="4000" dirty="0">
              <a:latin typeface="Georgia Pro Semibold" panose="02040702050405020303" pitchFamily="18" charset="0"/>
            </a:endParaRPr>
          </a:p>
        </p:txBody>
      </p:sp>
    </p:spTree>
    <p:extLst>
      <p:ext uri="{BB962C8B-B14F-4D97-AF65-F5344CB8AC3E}">
        <p14:creationId xmlns:p14="http://schemas.microsoft.com/office/powerpoint/2010/main" val="10181683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438150" y="1381125"/>
            <a:ext cx="3296613" cy="2878977"/>
          </a:xfrm>
        </p:spPr>
        <p:txBody>
          <a:bodyPr vert="horz" lIns="91440" tIns="45720" rIns="91440" bIns="45720" rtlCol="0" anchor="b">
            <a:normAutofit/>
          </a:bodyPr>
          <a:lstStyle/>
          <a:p>
            <a:pPr algn="r"/>
            <a:r>
              <a:rPr lang="it-IT" sz="3600" i="1">
                <a:solidFill>
                  <a:schemeClr val="bg1"/>
                </a:solidFill>
                <a:latin typeface="Georgia Pro Semibold" panose="02040702050405020303" pitchFamily="18" charset="0"/>
              </a:rPr>
              <a:t>The Island</a:t>
            </a:r>
            <a:r>
              <a:rPr lang="it-IT" sz="3600">
                <a:solidFill>
                  <a:schemeClr val="bg1"/>
                </a:solidFill>
                <a:latin typeface="Georgia Pro Semibold" panose="02040702050405020303" pitchFamily="18" charset="0"/>
              </a:rPr>
              <a:t> </a:t>
            </a:r>
            <a:br>
              <a:rPr lang="it-IT" sz="3600">
                <a:solidFill>
                  <a:schemeClr val="bg1"/>
                </a:solidFill>
                <a:latin typeface="Georgia Pro Semibold" panose="02040702050405020303" pitchFamily="18" charset="0"/>
              </a:rPr>
            </a:br>
            <a:r>
              <a:rPr lang="it-IT" sz="3600">
                <a:solidFill>
                  <a:schemeClr val="bg1"/>
                </a:solidFill>
                <a:latin typeface="Georgia Pro Semibold" panose="02040702050405020303" pitchFamily="18" charset="0"/>
              </a:rPr>
              <a:t>p. 294 </a:t>
            </a:r>
            <a:br>
              <a:rPr lang="en-GB" sz="4000">
                <a:latin typeface="Georgia Pro Semibold" panose="02040702050405020303" pitchFamily="18" charset="0"/>
              </a:rPr>
            </a:br>
            <a:endParaRPr lang="en-US" sz="40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fontScale="62500" lnSpcReduction="20000"/>
          </a:bodyPr>
          <a:lstStyle/>
          <a:p>
            <a:pPr>
              <a:lnSpc>
                <a:spcPct val="128000"/>
              </a:lnSpc>
              <a:spcBef>
                <a:spcPts val="600"/>
              </a:spcBef>
            </a:pPr>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Vista la diversa natura delle lingue occidentali rispetto al Pali, ci sono difficoltà nella traduzione che oscurano alcuni aspetti cruciali del Dhamma. Se traduciamo la visione dell’entrata nella corrente direttamente dal Pali, otteniamo qualcosa come «ogni dhamma sorgente, dhamma cessante». Questa è una traduzione orribile, ma un bellissimo insight. La grammatica della nostra lingua richiede un soggetto ed un verbo. Ossia «qualcosa» sorge e cessa. Quindi, «dhamma» viene interpretato come una cosa, o un attributo di una cosa.</a:t>
            </a:r>
            <a:endParaRPr lang="en-GB" sz="4000"/>
          </a:p>
        </p:txBody>
      </p:sp>
    </p:spTree>
    <p:extLst>
      <p:ext uri="{BB962C8B-B14F-4D97-AF65-F5344CB8AC3E}">
        <p14:creationId xmlns:p14="http://schemas.microsoft.com/office/powerpoint/2010/main" val="22301040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438150" y="1381125"/>
            <a:ext cx="3296613" cy="2878977"/>
          </a:xfrm>
        </p:spPr>
        <p:txBody>
          <a:bodyPr vert="horz" lIns="91440" tIns="45720" rIns="91440" bIns="45720" rtlCol="0" anchor="b">
            <a:normAutofit/>
          </a:bodyPr>
          <a:lstStyle/>
          <a:p>
            <a:pPr algn="r"/>
            <a:r>
              <a:rPr lang="it-IT" sz="3600" i="1">
                <a:solidFill>
                  <a:schemeClr val="bg1"/>
                </a:solidFill>
                <a:latin typeface="Georgia Pro Semibold" panose="02040702050405020303" pitchFamily="18" charset="0"/>
              </a:rPr>
              <a:t>The Island</a:t>
            </a:r>
            <a:r>
              <a:rPr lang="it-IT" sz="3600">
                <a:solidFill>
                  <a:schemeClr val="bg1"/>
                </a:solidFill>
                <a:latin typeface="Georgia Pro Semibold" panose="02040702050405020303" pitchFamily="18" charset="0"/>
              </a:rPr>
              <a:t> </a:t>
            </a:r>
            <a:br>
              <a:rPr lang="it-IT" sz="3600">
                <a:solidFill>
                  <a:schemeClr val="bg1"/>
                </a:solidFill>
                <a:latin typeface="Georgia Pro Semibold" panose="02040702050405020303" pitchFamily="18" charset="0"/>
              </a:rPr>
            </a:br>
            <a:r>
              <a:rPr lang="it-IT" sz="3600">
                <a:solidFill>
                  <a:schemeClr val="bg1"/>
                </a:solidFill>
                <a:latin typeface="Georgia Pro Semibold" panose="02040702050405020303" pitchFamily="18" charset="0"/>
              </a:rPr>
              <a:t>p. 294 </a:t>
            </a:r>
            <a:br>
              <a:rPr lang="en-GB" sz="4000">
                <a:latin typeface="Georgia Pro Semibold" panose="02040702050405020303" pitchFamily="18" charset="0"/>
              </a:rPr>
            </a:br>
            <a:endParaRPr lang="en-US" sz="40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fontScale="62500" lnSpcReduction="20000"/>
          </a:bodyPr>
          <a:lstStyle/>
          <a:p>
            <a:pPr>
              <a:lnSpc>
                <a:spcPct val="128000"/>
              </a:lnSpc>
              <a:spcBef>
                <a:spcPts val="600"/>
              </a:spcBef>
            </a:pPr>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Una cosa esiste in un lasso di tempo, quindi qualunque cosa sorga, o sia soggetta a sorgere, conseguentemente cessa. Questa non è una novità per una mente che riflette. Tuttavia, se consideriamo l’entrata nella corrente come qualcosa di profondo, è più utile vederla come quell’esperienza che consente di penetrare il processo stesso che porta una «cosa» all’attenzione. Ossia, la mente sperimenta una corrente-evento dinamica di nascita e cessazione che esclude la sostanzialità.</a:t>
            </a:r>
            <a:endParaRPr lang="en-GB" sz="4000"/>
          </a:p>
        </p:txBody>
      </p:sp>
    </p:spTree>
    <p:extLst>
      <p:ext uri="{BB962C8B-B14F-4D97-AF65-F5344CB8AC3E}">
        <p14:creationId xmlns:p14="http://schemas.microsoft.com/office/powerpoint/2010/main" val="18424384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56C7E29-7322-8E8C-22BD-5AA8FD5A1DD5}"/>
              </a:ext>
            </a:extLst>
          </p:cNvPr>
          <p:cNvSpPr>
            <a:spLocks noGrp="1"/>
          </p:cNvSpPr>
          <p:nvPr>
            <p:ph type="title"/>
          </p:nvPr>
        </p:nvSpPr>
        <p:spPr>
          <a:xfrm>
            <a:off x="438150" y="1381125"/>
            <a:ext cx="3296613" cy="2878977"/>
          </a:xfrm>
        </p:spPr>
        <p:txBody>
          <a:bodyPr vert="horz" lIns="91440" tIns="45720" rIns="91440" bIns="45720" rtlCol="0" anchor="b">
            <a:normAutofit/>
          </a:bodyPr>
          <a:lstStyle/>
          <a:p>
            <a:pPr algn="r"/>
            <a:r>
              <a:rPr lang="it-IT" sz="3600" i="1">
                <a:solidFill>
                  <a:schemeClr val="bg1"/>
                </a:solidFill>
                <a:latin typeface="Georgia Pro Semibold" panose="02040702050405020303" pitchFamily="18" charset="0"/>
              </a:rPr>
              <a:t>The Island</a:t>
            </a:r>
            <a:r>
              <a:rPr lang="it-IT" sz="3600">
                <a:solidFill>
                  <a:schemeClr val="bg1"/>
                </a:solidFill>
                <a:latin typeface="Georgia Pro Semibold" panose="02040702050405020303" pitchFamily="18" charset="0"/>
              </a:rPr>
              <a:t> </a:t>
            </a:r>
            <a:br>
              <a:rPr lang="it-IT" sz="3600">
                <a:solidFill>
                  <a:schemeClr val="bg1"/>
                </a:solidFill>
                <a:latin typeface="Georgia Pro Semibold" panose="02040702050405020303" pitchFamily="18" charset="0"/>
              </a:rPr>
            </a:br>
            <a:r>
              <a:rPr lang="it-IT" sz="3600">
                <a:solidFill>
                  <a:schemeClr val="bg1"/>
                </a:solidFill>
                <a:latin typeface="Georgia Pro Semibold" panose="02040702050405020303" pitchFamily="18" charset="0"/>
              </a:rPr>
              <a:t>p. 294 </a:t>
            </a:r>
            <a:br>
              <a:rPr lang="en-GB" sz="4000">
                <a:latin typeface="Georgia Pro Semibold" panose="02040702050405020303" pitchFamily="18" charset="0"/>
              </a:rPr>
            </a:br>
            <a:endParaRPr lang="en-US" sz="4000" kern="1200">
              <a:solidFill>
                <a:srgbClr val="FFFFFF"/>
              </a:solidFill>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450C794-D86D-7367-3B47-18910F5CA494}"/>
              </a:ext>
            </a:extLst>
          </p:cNvPr>
          <p:cNvSpPr>
            <a:spLocks noGrp="1"/>
          </p:cNvSpPr>
          <p:nvPr>
            <p:ph idx="1"/>
          </p:nvPr>
        </p:nvSpPr>
        <p:spPr>
          <a:xfrm>
            <a:off x="4810259" y="649480"/>
            <a:ext cx="6555347" cy="5546047"/>
          </a:xfrm>
        </p:spPr>
        <p:txBody>
          <a:bodyPr vert="horz" lIns="91440" tIns="45720" rIns="91440" bIns="45720" rtlCol="0" anchor="ctr">
            <a:normAutofit/>
          </a:bodyPr>
          <a:lstStyle/>
          <a:p>
            <a:pPr>
              <a:lnSpc>
                <a:spcPct val="128000"/>
              </a:lnSpc>
              <a:spcBef>
                <a:spcPts val="600"/>
              </a:spcBef>
            </a:pPr>
            <a:r>
              <a:rPr lang="it-IT" sz="4000">
                <a:solidFill>
                  <a:srgbClr val="000000"/>
                </a:solidFill>
                <a:latin typeface="Times New Roman" panose="02020603050405020304" pitchFamily="18" charset="0"/>
                <a:ea typeface="PMingLiU" panose="02020500000000000000" pitchFamily="18" charset="-120"/>
                <a:cs typeface="Arial" panose="020B0604020202020204" pitchFamily="34" charset="0"/>
              </a:rPr>
              <a:t>E’ come scrivere sull’acqua – l’esperienza del sorgere e del cessare occupano lo stesso intervallo temporale. </a:t>
            </a:r>
            <a:endParaRPr lang="en-GB" sz="4000"/>
          </a:p>
        </p:txBody>
      </p:sp>
    </p:spTree>
    <p:extLst>
      <p:ext uri="{BB962C8B-B14F-4D97-AF65-F5344CB8AC3E}">
        <p14:creationId xmlns:p14="http://schemas.microsoft.com/office/powerpoint/2010/main" val="17002159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TotalTime>
  <Words>3352</Words>
  <Application>Microsoft Office PowerPoint</Application>
  <PresentationFormat>Widescreen</PresentationFormat>
  <Paragraphs>211</Paragraphs>
  <Slides>57</Slides>
  <Notes>0</Notes>
  <HiddenSlides>0</HiddenSlides>
  <MMClips>0</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57</vt:i4>
      </vt:variant>
    </vt:vector>
  </HeadingPairs>
  <TitlesOfParts>
    <vt:vector size="68" baseType="lpstr">
      <vt:lpstr>Arial</vt:lpstr>
      <vt:lpstr>Calibri</vt:lpstr>
      <vt:lpstr>Calibri Light</vt:lpstr>
      <vt:lpstr>Georgia</vt:lpstr>
      <vt:lpstr>Georgia Pro Cond</vt:lpstr>
      <vt:lpstr>Georgia Pro Cond Black</vt:lpstr>
      <vt:lpstr>Georgia Pro Cond Semibold</vt:lpstr>
      <vt:lpstr>Georgia Pro Semibold</vt:lpstr>
      <vt:lpstr>Monotype Corsiva</vt:lpstr>
      <vt:lpstr>Times New Roman</vt:lpstr>
      <vt:lpstr>Tema di Office</vt:lpstr>
      <vt:lpstr>Dhammacakkapavattana Sutta </vt:lpstr>
      <vt:lpstr>Le quattro nobili verità</vt:lpstr>
      <vt:lpstr>Significato del termine Nobile </vt:lpstr>
      <vt:lpstr>Significato del termine Sacca/Satya, Verità </vt:lpstr>
      <vt:lpstr>Relazione tra le quattro nobili verità</vt:lpstr>
      <vt:lpstr>La prima nobile verità Dukkha </vt:lpstr>
      <vt:lpstr>SN 38:14 Sofferenza</vt:lpstr>
      <vt:lpstr>Dukkha dukkhatā  Sofferenza in senso stretto, fisica e mentale</vt:lpstr>
      <vt:lpstr>Vipariṇāma dukkhatā  Insoddisfazione dovuta al cambiamento</vt:lpstr>
      <vt:lpstr>Saṅkhāra dukkhatā  Insoddisfazione inerente a tutti i fenomeni condizionati</vt:lpstr>
      <vt:lpstr>I cinque aggregati soggetti ad attaccamento</vt:lpstr>
      <vt:lpstr>I cinque aggregati soggetti ad attaccamento</vt:lpstr>
      <vt:lpstr>I quattro modi di concepire (maññanā)</vt:lpstr>
      <vt:lpstr>Bhikkhu Bodhi, The Great Discourse on Causation, Introduzione</vt:lpstr>
      <vt:lpstr>Bhikkhu Bodhi, The Great Discourse on Causation, Introduzione</vt:lpstr>
      <vt:lpstr>Bhikkhu Bodhi, The Great Discourse on Causation, Introduzione</vt:lpstr>
      <vt:lpstr>Bhikkhu Bodhi, The Great Discourse on Causation, Introduzione</vt:lpstr>
      <vt:lpstr>Bhikkhu Bodhi, The Great Discourse on Causation, Introduzione</vt:lpstr>
      <vt:lpstr>La seconda nobile verità Taṇhā </vt:lpstr>
      <vt:lpstr>Taṇhā, brama </vt:lpstr>
      <vt:lpstr>Taṇhā, brama </vt:lpstr>
      <vt:lpstr>In che modo la brama, taṇhā, crea dukkha</vt:lpstr>
      <vt:lpstr>La brama come un aspetto di papañca (prapañca) </vt:lpstr>
      <vt:lpstr>Bhikkhu Ñāṇananda, Concept and Reality,  p. 12</vt:lpstr>
      <vt:lpstr>La cucitrice</vt:lpstr>
      <vt:lpstr>La cucitrice</vt:lpstr>
      <vt:lpstr>Presentazione standard di PowerPoint</vt:lpstr>
      <vt:lpstr>Primo caso</vt:lpstr>
      <vt:lpstr>Sermone 9 </vt:lpstr>
      <vt:lpstr>Bhikkhu Ñāṇananda, Nibbana the mind stilled, Sermone 33, P. 707</vt:lpstr>
      <vt:lpstr>Secondo caso</vt:lpstr>
      <vt:lpstr>Bhaddekaratta sutta MN  131 </vt:lpstr>
      <vt:lpstr>Sermone 9</vt:lpstr>
      <vt:lpstr>Terzo caso</vt:lpstr>
      <vt:lpstr>SN 36: 6 Il Dardo</vt:lpstr>
      <vt:lpstr>Sermone 9</vt:lpstr>
      <vt:lpstr>Sermone 9</vt:lpstr>
      <vt:lpstr>Quarto caso</vt:lpstr>
      <vt:lpstr>Sermone 9</vt:lpstr>
      <vt:lpstr>Sermone 9</vt:lpstr>
      <vt:lpstr>Sermone 9</vt:lpstr>
      <vt:lpstr>Sermone 9</vt:lpstr>
      <vt:lpstr>Quinto caso</vt:lpstr>
      <vt:lpstr>Sesto caso</vt:lpstr>
      <vt:lpstr>Sermone 9</vt:lpstr>
      <vt:lpstr>Sermone 9</vt:lpstr>
      <vt:lpstr>Tre tipi di brama</vt:lpstr>
      <vt:lpstr>La terza nobile verità Nirvāṇa </vt:lpstr>
      <vt:lpstr>Nirvāṇa, Nibbāna  </vt:lpstr>
      <vt:lpstr>Taṇhākkhayo  Cessazione della brama </vt:lpstr>
      <vt:lpstr>Nirvāṇa, Nibbāna  </vt:lpstr>
      <vt:lpstr>Tre fasi e dodici aspetti</vt:lpstr>
      <vt:lpstr>Presentazione standard di PowerPoint</vt:lpstr>
      <vt:lpstr>Tutto ciò che ha la natura di sorgere, ciò stesso ha la natura di cessare</vt:lpstr>
      <vt:lpstr>The Island  p. 294  </vt:lpstr>
      <vt:lpstr>The Island  p. 294  </vt:lpstr>
      <vt:lpstr>The Island  p. 294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Dhammacakkapavattana Sutta </dc:title>
  <dc:creator>isabella coiutti</dc:creator>
  <cp:lastModifiedBy>isabella coiutti</cp:lastModifiedBy>
  <cp:revision>1</cp:revision>
  <dcterms:created xsi:type="dcterms:W3CDTF">2023-01-11T00:02:22Z</dcterms:created>
  <dcterms:modified xsi:type="dcterms:W3CDTF">2023-08-14T03:20:10Z</dcterms:modified>
</cp:coreProperties>
</file>